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4" r:id="rId1"/>
    <p:sldMasterId id="2147483896" r:id="rId2"/>
  </p:sldMasterIdLst>
  <p:notesMasterIdLst>
    <p:notesMasterId r:id="rId2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72" r:id="rId15"/>
    <p:sldId id="268" r:id="rId16"/>
    <p:sldId id="269" r:id="rId17"/>
    <p:sldId id="270"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2D8F60-735B-4181-98BF-F4C32EDDE906}" v="83" dt="2024-11-08T02:06:53.2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0"/>
  </p:normalViewPr>
  <p:slideViewPr>
    <p:cSldViewPr snapToGrid="0">
      <p:cViewPr varScale="1">
        <p:scale>
          <a:sx n="82" d="100"/>
          <a:sy n="82" d="100"/>
        </p:scale>
        <p:origin x="89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nice Stegmuller" userId="a77fc3a61ed07277" providerId="LiveId" clId="{FB2D8F60-735B-4181-98BF-F4C32EDDE906}"/>
    <pc:docChg chg="undo custSel addSld modSld addMainMaster delMainMaster">
      <pc:chgData name="Enice Stegmuller" userId="a77fc3a61ed07277" providerId="LiveId" clId="{FB2D8F60-735B-4181-98BF-F4C32EDDE906}" dt="2024-11-08T02:07:30.992" v="3748" actId="14100"/>
      <pc:docMkLst>
        <pc:docMk/>
      </pc:docMkLst>
      <pc:sldChg chg="addSp delSp modSp mod modMedia setBg modClrScheme addAnim delAnim setClrOvrMap delDesignElem chgLayout">
        <pc:chgData name="Enice Stegmuller" userId="a77fc3a61ed07277" providerId="LiveId" clId="{FB2D8F60-735B-4181-98BF-F4C32EDDE906}" dt="2024-11-07T13:45:18.009" v="3450"/>
        <pc:sldMkLst>
          <pc:docMk/>
          <pc:sldMk cId="1137141692" sldId="256"/>
        </pc:sldMkLst>
        <pc:spChg chg="mod">
          <ac:chgData name="Enice Stegmuller" userId="a77fc3a61ed07277" providerId="LiveId" clId="{FB2D8F60-735B-4181-98BF-F4C32EDDE906}" dt="2024-11-05T16:30:54.982" v="104" actId="26606"/>
          <ac:spMkLst>
            <pc:docMk/>
            <pc:sldMk cId="1137141692" sldId="256"/>
            <ac:spMk id="2" creationId="{D82B59ED-3DB3-5ADB-E7E8-3B124239D79A}"/>
          </ac:spMkLst>
        </pc:spChg>
        <pc:spChg chg="mod">
          <ac:chgData name="Enice Stegmuller" userId="a77fc3a61ed07277" providerId="LiveId" clId="{FB2D8F60-735B-4181-98BF-F4C32EDDE906}" dt="2024-11-05T16:30:54.982" v="104" actId="26606"/>
          <ac:spMkLst>
            <pc:docMk/>
            <pc:sldMk cId="1137141692" sldId="256"/>
            <ac:spMk id="3" creationId="{50541C8B-AC39-4D99-FA63-86B9E19A1814}"/>
          </ac:spMkLst>
        </pc:spChg>
        <pc:spChg chg="add del">
          <ac:chgData name="Enice Stegmuller" userId="a77fc3a61ed07277" providerId="LiveId" clId="{FB2D8F60-735B-4181-98BF-F4C32EDDE906}" dt="2024-11-05T16:24:22.499" v="52" actId="26606"/>
          <ac:spMkLst>
            <pc:docMk/>
            <pc:sldMk cId="1137141692" sldId="256"/>
            <ac:spMk id="9" creationId="{F1CE6CDF-ADB7-468C-85C9-B20A076F3C16}"/>
          </ac:spMkLst>
        </pc:spChg>
        <pc:spChg chg="add del">
          <ac:chgData name="Enice Stegmuller" userId="a77fc3a61ed07277" providerId="LiveId" clId="{FB2D8F60-735B-4181-98BF-F4C32EDDE906}" dt="2024-11-05T16:24:22.499" v="52" actId="26606"/>
          <ac:spMkLst>
            <pc:docMk/>
            <pc:sldMk cId="1137141692" sldId="256"/>
            <ac:spMk id="11" creationId="{639EA3C6-5BB9-4426-BF58-2B808502F815}"/>
          </ac:spMkLst>
        </pc:spChg>
        <pc:spChg chg="add del">
          <ac:chgData name="Enice Stegmuller" userId="a77fc3a61ed07277" providerId="LiveId" clId="{FB2D8F60-735B-4181-98BF-F4C32EDDE906}" dt="2024-11-05T16:24:22.499" v="52" actId="26606"/>
          <ac:spMkLst>
            <pc:docMk/>
            <pc:sldMk cId="1137141692" sldId="256"/>
            <ac:spMk id="13" creationId="{480A35E7-9EF6-40E1-A6C5-0B6D3D7245DD}"/>
          </ac:spMkLst>
        </pc:spChg>
        <pc:spChg chg="add del">
          <ac:chgData name="Enice Stegmuller" userId="a77fc3a61ed07277" providerId="LiveId" clId="{FB2D8F60-735B-4181-98BF-F4C32EDDE906}" dt="2024-11-05T16:24:54.219" v="56" actId="26606"/>
          <ac:spMkLst>
            <pc:docMk/>
            <pc:sldMk cId="1137141692" sldId="256"/>
            <ac:spMk id="15" creationId="{095830D2-F2AE-4DD8-B586-89B0977916FF}"/>
          </ac:spMkLst>
        </pc:spChg>
        <pc:spChg chg="add del">
          <ac:chgData name="Enice Stegmuller" userId="a77fc3a61ed07277" providerId="LiveId" clId="{FB2D8F60-735B-4181-98BF-F4C32EDDE906}" dt="2024-11-05T16:24:54.219" v="56" actId="26606"/>
          <ac:spMkLst>
            <pc:docMk/>
            <pc:sldMk cId="1137141692" sldId="256"/>
            <ac:spMk id="16" creationId="{42AE77C8-8636-492A-ABA7-1B8730025A08}"/>
          </ac:spMkLst>
        </pc:spChg>
        <pc:spChg chg="add del">
          <ac:chgData name="Enice Stegmuller" userId="a77fc3a61ed07277" providerId="LiveId" clId="{FB2D8F60-735B-4181-98BF-F4C32EDDE906}" dt="2024-11-05T16:24:54.219" v="56" actId="26606"/>
          <ac:spMkLst>
            <pc:docMk/>
            <pc:sldMk cId="1137141692" sldId="256"/>
            <ac:spMk id="18" creationId="{079AB7E9-4C3D-48E5-BDC2-C6EBF5170B1F}"/>
          </ac:spMkLst>
        </pc:spChg>
        <pc:spChg chg="add del">
          <ac:chgData name="Enice Stegmuller" userId="a77fc3a61ed07277" providerId="LiveId" clId="{FB2D8F60-735B-4181-98BF-F4C32EDDE906}" dt="2024-11-05T16:24:57.669" v="58" actId="26606"/>
          <ac:spMkLst>
            <pc:docMk/>
            <pc:sldMk cId="1137141692" sldId="256"/>
            <ac:spMk id="22" creationId="{733E0473-C315-42D8-A82A-A2FE49DC67DA}"/>
          </ac:spMkLst>
        </pc:spChg>
        <pc:spChg chg="add del">
          <ac:chgData name="Enice Stegmuller" userId="a77fc3a61ed07277" providerId="LiveId" clId="{FB2D8F60-735B-4181-98BF-F4C32EDDE906}" dt="2024-11-05T16:24:57.669" v="58" actId="26606"/>
          <ac:spMkLst>
            <pc:docMk/>
            <pc:sldMk cId="1137141692" sldId="256"/>
            <ac:spMk id="23" creationId="{AD23A251-68F2-43E5-812B-4BBAE1AF535E}"/>
          </ac:spMkLst>
        </pc:spChg>
        <pc:spChg chg="add del">
          <ac:chgData name="Enice Stegmuller" userId="a77fc3a61ed07277" providerId="LiveId" clId="{FB2D8F60-735B-4181-98BF-F4C32EDDE906}" dt="2024-11-05T16:25:02.958" v="60" actId="26606"/>
          <ac:spMkLst>
            <pc:docMk/>
            <pc:sldMk cId="1137141692" sldId="256"/>
            <ac:spMk id="32" creationId="{79C60ED7-11F7-478C-AC8E-0865FABDACBF}"/>
          </ac:spMkLst>
        </pc:spChg>
        <pc:spChg chg="add del">
          <ac:chgData name="Enice Stegmuller" userId="a77fc3a61ed07277" providerId="LiveId" clId="{FB2D8F60-735B-4181-98BF-F4C32EDDE906}" dt="2024-11-05T16:25:02.958" v="60" actId="26606"/>
          <ac:spMkLst>
            <pc:docMk/>
            <pc:sldMk cId="1137141692" sldId="256"/>
            <ac:spMk id="33" creationId="{D472C551-D440-40DF-9260-BDB9AC40960A}"/>
          </ac:spMkLst>
        </pc:spChg>
        <pc:spChg chg="add del">
          <ac:chgData name="Enice Stegmuller" userId="a77fc3a61ed07277" providerId="LiveId" clId="{FB2D8F60-735B-4181-98BF-F4C32EDDE906}" dt="2024-11-05T16:25:02.958" v="60" actId="26606"/>
          <ac:spMkLst>
            <pc:docMk/>
            <pc:sldMk cId="1137141692" sldId="256"/>
            <ac:spMk id="36" creationId="{508BEF50-7B1E-49A4-BC19-5F4F1D755E64}"/>
          </ac:spMkLst>
        </pc:spChg>
        <pc:spChg chg="add del">
          <ac:chgData name="Enice Stegmuller" userId="a77fc3a61ed07277" providerId="LiveId" clId="{FB2D8F60-735B-4181-98BF-F4C32EDDE906}" dt="2024-11-05T16:25:02.958" v="60" actId="26606"/>
          <ac:spMkLst>
            <pc:docMk/>
            <pc:sldMk cId="1137141692" sldId="256"/>
            <ac:spMk id="37" creationId="{3FBAD350-5664-4811-A208-657FB882D350}"/>
          </ac:spMkLst>
        </pc:spChg>
        <pc:spChg chg="add del">
          <ac:chgData name="Enice Stegmuller" userId="a77fc3a61ed07277" providerId="LiveId" clId="{FB2D8F60-735B-4181-98BF-F4C32EDDE906}" dt="2024-11-05T16:25:02.958" v="60" actId="26606"/>
          <ac:spMkLst>
            <pc:docMk/>
            <pc:sldMk cId="1137141692" sldId="256"/>
            <ac:spMk id="38" creationId="{C39ADB8F-D187-49D7-BDCF-C1B6DC727068}"/>
          </ac:spMkLst>
        </pc:spChg>
        <pc:spChg chg="add del">
          <ac:chgData name="Enice Stegmuller" userId="a77fc3a61ed07277" providerId="LiveId" clId="{FB2D8F60-735B-4181-98BF-F4C32EDDE906}" dt="2024-11-05T16:25:49.712" v="62" actId="26606"/>
          <ac:spMkLst>
            <pc:docMk/>
            <pc:sldMk cId="1137141692" sldId="256"/>
            <ac:spMk id="40" creationId="{81BC67A1-175E-439E-85E2-88911C119814}"/>
          </ac:spMkLst>
        </pc:spChg>
        <pc:spChg chg="add del">
          <ac:chgData name="Enice Stegmuller" userId="a77fc3a61ed07277" providerId="LiveId" clId="{FB2D8F60-735B-4181-98BF-F4C32EDDE906}" dt="2024-11-05T16:25:49.712" v="62" actId="26606"/>
          <ac:spMkLst>
            <pc:docMk/>
            <pc:sldMk cId="1137141692" sldId="256"/>
            <ac:spMk id="51" creationId="{94A7B82C-30F1-42B4-BE36-3DB42DD517D1}"/>
          </ac:spMkLst>
        </pc:spChg>
        <pc:spChg chg="add del">
          <ac:chgData name="Enice Stegmuller" userId="a77fc3a61ed07277" providerId="LiveId" clId="{FB2D8F60-735B-4181-98BF-F4C32EDDE906}" dt="2024-11-05T16:25:49.712" v="62" actId="26606"/>
          <ac:spMkLst>
            <pc:docMk/>
            <pc:sldMk cId="1137141692" sldId="256"/>
            <ac:spMk id="55" creationId="{43CA1578-CEEB-41BB-8068-C0DA02C36C52}"/>
          </ac:spMkLst>
        </pc:spChg>
        <pc:spChg chg="add del">
          <ac:chgData name="Enice Stegmuller" userId="a77fc3a61ed07277" providerId="LiveId" clId="{FB2D8F60-735B-4181-98BF-F4C32EDDE906}" dt="2024-11-05T16:30:38.184" v="101"/>
          <ac:spMkLst>
            <pc:docMk/>
            <pc:sldMk cId="1137141692" sldId="256"/>
            <ac:spMk id="73" creationId="{B8D726A5-7900-41B4-8D49-49B4A2010E7C}"/>
          </ac:spMkLst>
        </pc:spChg>
        <pc:spChg chg="add del">
          <ac:chgData name="Enice Stegmuller" userId="a77fc3a61ed07277" providerId="LiveId" clId="{FB2D8F60-735B-4181-98BF-F4C32EDDE906}" dt="2024-11-07T13:45:18.009" v="3450"/>
          <ac:spMkLst>
            <pc:docMk/>
            <pc:sldMk cId="1137141692" sldId="256"/>
            <ac:spMk id="75" creationId="{16A15A88-001A-4EEF-8984-D87E643599AB}"/>
          </ac:spMkLst>
        </pc:spChg>
        <pc:spChg chg="add del">
          <ac:chgData name="Enice Stegmuller" userId="a77fc3a61ed07277" providerId="LiveId" clId="{FB2D8F60-735B-4181-98BF-F4C32EDDE906}" dt="2024-11-05T16:29:36.533" v="85"/>
          <ac:spMkLst>
            <pc:docMk/>
            <pc:sldMk cId="1137141692" sldId="256"/>
            <ac:spMk id="77" creationId="{9B37791B-B040-4694-BFDC-8DD132D86E8E}"/>
          </ac:spMkLst>
        </pc:spChg>
        <pc:grpChg chg="add del">
          <ac:chgData name="Enice Stegmuller" userId="a77fc3a61ed07277" providerId="LiveId" clId="{FB2D8F60-735B-4181-98BF-F4C32EDDE906}" dt="2024-11-05T16:24:57.669" v="58" actId="26606"/>
          <ac:grpSpMkLst>
            <pc:docMk/>
            <pc:sldMk cId="1137141692" sldId="256"/>
            <ac:grpSpMk id="25" creationId="{0350AF23-2606-421F-AB7B-23D9B48F3E9B}"/>
          </ac:grpSpMkLst>
        </pc:grpChg>
        <pc:grpChg chg="add del">
          <ac:chgData name="Enice Stegmuller" userId="a77fc3a61ed07277" providerId="LiveId" clId="{FB2D8F60-735B-4181-98BF-F4C32EDDE906}" dt="2024-11-05T16:25:49.712" v="62" actId="26606"/>
          <ac:grpSpMkLst>
            <pc:docMk/>
            <pc:sldMk cId="1137141692" sldId="256"/>
            <ac:grpSpMk id="41" creationId="{A5761FD8-9CFD-4F5A-AB69-F179306BCD09}"/>
          </ac:grpSpMkLst>
        </pc:grpChg>
        <pc:grpChg chg="add del">
          <ac:chgData name="Enice Stegmuller" userId="a77fc3a61ed07277" providerId="LiveId" clId="{FB2D8F60-735B-4181-98BF-F4C32EDDE906}" dt="2024-11-05T16:25:49.712" v="62" actId="26606"/>
          <ac:grpSpMkLst>
            <pc:docMk/>
            <pc:sldMk cId="1137141692" sldId="256"/>
            <ac:grpSpMk id="52" creationId="{361195DA-BFB4-4917-BAFD-7D3D669EFA86}"/>
          </ac:grpSpMkLst>
        </pc:grpChg>
        <pc:grpChg chg="add del">
          <ac:chgData name="Enice Stegmuller" userId="a77fc3a61ed07277" providerId="LiveId" clId="{FB2D8F60-735B-4181-98BF-F4C32EDDE906}" dt="2024-11-05T16:25:49.712" v="62" actId="26606"/>
          <ac:grpSpMkLst>
            <pc:docMk/>
            <pc:sldMk cId="1137141692" sldId="256"/>
            <ac:grpSpMk id="57" creationId="{7DF11618-754F-4C58-94AD-F7AA3530D6AF}"/>
          </ac:grpSpMkLst>
        </pc:grpChg>
        <pc:grpChg chg="add del">
          <ac:chgData name="Enice Stegmuller" userId="a77fc3a61ed07277" providerId="LiveId" clId="{FB2D8F60-735B-4181-98BF-F4C32EDDE906}" dt="2024-11-07T13:45:18.009" v="3450"/>
          <ac:grpSpMkLst>
            <pc:docMk/>
            <pc:sldMk cId="1137141692" sldId="256"/>
            <ac:grpSpMk id="76" creationId="{A7900967-84CA-47B4-9F1C-E787BAC1496A}"/>
          </ac:grpSpMkLst>
        </pc:grpChg>
        <pc:grpChg chg="add del">
          <ac:chgData name="Enice Stegmuller" userId="a77fc3a61ed07277" providerId="LiveId" clId="{FB2D8F60-735B-4181-98BF-F4C32EDDE906}" dt="2024-11-05T16:29:36.533" v="85"/>
          <ac:grpSpMkLst>
            <pc:docMk/>
            <pc:sldMk cId="1137141692" sldId="256"/>
            <ac:grpSpMk id="79" creationId="{A7900967-84CA-47B4-9F1C-E787BAC1496A}"/>
          </ac:grpSpMkLst>
        </pc:grpChg>
        <pc:picChg chg="add del">
          <ac:chgData name="Enice Stegmuller" userId="a77fc3a61ed07277" providerId="LiveId" clId="{FB2D8F60-735B-4181-98BF-F4C32EDDE906}" dt="2024-11-05T16:24:22.499" v="52" actId="26606"/>
          <ac:picMkLst>
            <pc:docMk/>
            <pc:sldMk cId="1137141692" sldId="256"/>
            <ac:picMk id="4" creationId="{00652215-6462-6808-CF2C-F4DC28613261}"/>
          </ac:picMkLst>
        </pc:picChg>
        <pc:picChg chg="add del mod">
          <ac:chgData name="Enice Stegmuller" userId="a77fc3a61ed07277" providerId="LiveId" clId="{FB2D8F60-735B-4181-98BF-F4C32EDDE906}" dt="2024-11-05T16:24:54.219" v="56" actId="26606"/>
          <ac:picMkLst>
            <pc:docMk/>
            <pc:sldMk cId="1137141692" sldId="256"/>
            <ac:picMk id="17" creationId="{70131A3C-B4B3-D495-0CB7-D2114D219000}"/>
          </ac:picMkLst>
        </pc:picChg>
        <pc:picChg chg="add del">
          <ac:chgData name="Enice Stegmuller" userId="a77fc3a61ed07277" providerId="LiveId" clId="{FB2D8F60-735B-4181-98BF-F4C32EDDE906}" dt="2024-11-05T16:24:57.669" v="58" actId="26606"/>
          <ac:picMkLst>
            <pc:docMk/>
            <pc:sldMk cId="1137141692" sldId="256"/>
            <ac:picMk id="24" creationId="{975320CB-22A4-8A32-2393-02C9EED767E8}"/>
          </ac:picMkLst>
        </pc:picChg>
        <pc:picChg chg="add del">
          <ac:chgData name="Enice Stegmuller" userId="a77fc3a61ed07277" providerId="LiveId" clId="{FB2D8F60-735B-4181-98BF-F4C32EDDE906}" dt="2024-11-05T16:25:02.958" v="60" actId="26606"/>
          <ac:picMkLst>
            <pc:docMk/>
            <pc:sldMk cId="1137141692" sldId="256"/>
            <ac:picMk id="34" creationId="{DCB96504-A47D-C177-055A-E926F71A81FE}"/>
          </ac:picMkLst>
        </pc:picChg>
        <pc:picChg chg="add mod ord">
          <ac:chgData name="Enice Stegmuller" userId="a77fc3a61ed07277" providerId="LiveId" clId="{FB2D8F60-735B-4181-98BF-F4C32EDDE906}" dt="2024-11-05T16:30:54.982" v="104" actId="26606"/>
          <ac:picMkLst>
            <pc:docMk/>
            <pc:sldMk cId="1137141692" sldId="256"/>
            <ac:picMk id="56" creationId="{FF293881-A4F1-6B04-2DC1-70D100B0AB8A}"/>
          </ac:picMkLst>
        </pc:picChg>
        <pc:cxnChg chg="add del">
          <ac:chgData name="Enice Stegmuller" userId="a77fc3a61ed07277" providerId="LiveId" clId="{FB2D8F60-735B-4181-98BF-F4C32EDDE906}" dt="2024-11-05T16:24:54.219" v="56" actId="26606"/>
          <ac:cxnSpMkLst>
            <pc:docMk/>
            <pc:sldMk cId="1137141692" sldId="256"/>
            <ac:cxnSpMk id="19" creationId="{3B3C8882-5AB4-43BB-A137-6E7A8B730356}"/>
          </ac:cxnSpMkLst>
        </pc:cxnChg>
        <pc:cxnChg chg="add del">
          <ac:chgData name="Enice Stegmuller" userId="a77fc3a61ed07277" providerId="LiveId" clId="{FB2D8F60-735B-4181-98BF-F4C32EDDE906}" dt="2024-11-05T16:25:02.958" v="60" actId="26606"/>
          <ac:cxnSpMkLst>
            <pc:docMk/>
            <pc:sldMk cId="1137141692" sldId="256"/>
            <ac:cxnSpMk id="35" creationId="{56020367-4FD5-4596-8E10-C5F095CD8DBF}"/>
          </ac:cxnSpMkLst>
        </pc:cxnChg>
        <pc:cxnChg chg="add del">
          <ac:chgData name="Enice Stegmuller" userId="a77fc3a61ed07277" providerId="LiveId" clId="{FB2D8F60-735B-4181-98BF-F4C32EDDE906}" dt="2024-11-05T16:30:38.184" v="101"/>
          <ac:cxnSpMkLst>
            <pc:docMk/>
            <pc:sldMk cId="1137141692" sldId="256"/>
            <ac:cxnSpMk id="74" creationId="{46E49661-E258-450C-8150-A91A6B30D1CD}"/>
          </ac:cxnSpMkLst>
        </pc:cxnChg>
      </pc:sldChg>
      <pc:sldChg chg="addSp modSp new mod setBg">
        <pc:chgData name="Enice Stegmuller" userId="a77fc3a61ed07277" providerId="LiveId" clId="{FB2D8F60-735B-4181-98BF-F4C32EDDE906}" dt="2024-11-07T14:20:26.950" v="3474" actId="26606"/>
        <pc:sldMkLst>
          <pc:docMk/>
          <pc:sldMk cId="2141782712" sldId="257"/>
        </pc:sldMkLst>
        <pc:spChg chg="mod">
          <ac:chgData name="Enice Stegmuller" userId="a77fc3a61ed07277" providerId="LiveId" clId="{FB2D8F60-735B-4181-98BF-F4C32EDDE906}" dt="2024-11-07T14:20:26.950" v="3474" actId="26606"/>
          <ac:spMkLst>
            <pc:docMk/>
            <pc:sldMk cId="2141782712" sldId="257"/>
            <ac:spMk id="2" creationId="{8544220C-6910-28FE-B05D-7C2F801F18A6}"/>
          </ac:spMkLst>
        </pc:spChg>
        <pc:spChg chg="mod">
          <ac:chgData name="Enice Stegmuller" userId="a77fc3a61ed07277" providerId="LiveId" clId="{FB2D8F60-735B-4181-98BF-F4C32EDDE906}" dt="2024-11-07T14:20:26.950" v="3474" actId="26606"/>
          <ac:spMkLst>
            <pc:docMk/>
            <pc:sldMk cId="2141782712" sldId="257"/>
            <ac:spMk id="3" creationId="{0CF879FC-906D-B61F-DE7D-68652EF6513D}"/>
          </ac:spMkLst>
        </pc:spChg>
        <pc:spChg chg="add">
          <ac:chgData name="Enice Stegmuller" userId="a77fc3a61ed07277" providerId="LiveId" clId="{FB2D8F60-735B-4181-98BF-F4C32EDDE906}" dt="2024-11-07T14:20:26.950" v="3474" actId="26606"/>
          <ac:spMkLst>
            <pc:docMk/>
            <pc:sldMk cId="2141782712" sldId="257"/>
            <ac:spMk id="8" creationId="{081EA652-8C6A-4E69-BEB9-170809474553}"/>
          </ac:spMkLst>
        </pc:spChg>
        <pc:spChg chg="add">
          <ac:chgData name="Enice Stegmuller" userId="a77fc3a61ed07277" providerId="LiveId" clId="{FB2D8F60-735B-4181-98BF-F4C32EDDE906}" dt="2024-11-07T14:20:26.950" v="3474" actId="26606"/>
          <ac:spMkLst>
            <pc:docMk/>
            <pc:sldMk cId="2141782712" sldId="257"/>
            <ac:spMk id="10" creationId="{5298780A-33B9-4EA2-8F67-DE68AD62841B}"/>
          </ac:spMkLst>
        </pc:spChg>
        <pc:spChg chg="add">
          <ac:chgData name="Enice Stegmuller" userId="a77fc3a61ed07277" providerId="LiveId" clId="{FB2D8F60-735B-4181-98BF-F4C32EDDE906}" dt="2024-11-07T14:20:26.950" v="3474" actId="26606"/>
          <ac:spMkLst>
            <pc:docMk/>
            <pc:sldMk cId="2141782712" sldId="257"/>
            <ac:spMk id="12" creationId="{7F488E8B-4E1E-4402-8935-D4E6C02615C7}"/>
          </ac:spMkLst>
        </pc:spChg>
      </pc:sldChg>
      <pc:sldChg chg="addSp delSp modSp new mod setBg delDesignElem">
        <pc:chgData name="Enice Stegmuller" userId="a77fc3a61ed07277" providerId="LiveId" clId="{FB2D8F60-735B-4181-98BF-F4C32EDDE906}" dt="2024-11-07T14:44:28.645" v="3538"/>
        <pc:sldMkLst>
          <pc:docMk/>
          <pc:sldMk cId="1496466434" sldId="258"/>
        </pc:sldMkLst>
        <pc:spChg chg="mod">
          <ac:chgData name="Enice Stegmuller" userId="a77fc3a61ed07277" providerId="LiveId" clId="{FB2D8F60-735B-4181-98BF-F4C32EDDE906}" dt="2024-11-07T14:20:41.615" v="3478" actId="26606"/>
          <ac:spMkLst>
            <pc:docMk/>
            <pc:sldMk cId="1496466434" sldId="258"/>
            <ac:spMk id="2" creationId="{1DAE983C-AF3B-3DBC-1846-282638425D70}"/>
          </ac:spMkLst>
        </pc:spChg>
        <pc:spChg chg="mod">
          <ac:chgData name="Enice Stegmuller" userId="a77fc3a61ed07277" providerId="LiveId" clId="{FB2D8F60-735B-4181-98BF-F4C32EDDE906}" dt="2024-11-07T14:44:28.645" v="3538"/>
          <ac:spMkLst>
            <pc:docMk/>
            <pc:sldMk cId="1496466434" sldId="258"/>
            <ac:spMk id="3" creationId="{8D110C3D-2CDB-0A97-1004-629968D73955}"/>
          </ac:spMkLst>
        </pc:spChg>
        <pc:spChg chg="add">
          <ac:chgData name="Enice Stegmuller" userId="a77fc3a61ed07277" providerId="LiveId" clId="{FB2D8F60-735B-4181-98BF-F4C32EDDE906}" dt="2024-11-07T14:20:41.615" v="3478" actId="26606"/>
          <ac:spMkLst>
            <pc:docMk/>
            <pc:sldMk cId="1496466434" sldId="258"/>
            <ac:spMk id="5" creationId="{081EA652-8C6A-4E69-BEB9-170809474553}"/>
          </ac:spMkLst>
        </pc:spChg>
        <pc:spChg chg="add">
          <ac:chgData name="Enice Stegmuller" userId="a77fc3a61ed07277" providerId="LiveId" clId="{FB2D8F60-735B-4181-98BF-F4C32EDDE906}" dt="2024-11-07T14:20:41.615" v="3478" actId="26606"/>
          <ac:spMkLst>
            <pc:docMk/>
            <pc:sldMk cId="1496466434" sldId="258"/>
            <ac:spMk id="6" creationId="{5298780A-33B9-4EA2-8F67-DE68AD62841B}"/>
          </ac:spMkLst>
        </pc:spChg>
        <pc:spChg chg="add">
          <ac:chgData name="Enice Stegmuller" userId="a77fc3a61ed07277" providerId="LiveId" clId="{FB2D8F60-735B-4181-98BF-F4C32EDDE906}" dt="2024-11-07T14:20:41.615" v="3478" actId="26606"/>
          <ac:spMkLst>
            <pc:docMk/>
            <pc:sldMk cId="1496466434" sldId="258"/>
            <ac:spMk id="7" creationId="{7F488E8B-4E1E-4402-8935-D4E6C02615C7}"/>
          </ac:spMkLst>
        </pc:spChg>
        <pc:spChg chg="add del">
          <ac:chgData name="Enice Stegmuller" userId="a77fc3a61ed07277" providerId="LiveId" clId="{FB2D8F60-735B-4181-98BF-F4C32EDDE906}" dt="2024-11-07T14:20:38.473" v="3477"/>
          <ac:spMkLst>
            <pc:docMk/>
            <pc:sldMk cId="1496466434" sldId="258"/>
            <ac:spMk id="8" creationId="{081EA652-8C6A-4E69-BEB9-170809474553}"/>
          </ac:spMkLst>
        </pc:spChg>
        <pc:spChg chg="add del">
          <ac:chgData name="Enice Stegmuller" userId="a77fc3a61ed07277" providerId="LiveId" clId="{FB2D8F60-735B-4181-98BF-F4C32EDDE906}" dt="2024-11-07T14:20:38.473" v="3477"/>
          <ac:spMkLst>
            <pc:docMk/>
            <pc:sldMk cId="1496466434" sldId="258"/>
            <ac:spMk id="10" creationId="{A4026A73-1F7F-49F2-B319-8CA3B3D53269}"/>
          </ac:spMkLst>
        </pc:spChg>
        <pc:spChg chg="add del">
          <ac:chgData name="Enice Stegmuller" userId="a77fc3a61ed07277" providerId="LiveId" clId="{FB2D8F60-735B-4181-98BF-F4C32EDDE906}" dt="2024-11-07T14:20:38.473" v="3477"/>
          <ac:spMkLst>
            <pc:docMk/>
            <pc:sldMk cId="1496466434" sldId="258"/>
            <ac:spMk id="12" creationId="{5298780A-33B9-4EA2-8F67-DE68AD62841B}"/>
          </ac:spMkLst>
        </pc:spChg>
        <pc:spChg chg="add del">
          <ac:chgData name="Enice Stegmuller" userId="a77fc3a61ed07277" providerId="LiveId" clId="{FB2D8F60-735B-4181-98BF-F4C32EDDE906}" dt="2024-11-07T14:20:38.473" v="3477"/>
          <ac:spMkLst>
            <pc:docMk/>
            <pc:sldMk cId="1496466434" sldId="258"/>
            <ac:spMk id="14" creationId="{7F488E8B-4E1E-4402-8935-D4E6C02615C7}"/>
          </ac:spMkLst>
        </pc:spChg>
        <pc:cxnChg chg="add del">
          <ac:chgData name="Enice Stegmuller" userId="a77fc3a61ed07277" providerId="LiveId" clId="{FB2D8F60-735B-4181-98BF-F4C32EDDE906}" dt="2024-11-07T14:20:38.473" v="3477"/>
          <ac:cxnSpMkLst>
            <pc:docMk/>
            <pc:sldMk cId="1496466434" sldId="258"/>
            <ac:cxnSpMk id="16" creationId="{23AAC9B5-8015-485C-ACF9-A750390E9A56}"/>
          </ac:cxnSpMkLst>
        </pc:cxnChg>
      </pc:sldChg>
      <pc:sldChg chg="addSp delSp modSp new mod setBg delDesignElem">
        <pc:chgData name="Enice Stegmuller" userId="a77fc3a61ed07277" providerId="LiveId" clId="{FB2D8F60-735B-4181-98BF-F4C32EDDE906}" dt="2024-11-07T13:45:18.009" v="3450"/>
        <pc:sldMkLst>
          <pc:docMk/>
          <pc:sldMk cId="2558359756" sldId="259"/>
        </pc:sldMkLst>
        <pc:spChg chg="mod">
          <ac:chgData name="Enice Stegmuller" userId="a77fc3a61ed07277" providerId="LiveId" clId="{FB2D8F60-735B-4181-98BF-F4C32EDDE906}" dt="2024-11-05T18:40:53.631" v="1150" actId="26606"/>
          <ac:spMkLst>
            <pc:docMk/>
            <pc:sldMk cId="2558359756" sldId="259"/>
            <ac:spMk id="2" creationId="{6ECC07B4-A381-8C9E-63FA-746D72A66083}"/>
          </ac:spMkLst>
        </pc:spChg>
        <pc:spChg chg="mod">
          <ac:chgData name="Enice Stegmuller" userId="a77fc3a61ed07277" providerId="LiveId" clId="{FB2D8F60-735B-4181-98BF-F4C32EDDE906}" dt="2024-11-05T18:40:53.631" v="1150" actId="26606"/>
          <ac:spMkLst>
            <pc:docMk/>
            <pc:sldMk cId="2558359756" sldId="259"/>
            <ac:spMk id="3" creationId="{9C73A5DF-8F4F-D825-20B4-5EA6D3970EF0}"/>
          </ac:spMkLst>
        </pc:spChg>
        <pc:spChg chg="add del">
          <ac:chgData name="Enice Stegmuller" userId="a77fc3a61ed07277" providerId="LiveId" clId="{FB2D8F60-735B-4181-98BF-F4C32EDDE906}" dt="2024-11-05T18:40:53.625" v="1149" actId="26606"/>
          <ac:spMkLst>
            <pc:docMk/>
            <pc:sldMk cId="2558359756" sldId="259"/>
            <ac:spMk id="10" creationId="{0288C6B4-AFC3-407F-A595-EFFD38D4CCAF}"/>
          </ac:spMkLst>
        </pc:spChg>
        <pc:spChg chg="add del">
          <ac:chgData name="Enice Stegmuller" userId="a77fc3a61ed07277" providerId="LiveId" clId="{FB2D8F60-735B-4181-98BF-F4C32EDDE906}" dt="2024-11-05T18:40:53.625" v="1149" actId="26606"/>
          <ac:spMkLst>
            <pc:docMk/>
            <pc:sldMk cId="2558359756" sldId="259"/>
            <ac:spMk id="12" creationId="{CF236821-17FE-429B-8D2C-08E13A64EA40}"/>
          </ac:spMkLst>
        </pc:spChg>
        <pc:spChg chg="add del">
          <ac:chgData name="Enice Stegmuller" userId="a77fc3a61ed07277" providerId="LiveId" clId="{FB2D8F60-735B-4181-98BF-F4C32EDDE906}" dt="2024-11-05T18:40:53.625" v="1149" actId="26606"/>
          <ac:spMkLst>
            <pc:docMk/>
            <pc:sldMk cId="2558359756" sldId="259"/>
            <ac:spMk id="14" creationId="{C0BDBCD2-E081-43AB-9119-C55465E59757}"/>
          </ac:spMkLst>
        </pc:spChg>
        <pc:spChg chg="add del">
          <ac:chgData name="Enice Stegmuller" userId="a77fc3a61ed07277" providerId="LiveId" clId="{FB2D8F60-735B-4181-98BF-F4C32EDDE906}" dt="2024-11-05T18:40:53.625" v="1149" actId="26606"/>
          <ac:spMkLst>
            <pc:docMk/>
            <pc:sldMk cId="2558359756" sldId="259"/>
            <ac:spMk id="16" creationId="{98E79BE4-34FE-485A-98A5-92CE8F7C4743}"/>
          </ac:spMkLst>
        </pc:spChg>
        <pc:spChg chg="add del">
          <ac:chgData name="Enice Stegmuller" userId="a77fc3a61ed07277" providerId="LiveId" clId="{FB2D8F60-735B-4181-98BF-F4C32EDDE906}" dt="2024-11-05T18:40:53.625" v="1149" actId="26606"/>
          <ac:spMkLst>
            <pc:docMk/>
            <pc:sldMk cId="2558359756" sldId="259"/>
            <ac:spMk id="18" creationId="{7A5F0580-5EE9-419F-96EE-B6529EF6E7D0}"/>
          </ac:spMkLst>
        </pc:spChg>
        <pc:spChg chg="add del">
          <ac:chgData name="Enice Stegmuller" userId="a77fc3a61ed07277" providerId="LiveId" clId="{FB2D8F60-735B-4181-98BF-F4C32EDDE906}" dt="2024-11-07T13:45:18.009" v="3450"/>
          <ac:spMkLst>
            <pc:docMk/>
            <pc:sldMk cId="2558359756" sldId="259"/>
            <ac:spMk id="20" creationId="{2B97F24A-32CE-4C1C-A50D-3016B394DCFB}"/>
          </ac:spMkLst>
        </pc:spChg>
        <pc:spChg chg="add del">
          <ac:chgData name="Enice Stegmuller" userId="a77fc3a61ed07277" providerId="LiveId" clId="{FB2D8F60-735B-4181-98BF-F4C32EDDE906}" dt="2024-11-07T13:45:18.009" v="3450"/>
          <ac:spMkLst>
            <pc:docMk/>
            <pc:sldMk cId="2558359756" sldId="259"/>
            <ac:spMk id="21" creationId="{CD8B4F24-440B-49E9-B85D-733523DC064B}"/>
          </ac:spMkLst>
        </pc:spChg>
        <pc:picChg chg="add mod">
          <ac:chgData name="Enice Stegmuller" userId="a77fc3a61ed07277" providerId="LiveId" clId="{FB2D8F60-735B-4181-98BF-F4C32EDDE906}" dt="2024-11-05T18:40:53.631" v="1150" actId="26606"/>
          <ac:picMkLst>
            <pc:docMk/>
            <pc:sldMk cId="2558359756" sldId="259"/>
            <ac:picMk id="5" creationId="{CB4D3D5C-7F60-DE7D-7409-BC0093EEC819}"/>
          </ac:picMkLst>
        </pc:picChg>
      </pc:sldChg>
      <pc:sldChg chg="addSp delSp modSp new mod">
        <pc:chgData name="Enice Stegmuller" userId="a77fc3a61ed07277" providerId="LiveId" clId="{FB2D8F60-735B-4181-98BF-F4C32EDDE906}" dt="2024-11-07T13:56:15.305" v="3462" actId="1076"/>
        <pc:sldMkLst>
          <pc:docMk/>
          <pc:sldMk cId="919142891" sldId="260"/>
        </pc:sldMkLst>
        <pc:spChg chg="mod">
          <ac:chgData name="Enice Stegmuller" userId="a77fc3a61ed07277" providerId="LiveId" clId="{FB2D8F60-735B-4181-98BF-F4C32EDDE906}" dt="2024-11-07T13:55:45.043" v="3455"/>
          <ac:spMkLst>
            <pc:docMk/>
            <pc:sldMk cId="919142891" sldId="260"/>
            <ac:spMk id="2" creationId="{858CBC60-3EB1-9FA0-3300-84410D80D093}"/>
          </ac:spMkLst>
        </pc:spChg>
        <pc:spChg chg="del">
          <ac:chgData name="Enice Stegmuller" userId="a77fc3a61ed07277" providerId="LiveId" clId="{FB2D8F60-735B-4181-98BF-F4C32EDDE906}" dt="2024-11-05T19:46:05.698" v="1152" actId="931"/>
          <ac:spMkLst>
            <pc:docMk/>
            <pc:sldMk cId="919142891" sldId="260"/>
            <ac:spMk id="3" creationId="{D790C563-41D2-96BE-BC59-2955F3E2D1E5}"/>
          </ac:spMkLst>
        </pc:spChg>
        <pc:spChg chg="add del mod">
          <ac:chgData name="Enice Stegmuller" userId="a77fc3a61ed07277" providerId="LiveId" clId="{FB2D8F60-735B-4181-98BF-F4C32EDDE906}" dt="2024-11-05T19:52:04.578" v="1173" actId="931"/>
          <ac:spMkLst>
            <pc:docMk/>
            <pc:sldMk cId="919142891" sldId="260"/>
            <ac:spMk id="7" creationId="{2CEE32DC-1B90-654C-8192-D2F09A4CDAFD}"/>
          </ac:spMkLst>
        </pc:spChg>
        <pc:spChg chg="add del mod">
          <ac:chgData name="Enice Stegmuller" userId="a77fc3a61ed07277" providerId="LiveId" clId="{FB2D8F60-735B-4181-98BF-F4C32EDDE906}" dt="2024-11-05T19:55:21.610" v="1184" actId="931"/>
          <ac:spMkLst>
            <pc:docMk/>
            <pc:sldMk cId="919142891" sldId="260"/>
            <ac:spMk id="11" creationId="{944DC651-A5BE-A7B2-4BA0-3CAD5A636CCE}"/>
          </ac:spMkLst>
        </pc:spChg>
        <pc:picChg chg="add del mod modCrop">
          <ac:chgData name="Enice Stegmuller" userId="a77fc3a61ed07277" providerId="LiveId" clId="{FB2D8F60-735B-4181-98BF-F4C32EDDE906}" dt="2024-11-05T19:51:45.680" v="1172" actId="21"/>
          <ac:picMkLst>
            <pc:docMk/>
            <pc:sldMk cId="919142891" sldId="260"/>
            <ac:picMk id="5" creationId="{FA4AC263-3A35-8AF3-EDAA-49A226B0B1AC}"/>
          </ac:picMkLst>
        </pc:picChg>
        <pc:picChg chg="add del mod modCrop">
          <ac:chgData name="Enice Stegmuller" userId="a77fc3a61ed07277" providerId="LiveId" clId="{FB2D8F60-735B-4181-98BF-F4C32EDDE906}" dt="2024-11-05T19:55:00.164" v="1183" actId="21"/>
          <ac:picMkLst>
            <pc:docMk/>
            <pc:sldMk cId="919142891" sldId="260"/>
            <ac:picMk id="9" creationId="{BC0F47AA-5D91-8A90-0638-0C276D896369}"/>
          </ac:picMkLst>
        </pc:picChg>
        <pc:picChg chg="add mod">
          <ac:chgData name="Enice Stegmuller" userId="a77fc3a61ed07277" providerId="LiveId" clId="{FB2D8F60-735B-4181-98BF-F4C32EDDE906}" dt="2024-11-07T13:56:15.305" v="3462" actId="1076"/>
          <ac:picMkLst>
            <pc:docMk/>
            <pc:sldMk cId="919142891" sldId="260"/>
            <ac:picMk id="13" creationId="{EBF1DEF3-34B0-C47D-A61F-6DC31EB9F881}"/>
          </ac:picMkLst>
        </pc:picChg>
        <pc:picChg chg="add mod">
          <ac:chgData name="Enice Stegmuller" userId="a77fc3a61ed07277" providerId="LiveId" clId="{FB2D8F60-735B-4181-98BF-F4C32EDDE906}" dt="2024-11-07T13:56:12.678" v="3461" actId="14100"/>
          <ac:picMkLst>
            <pc:docMk/>
            <pc:sldMk cId="919142891" sldId="260"/>
            <ac:picMk id="15" creationId="{EFF2FAAB-4CFC-D166-4BAA-8BCF6BE98174}"/>
          </ac:picMkLst>
        </pc:picChg>
      </pc:sldChg>
      <pc:sldChg chg="addSp delSp modSp new mod">
        <pc:chgData name="Enice Stegmuller" userId="a77fc3a61ed07277" providerId="LiveId" clId="{FB2D8F60-735B-4181-98BF-F4C32EDDE906}" dt="2024-11-07T13:55:36.764" v="3454" actId="14100"/>
        <pc:sldMkLst>
          <pc:docMk/>
          <pc:sldMk cId="3849729637" sldId="261"/>
        </pc:sldMkLst>
        <pc:spChg chg="mod">
          <ac:chgData name="Enice Stegmuller" userId="a77fc3a61ed07277" providerId="LiveId" clId="{FB2D8F60-735B-4181-98BF-F4C32EDDE906}" dt="2024-11-06T14:20:52.662" v="1317" actId="20577"/>
          <ac:spMkLst>
            <pc:docMk/>
            <pc:sldMk cId="3849729637" sldId="261"/>
            <ac:spMk id="2" creationId="{4EEFECC9-230A-B991-1B29-4DE467D1CCBE}"/>
          </ac:spMkLst>
        </pc:spChg>
        <pc:spChg chg="del">
          <ac:chgData name="Enice Stegmuller" userId="a77fc3a61ed07277" providerId="LiveId" clId="{FB2D8F60-735B-4181-98BF-F4C32EDDE906}" dt="2024-11-06T14:16:51.665" v="1284" actId="931"/>
          <ac:spMkLst>
            <pc:docMk/>
            <pc:sldMk cId="3849729637" sldId="261"/>
            <ac:spMk id="3" creationId="{C6D136C6-87D4-EF54-DAE5-1DA86B238CDF}"/>
          </ac:spMkLst>
        </pc:spChg>
        <pc:picChg chg="add mod modCrop">
          <ac:chgData name="Enice Stegmuller" userId="a77fc3a61ed07277" providerId="LiveId" clId="{FB2D8F60-735B-4181-98BF-F4C32EDDE906}" dt="2024-11-07T13:55:36.764" v="3454" actId="14100"/>
          <ac:picMkLst>
            <pc:docMk/>
            <pc:sldMk cId="3849729637" sldId="261"/>
            <ac:picMk id="5" creationId="{F6D90F27-09ED-5B37-5341-A416055C4FCB}"/>
          </ac:picMkLst>
        </pc:picChg>
      </pc:sldChg>
      <pc:sldChg chg="addSp delSp modSp new mod">
        <pc:chgData name="Enice Stegmuller" userId="a77fc3a61ed07277" providerId="LiveId" clId="{FB2D8F60-735B-4181-98BF-F4C32EDDE906}" dt="2024-11-06T14:25:30.789" v="1351" actId="20577"/>
        <pc:sldMkLst>
          <pc:docMk/>
          <pc:sldMk cId="2975335983" sldId="262"/>
        </pc:sldMkLst>
        <pc:spChg chg="mod">
          <ac:chgData name="Enice Stegmuller" userId="a77fc3a61ed07277" providerId="LiveId" clId="{FB2D8F60-735B-4181-98BF-F4C32EDDE906}" dt="2024-11-06T14:25:30.789" v="1351" actId="20577"/>
          <ac:spMkLst>
            <pc:docMk/>
            <pc:sldMk cId="2975335983" sldId="262"/>
            <ac:spMk id="2" creationId="{9D6B92A3-9278-A547-6C5F-0019B0CF1366}"/>
          </ac:spMkLst>
        </pc:spChg>
        <pc:spChg chg="del">
          <ac:chgData name="Enice Stegmuller" userId="a77fc3a61ed07277" providerId="LiveId" clId="{FB2D8F60-735B-4181-98BF-F4C32EDDE906}" dt="2024-11-06T14:21:53.178" v="1321" actId="931"/>
          <ac:spMkLst>
            <pc:docMk/>
            <pc:sldMk cId="2975335983" sldId="262"/>
            <ac:spMk id="3" creationId="{71E29D4E-8604-74FD-BA05-D5E8A23D382F}"/>
          </ac:spMkLst>
        </pc:spChg>
        <pc:picChg chg="add mod modCrop">
          <ac:chgData name="Enice Stegmuller" userId="a77fc3a61ed07277" providerId="LiveId" clId="{FB2D8F60-735B-4181-98BF-F4C32EDDE906}" dt="2024-11-06T14:24:23.938" v="1334" actId="14100"/>
          <ac:picMkLst>
            <pc:docMk/>
            <pc:sldMk cId="2975335983" sldId="262"/>
            <ac:picMk id="5" creationId="{ABD247F3-FFF2-D4B9-4F8A-E129B417DCC9}"/>
          </ac:picMkLst>
        </pc:picChg>
      </pc:sldChg>
      <pc:sldChg chg="addSp delSp modSp new mod setBg">
        <pc:chgData name="Enice Stegmuller" userId="a77fc3a61ed07277" providerId="LiveId" clId="{FB2D8F60-735B-4181-98BF-F4C32EDDE906}" dt="2024-11-07T13:50:15.220" v="3453" actId="26606"/>
        <pc:sldMkLst>
          <pc:docMk/>
          <pc:sldMk cId="4005461610" sldId="263"/>
        </pc:sldMkLst>
        <pc:spChg chg="mod">
          <ac:chgData name="Enice Stegmuller" userId="a77fc3a61ed07277" providerId="LiveId" clId="{FB2D8F60-735B-4181-98BF-F4C32EDDE906}" dt="2024-11-07T13:50:15.220" v="3453" actId="26606"/>
          <ac:spMkLst>
            <pc:docMk/>
            <pc:sldMk cId="4005461610" sldId="263"/>
            <ac:spMk id="2" creationId="{2AD5A1EB-67D5-97FF-457E-101C4CBB11C0}"/>
          </ac:spMkLst>
        </pc:spChg>
        <pc:spChg chg="del">
          <ac:chgData name="Enice Stegmuller" userId="a77fc3a61ed07277" providerId="LiveId" clId="{FB2D8F60-735B-4181-98BF-F4C32EDDE906}" dt="2024-11-06T14:57:24.307" v="1372" actId="931"/>
          <ac:spMkLst>
            <pc:docMk/>
            <pc:sldMk cId="4005461610" sldId="263"/>
            <ac:spMk id="3" creationId="{D7B94D06-5EB5-35C6-182F-D6BEE73C3BAB}"/>
          </ac:spMkLst>
        </pc:spChg>
        <pc:spChg chg="add">
          <ac:chgData name="Enice Stegmuller" userId="a77fc3a61ed07277" providerId="LiveId" clId="{FB2D8F60-735B-4181-98BF-F4C32EDDE906}" dt="2024-11-07T13:50:15.220" v="3453" actId="26606"/>
          <ac:spMkLst>
            <pc:docMk/>
            <pc:sldMk cId="4005461610" sldId="263"/>
            <ac:spMk id="12" creationId="{C4879EFC-8E62-4E00-973C-C45EE9EC676D}"/>
          </ac:spMkLst>
        </pc:spChg>
        <pc:spChg chg="add">
          <ac:chgData name="Enice Stegmuller" userId="a77fc3a61ed07277" providerId="LiveId" clId="{FB2D8F60-735B-4181-98BF-F4C32EDDE906}" dt="2024-11-07T13:50:15.220" v="3453" actId="26606"/>
          <ac:spMkLst>
            <pc:docMk/>
            <pc:sldMk cId="4005461610" sldId="263"/>
            <ac:spMk id="14" creationId="{D6A9C53F-5F90-40A5-8C85-5412D39C8C68}"/>
          </ac:spMkLst>
        </pc:spChg>
        <pc:picChg chg="add mod">
          <ac:chgData name="Enice Stegmuller" userId="a77fc3a61ed07277" providerId="LiveId" clId="{FB2D8F60-735B-4181-98BF-F4C32EDDE906}" dt="2024-11-07T13:50:15.220" v="3453" actId="26606"/>
          <ac:picMkLst>
            <pc:docMk/>
            <pc:sldMk cId="4005461610" sldId="263"/>
            <ac:picMk id="5" creationId="{2B7ECDA3-23E0-4008-913B-D46FEF0CC655}"/>
          </ac:picMkLst>
        </pc:picChg>
        <pc:picChg chg="add mod">
          <ac:chgData name="Enice Stegmuller" userId="a77fc3a61ed07277" providerId="LiveId" clId="{FB2D8F60-735B-4181-98BF-F4C32EDDE906}" dt="2024-11-07T13:50:15.220" v="3453" actId="26606"/>
          <ac:picMkLst>
            <pc:docMk/>
            <pc:sldMk cId="4005461610" sldId="263"/>
            <ac:picMk id="7" creationId="{C3626C9D-7444-0BA5-E864-B811DA38E3B8}"/>
          </ac:picMkLst>
        </pc:picChg>
      </pc:sldChg>
      <pc:sldChg chg="addSp delSp modSp new mod">
        <pc:chgData name="Enice Stegmuller" userId="a77fc3a61ed07277" providerId="LiveId" clId="{FB2D8F60-735B-4181-98BF-F4C32EDDE906}" dt="2024-11-06T15:08:53.441" v="1542" actId="20577"/>
        <pc:sldMkLst>
          <pc:docMk/>
          <pc:sldMk cId="3713343088" sldId="264"/>
        </pc:sldMkLst>
        <pc:spChg chg="mod">
          <ac:chgData name="Enice Stegmuller" userId="a77fc3a61ed07277" providerId="LiveId" clId="{FB2D8F60-735B-4181-98BF-F4C32EDDE906}" dt="2024-11-06T15:08:53.441" v="1542" actId="20577"/>
          <ac:spMkLst>
            <pc:docMk/>
            <pc:sldMk cId="3713343088" sldId="264"/>
            <ac:spMk id="2" creationId="{4D066E1B-47DD-94A3-B931-1B485FE23103}"/>
          </ac:spMkLst>
        </pc:spChg>
        <pc:spChg chg="del">
          <ac:chgData name="Enice Stegmuller" userId="a77fc3a61ed07277" providerId="LiveId" clId="{FB2D8F60-735B-4181-98BF-F4C32EDDE906}" dt="2024-11-06T14:59:02.089" v="1386" actId="931"/>
          <ac:spMkLst>
            <pc:docMk/>
            <pc:sldMk cId="3713343088" sldId="264"/>
            <ac:spMk id="3" creationId="{E2F7193F-CB0B-55A4-EFF3-785B8C9F3A8E}"/>
          </ac:spMkLst>
        </pc:spChg>
        <pc:spChg chg="add mod">
          <ac:chgData name="Enice Stegmuller" userId="a77fc3a61ed07277" providerId="LiveId" clId="{FB2D8F60-735B-4181-98BF-F4C32EDDE906}" dt="2024-11-06T15:03:28.146" v="1465" actId="20577"/>
          <ac:spMkLst>
            <pc:docMk/>
            <pc:sldMk cId="3713343088" sldId="264"/>
            <ac:spMk id="6" creationId="{ADABE103-DA58-7844-9CB1-22C5747CFD0E}"/>
          </ac:spMkLst>
        </pc:spChg>
        <pc:spChg chg="add mod">
          <ac:chgData name="Enice Stegmuller" userId="a77fc3a61ed07277" providerId="LiveId" clId="{FB2D8F60-735B-4181-98BF-F4C32EDDE906}" dt="2024-11-06T15:04:18.908" v="1486" actId="1076"/>
          <ac:spMkLst>
            <pc:docMk/>
            <pc:sldMk cId="3713343088" sldId="264"/>
            <ac:spMk id="7" creationId="{2851B4EA-B593-89BE-5644-0E87E87D274A}"/>
          </ac:spMkLst>
        </pc:spChg>
        <pc:spChg chg="add mod">
          <ac:chgData name="Enice Stegmuller" userId="a77fc3a61ed07277" providerId="LiveId" clId="{FB2D8F60-735B-4181-98BF-F4C32EDDE906}" dt="2024-11-06T15:07:39.139" v="1513" actId="20577"/>
          <ac:spMkLst>
            <pc:docMk/>
            <pc:sldMk cId="3713343088" sldId="264"/>
            <ac:spMk id="8" creationId="{4652C7CE-4144-A576-F28B-C6CF5E2A01E2}"/>
          </ac:spMkLst>
        </pc:spChg>
        <pc:spChg chg="add mod">
          <ac:chgData name="Enice Stegmuller" userId="a77fc3a61ed07277" providerId="LiveId" clId="{FB2D8F60-735B-4181-98BF-F4C32EDDE906}" dt="2024-11-06T15:08:22.305" v="1527" actId="1076"/>
          <ac:spMkLst>
            <pc:docMk/>
            <pc:sldMk cId="3713343088" sldId="264"/>
            <ac:spMk id="9" creationId="{3ABD0702-220F-2223-FB8C-143B4494E87D}"/>
          </ac:spMkLst>
        </pc:spChg>
        <pc:picChg chg="add mod modCrop">
          <ac:chgData name="Enice Stegmuller" userId="a77fc3a61ed07277" providerId="LiveId" clId="{FB2D8F60-735B-4181-98BF-F4C32EDDE906}" dt="2024-11-06T15:02:04.200" v="1431" actId="14100"/>
          <ac:picMkLst>
            <pc:docMk/>
            <pc:sldMk cId="3713343088" sldId="264"/>
            <ac:picMk id="5" creationId="{93F2E9E3-7E5C-ED4E-4DB8-6578437F2F47}"/>
          </ac:picMkLst>
        </pc:picChg>
      </pc:sldChg>
      <pc:sldChg chg="addSp modSp new mod setBg">
        <pc:chgData name="Enice Stegmuller" userId="a77fc3a61ed07277" providerId="LiveId" clId="{FB2D8F60-735B-4181-98BF-F4C32EDDE906}" dt="2024-11-07T14:07:59.655" v="3463" actId="26606"/>
        <pc:sldMkLst>
          <pc:docMk/>
          <pc:sldMk cId="2012722753" sldId="265"/>
        </pc:sldMkLst>
        <pc:spChg chg="mod">
          <ac:chgData name="Enice Stegmuller" userId="a77fc3a61ed07277" providerId="LiveId" clId="{FB2D8F60-735B-4181-98BF-F4C32EDDE906}" dt="2024-11-07T14:07:59.655" v="3463" actId="26606"/>
          <ac:spMkLst>
            <pc:docMk/>
            <pc:sldMk cId="2012722753" sldId="265"/>
            <ac:spMk id="2" creationId="{8C987FAE-7512-A9BF-D9DE-B85459E74142}"/>
          </ac:spMkLst>
        </pc:spChg>
        <pc:spChg chg="mod">
          <ac:chgData name="Enice Stegmuller" userId="a77fc3a61ed07277" providerId="LiveId" clId="{FB2D8F60-735B-4181-98BF-F4C32EDDE906}" dt="2024-11-07T14:07:59.655" v="3463" actId="26606"/>
          <ac:spMkLst>
            <pc:docMk/>
            <pc:sldMk cId="2012722753" sldId="265"/>
            <ac:spMk id="3" creationId="{5D249C6D-1310-CA96-6579-B0D8E8793F16}"/>
          </ac:spMkLst>
        </pc:spChg>
        <pc:spChg chg="add">
          <ac:chgData name="Enice Stegmuller" userId="a77fc3a61ed07277" providerId="LiveId" clId="{FB2D8F60-735B-4181-98BF-F4C32EDDE906}" dt="2024-11-07T14:07:59.655" v="3463" actId="26606"/>
          <ac:spMkLst>
            <pc:docMk/>
            <pc:sldMk cId="2012722753" sldId="265"/>
            <ac:spMk id="8" creationId="{09588DA8-065E-4F6F-8EFD-43104AB2E0CF}"/>
          </ac:spMkLst>
        </pc:spChg>
        <pc:spChg chg="add">
          <ac:chgData name="Enice Stegmuller" userId="a77fc3a61ed07277" providerId="LiveId" clId="{FB2D8F60-735B-4181-98BF-F4C32EDDE906}" dt="2024-11-07T14:07:59.655" v="3463" actId="26606"/>
          <ac:spMkLst>
            <pc:docMk/>
            <pc:sldMk cId="2012722753" sldId="265"/>
            <ac:spMk id="10" creationId="{C4285719-470E-454C-AF62-8323075F1F5B}"/>
          </ac:spMkLst>
        </pc:spChg>
        <pc:spChg chg="add">
          <ac:chgData name="Enice Stegmuller" userId="a77fc3a61ed07277" providerId="LiveId" clId="{FB2D8F60-735B-4181-98BF-F4C32EDDE906}" dt="2024-11-07T14:07:59.655" v="3463" actId="26606"/>
          <ac:spMkLst>
            <pc:docMk/>
            <pc:sldMk cId="2012722753" sldId="265"/>
            <ac:spMk id="12" creationId="{CD9FE4EF-C4D8-49A0-B2FF-81D8DB7D8A24}"/>
          </ac:spMkLst>
        </pc:spChg>
        <pc:spChg chg="add">
          <ac:chgData name="Enice Stegmuller" userId="a77fc3a61ed07277" providerId="LiveId" clId="{FB2D8F60-735B-4181-98BF-F4C32EDDE906}" dt="2024-11-07T14:07:59.655" v="3463" actId="26606"/>
          <ac:spMkLst>
            <pc:docMk/>
            <pc:sldMk cId="2012722753" sldId="265"/>
            <ac:spMk id="14" creationId="{4300840D-0A0B-4512-BACA-B439D5B9C57C}"/>
          </ac:spMkLst>
        </pc:spChg>
        <pc:spChg chg="add">
          <ac:chgData name="Enice Stegmuller" userId="a77fc3a61ed07277" providerId="LiveId" clId="{FB2D8F60-735B-4181-98BF-F4C32EDDE906}" dt="2024-11-07T14:07:59.655" v="3463" actId="26606"/>
          <ac:spMkLst>
            <pc:docMk/>
            <pc:sldMk cId="2012722753" sldId="265"/>
            <ac:spMk id="16" creationId="{D2B78728-A580-49A7-84F9-6EF6F583ADE0}"/>
          </ac:spMkLst>
        </pc:spChg>
        <pc:spChg chg="add">
          <ac:chgData name="Enice Stegmuller" userId="a77fc3a61ed07277" providerId="LiveId" clId="{FB2D8F60-735B-4181-98BF-F4C32EDDE906}" dt="2024-11-07T14:07:59.655" v="3463" actId="26606"/>
          <ac:spMkLst>
            <pc:docMk/>
            <pc:sldMk cId="2012722753" sldId="265"/>
            <ac:spMk id="18" creationId="{38FAA1A1-D861-433F-88FA-1E9D6FD31D11}"/>
          </ac:spMkLst>
        </pc:spChg>
        <pc:spChg chg="add">
          <ac:chgData name="Enice Stegmuller" userId="a77fc3a61ed07277" providerId="LiveId" clId="{FB2D8F60-735B-4181-98BF-F4C32EDDE906}" dt="2024-11-07T14:07:59.655" v="3463" actId="26606"/>
          <ac:spMkLst>
            <pc:docMk/>
            <pc:sldMk cId="2012722753" sldId="265"/>
            <ac:spMk id="20" creationId="{8D71EDA1-87BF-4D5D-AB79-F346FD19278A}"/>
          </ac:spMkLst>
        </pc:spChg>
      </pc:sldChg>
      <pc:sldChg chg="addSp delSp modSp new mod">
        <pc:chgData name="Enice Stegmuller" userId="a77fc3a61ed07277" providerId="LiveId" clId="{FB2D8F60-735B-4181-98BF-F4C32EDDE906}" dt="2024-11-07T19:18:46.036" v="3553" actId="14100"/>
        <pc:sldMkLst>
          <pc:docMk/>
          <pc:sldMk cId="753312146" sldId="266"/>
        </pc:sldMkLst>
        <pc:spChg chg="mod">
          <ac:chgData name="Enice Stegmuller" userId="a77fc3a61ed07277" providerId="LiveId" clId="{FB2D8F60-735B-4181-98BF-F4C32EDDE906}" dt="2024-11-06T17:09:15.847" v="2001" actId="14100"/>
          <ac:spMkLst>
            <pc:docMk/>
            <pc:sldMk cId="753312146" sldId="266"/>
            <ac:spMk id="2" creationId="{ACC33425-A49F-76A5-6222-C4C0E9FA5D2D}"/>
          </ac:spMkLst>
        </pc:spChg>
        <pc:spChg chg="del">
          <ac:chgData name="Enice Stegmuller" userId="a77fc3a61ed07277" providerId="LiveId" clId="{FB2D8F60-735B-4181-98BF-F4C32EDDE906}" dt="2024-11-06T16:52:06.552" v="1964" actId="21"/>
          <ac:spMkLst>
            <pc:docMk/>
            <pc:sldMk cId="753312146" sldId="266"/>
            <ac:spMk id="3" creationId="{43A50868-5CC6-3066-6568-3DE0F945521A}"/>
          </ac:spMkLst>
        </pc:spChg>
        <pc:spChg chg="add del mod">
          <ac:chgData name="Enice Stegmuller" userId="a77fc3a61ed07277" providerId="LiveId" clId="{FB2D8F60-735B-4181-98BF-F4C32EDDE906}" dt="2024-11-06T17:08:18.518" v="2000" actId="21"/>
          <ac:spMkLst>
            <pc:docMk/>
            <pc:sldMk cId="753312146" sldId="266"/>
            <ac:spMk id="4" creationId="{7C6D7E6E-6D54-B7A1-9D78-1ECAAA6977BC}"/>
          </ac:spMkLst>
        </pc:spChg>
        <pc:spChg chg="add mod">
          <ac:chgData name="Enice Stegmuller" userId="a77fc3a61ed07277" providerId="LiveId" clId="{FB2D8F60-735B-4181-98BF-F4C32EDDE906}" dt="2024-11-06T17:25:33.683" v="2069" actId="1076"/>
          <ac:spMkLst>
            <pc:docMk/>
            <pc:sldMk cId="753312146" sldId="266"/>
            <ac:spMk id="11" creationId="{4DEB3150-61E0-80F3-ED82-B984E574E74A}"/>
          </ac:spMkLst>
        </pc:spChg>
        <pc:spChg chg="add mod">
          <ac:chgData name="Enice Stegmuller" userId="a77fc3a61ed07277" providerId="LiveId" clId="{FB2D8F60-735B-4181-98BF-F4C32EDDE906}" dt="2024-11-06T17:25:28.148" v="2067" actId="1076"/>
          <ac:spMkLst>
            <pc:docMk/>
            <pc:sldMk cId="753312146" sldId="266"/>
            <ac:spMk id="14" creationId="{212B1DBA-4D88-CE08-119C-FE2EF4FE5E94}"/>
          </ac:spMkLst>
        </pc:spChg>
        <pc:spChg chg="add del mod">
          <ac:chgData name="Enice Stegmuller" userId="a77fc3a61ed07277" providerId="LiveId" clId="{FB2D8F60-735B-4181-98BF-F4C32EDDE906}" dt="2024-11-06T17:25:46.545" v="2073"/>
          <ac:spMkLst>
            <pc:docMk/>
            <pc:sldMk cId="753312146" sldId="266"/>
            <ac:spMk id="17" creationId="{BEA7A30C-66E1-A206-3D92-2FBFF09F5DC3}"/>
          </ac:spMkLst>
        </pc:spChg>
        <pc:spChg chg="add mod">
          <ac:chgData name="Enice Stegmuller" userId="a77fc3a61ed07277" providerId="LiveId" clId="{FB2D8F60-735B-4181-98BF-F4C32EDDE906}" dt="2024-11-06T17:26:13.543" v="2093" actId="20577"/>
          <ac:spMkLst>
            <pc:docMk/>
            <pc:sldMk cId="753312146" sldId="266"/>
            <ac:spMk id="18" creationId="{D0783722-601E-C7C0-674C-92057D3D6574}"/>
          </ac:spMkLst>
        </pc:spChg>
        <pc:picChg chg="add del mod">
          <ac:chgData name="Enice Stegmuller" userId="a77fc3a61ed07277" providerId="LiveId" clId="{FB2D8F60-735B-4181-98BF-F4C32EDDE906}" dt="2024-11-06T17:07:34.636" v="1999" actId="21"/>
          <ac:picMkLst>
            <pc:docMk/>
            <pc:sldMk cId="753312146" sldId="266"/>
            <ac:picMk id="6" creationId="{2B5C3062-39EC-1DBE-99E4-D512811EAE30}"/>
          </ac:picMkLst>
        </pc:picChg>
        <pc:picChg chg="add del mod">
          <ac:chgData name="Enice Stegmuller" userId="a77fc3a61ed07277" providerId="LiveId" clId="{FB2D8F60-735B-4181-98BF-F4C32EDDE906}" dt="2024-11-06T17:07:32.485" v="1998" actId="21"/>
          <ac:picMkLst>
            <pc:docMk/>
            <pc:sldMk cId="753312146" sldId="266"/>
            <ac:picMk id="8" creationId="{DE39ACB5-4EE8-1962-C0D3-129970EE7056}"/>
          </ac:picMkLst>
        </pc:picChg>
        <pc:picChg chg="add mod">
          <ac:chgData name="Enice Stegmuller" userId="a77fc3a61ed07277" providerId="LiveId" clId="{FB2D8F60-735B-4181-98BF-F4C32EDDE906}" dt="2024-11-06T17:24:45.550" v="2065" actId="1076"/>
          <ac:picMkLst>
            <pc:docMk/>
            <pc:sldMk cId="753312146" sldId="266"/>
            <ac:picMk id="10" creationId="{BD13279A-E278-92C2-F185-711FDB1A7BF0}"/>
          </ac:picMkLst>
        </pc:picChg>
        <pc:picChg chg="add mod">
          <ac:chgData name="Enice Stegmuller" userId="a77fc3a61ed07277" providerId="LiveId" clId="{FB2D8F60-735B-4181-98BF-F4C32EDDE906}" dt="2024-11-07T19:18:46.036" v="3553" actId="14100"/>
          <ac:picMkLst>
            <pc:docMk/>
            <pc:sldMk cId="753312146" sldId="266"/>
            <ac:picMk id="13" creationId="{CAB130C0-7072-9473-2514-89CD058EA448}"/>
          </ac:picMkLst>
        </pc:picChg>
        <pc:picChg chg="add del mod">
          <ac:chgData name="Enice Stegmuller" userId="a77fc3a61ed07277" providerId="LiveId" clId="{FB2D8F60-735B-4181-98BF-F4C32EDDE906}" dt="2024-11-06T19:24:05.049" v="2408" actId="21"/>
          <ac:picMkLst>
            <pc:docMk/>
            <pc:sldMk cId="753312146" sldId="266"/>
            <ac:picMk id="16" creationId="{815F062D-E759-393B-49F2-F822D23D0A51}"/>
          </ac:picMkLst>
        </pc:picChg>
        <pc:picChg chg="add mod">
          <ac:chgData name="Enice Stegmuller" userId="a77fc3a61ed07277" providerId="LiveId" clId="{FB2D8F60-735B-4181-98BF-F4C32EDDE906}" dt="2024-11-06T17:53:39.507" v="2250" actId="14100"/>
          <ac:picMkLst>
            <pc:docMk/>
            <pc:sldMk cId="753312146" sldId="266"/>
            <ac:picMk id="20" creationId="{329ED7DA-FE7F-323B-8914-3AA182118DDA}"/>
          </ac:picMkLst>
        </pc:picChg>
        <pc:picChg chg="add mod">
          <ac:chgData name="Enice Stegmuller" userId="a77fc3a61ed07277" providerId="LiveId" clId="{FB2D8F60-735B-4181-98BF-F4C32EDDE906}" dt="2024-11-07T19:18:41.273" v="3552" actId="14100"/>
          <ac:picMkLst>
            <pc:docMk/>
            <pc:sldMk cId="753312146" sldId="266"/>
            <ac:picMk id="22" creationId="{49A89D0C-135E-880D-228B-873311E67936}"/>
          </ac:picMkLst>
        </pc:picChg>
      </pc:sldChg>
      <pc:sldChg chg="addSp delSp modSp new mod">
        <pc:chgData name="Enice Stegmuller" userId="a77fc3a61ed07277" providerId="LiveId" clId="{FB2D8F60-735B-4181-98BF-F4C32EDDE906}" dt="2024-11-06T19:22:59.435" v="2407" actId="14100"/>
        <pc:sldMkLst>
          <pc:docMk/>
          <pc:sldMk cId="3465345557" sldId="267"/>
        </pc:sldMkLst>
        <pc:spChg chg="mod">
          <ac:chgData name="Enice Stegmuller" userId="a77fc3a61ed07277" providerId="LiveId" clId="{FB2D8F60-735B-4181-98BF-F4C32EDDE906}" dt="2024-11-06T17:37:51.925" v="2147" actId="27636"/>
          <ac:spMkLst>
            <pc:docMk/>
            <pc:sldMk cId="3465345557" sldId="267"/>
            <ac:spMk id="2" creationId="{4DEE4D12-D88C-795F-7F0F-C6C619AAD248}"/>
          </ac:spMkLst>
        </pc:spChg>
        <pc:spChg chg="del">
          <ac:chgData name="Enice Stegmuller" userId="a77fc3a61ed07277" providerId="LiveId" clId="{FB2D8F60-735B-4181-98BF-F4C32EDDE906}" dt="2024-11-06T17:37:22.353" v="2142" actId="21"/>
          <ac:spMkLst>
            <pc:docMk/>
            <pc:sldMk cId="3465345557" sldId="267"/>
            <ac:spMk id="3" creationId="{8DEA4B10-AB2F-5B83-BA62-C01D969FB73B}"/>
          </ac:spMkLst>
        </pc:spChg>
        <pc:spChg chg="add mod">
          <ac:chgData name="Enice Stegmuller" userId="a77fc3a61ed07277" providerId="LiveId" clId="{FB2D8F60-735B-4181-98BF-F4C32EDDE906}" dt="2024-11-06T17:40:08.430" v="2182" actId="14100"/>
          <ac:spMkLst>
            <pc:docMk/>
            <pc:sldMk cId="3465345557" sldId="267"/>
            <ac:spMk id="6" creationId="{F580B77C-1246-BB37-256F-E7F1242681D4}"/>
          </ac:spMkLst>
        </pc:spChg>
        <pc:spChg chg="add mod">
          <ac:chgData name="Enice Stegmuller" userId="a77fc3a61ed07277" providerId="LiveId" clId="{FB2D8F60-735B-4181-98BF-F4C32EDDE906}" dt="2024-11-06T17:47:50.578" v="2216" actId="1076"/>
          <ac:spMkLst>
            <pc:docMk/>
            <pc:sldMk cId="3465345557" sldId="267"/>
            <ac:spMk id="9" creationId="{51906325-22E0-E37F-9481-047CD7A27F13}"/>
          </ac:spMkLst>
        </pc:spChg>
        <pc:spChg chg="add mod">
          <ac:chgData name="Enice Stegmuller" userId="a77fc3a61ed07277" providerId="LiveId" clId="{FB2D8F60-735B-4181-98BF-F4C32EDDE906}" dt="2024-11-06T17:50:13.984" v="2238" actId="1076"/>
          <ac:spMkLst>
            <pc:docMk/>
            <pc:sldMk cId="3465345557" sldId="267"/>
            <ac:spMk id="12" creationId="{C6AEEDAE-70FE-48C9-982E-B0B1A3565ACE}"/>
          </ac:spMkLst>
        </pc:spChg>
        <pc:picChg chg="add mod">
          <ac:chgData name="Enice Stegmuller" userId="a77fc3a61ed07277" providerId="LiveId" clId="{FB2D8F60-735B-4181-98BF-F4C32EDDE906}" dt="2024-11-06T17:39:32.487" v="2154" actId="1076"/>
          <ac:picMkLst>
            <pc:docMk/>
            <pc:sldMk cId="3465345557" sldId="267"/>
            <ac:picMk id="5" creationId="{065E8724-8D14-09D6-A49E-30D2EF62BA29}"/>
          </ac:picMkLst>
        </pc:picChg>
        <pc:picChg chg="add del mod">
          <ac:chgData name="Enice Stegmuller" userId="a77fc3a61ed07277" providerId="LiveId" clId="{FB2D8F60-735B-4181-98BF-F4C32EDDE906}" dt="2024-11-06T19:18:55.448" v="2385" actId="21"/>
          <ac:picMkLst>
            <pc:docMk/>
            <pc:sldMk cId="3465345557" sldId="267"/>
            <ac:picMk id="8" creationId="{3BE37011-D187-2085-A236-6F8FC58C4633}"/>
          </ac:picMkLst>
        </pc:picChg>
        <pc:picChg chg="add del mod">
          <ac:chgData name="Enice Stegmuller" userId="a77fc3a61ed07277" providerId="LiveId" clId="{FB2D8F60-735B-4181-98BF-F4C32EDDE906}" dt="2024-11-06T19:18:58.396" v="2386" actId="21"/>
          <ac:picMkLst>
            <pc:docMk/>
            <pc:sldMk cId="3465345557" sldId="267"/>
            <ac:picMk id="11" creationId="{354D1A2B-5463-D01F-AC91-31333823FA6F}"/>
          </ac:picMkLst>
        </pc:picChg>
        <pc:picChg chg="add del mod">
          <ac:chgData name="Enice Stegmuller" userId="a77fc3a61ed07277" providerId="LiveId" clId="{FB2D8F60-735B-4181-98BF-F4C32EDDE906}" dt="2024-11-06T19:19:00.378" v="2387" actId="21"/>
          <ac:picMkLst>
            <pc:docMk/>
            <pc:sldMk cId="3465345557" sldId="267"/>
            <ac:picMk id="14" creationId="{A8FEFDB9-B3BC-D2B3-527B-08DD420BA9F4}"/>
          </ac:picMkLst>
        </pc:picChg>
        <pc:picChg chg="add mod">
          <ac:chgData name="Enice Stegmuller" userId="a77fc3a61ed07277" providerId="LiveId" clId="{FB2D8F60-735B-4181-98BF-F4C32EDDE906}" dt="2024-11-06T19:20:44.476" v="2395" actId="1076"/>
          <ac:picMkLst>
            <pc:docMk/>
            <pc:sldMk cId="3465345557" sldId="267"/>
            <ac:picMk id="16" creationId="{A174408D-2409-30C2-A717-B7E4B6D46E6F}"/>
          </ac:picMkLst>
        </pc:picChg>
        <pc:picChg chg="add mod">
          <ac:chgData name="Enice Stegmuller" userId="a77fc3a61ed07277" providerId="LiveId" clId="{FB2D8F60-735B-4181-98BF-F4C32EDDE906}" dt="2024-11-06T19:21:47.314" v="2401" actId="14100"/>
          <ac:picMkLst>
            <pc:docMk/>
            <pc:sldMk cId="3465345557" sldId="267"/>
            <ac:picMk id="18" creationId="{4CD5236A-9D3D-3762-27C5-197CEF9F0D7A}"/>
          </ac:picMkLst>
        </pc:picChg>
        <pc:picChg chg="add mod">
          <ac:chgData name="Enice Stegmuller" userId="a77fc3a61ed07277" providerId="LiveId" clId="{FB2D8F60-735B-4181-98BF-F4C32EDDE906}" dt="2024-11-06T19:22:59.435" v="2407" actId="14100"/>
          <ac:picMkLst>
            <pc:docMk/>
            <pc:sldMk cId="3465345557" sldId="267"/>
            <ac:picMk id="20" creationId="{ACD84BC7-C9FA-87EE-ED02-E91593B4B612}"/>
          </ac:picMkLst>
        </pc:picChg>
      </pc:sldChg>
      <pc:sldChg chg="addSp delSp modSp new mod setBg">
        <pc:chgData name="Enice Stegmuller" userId="a77fc3a61ed07277" providerId="LiveId" clId="{FB2D8F60-735B-4181-98BF-F4C32EDDE906}" dt="2024-11-07T14:08:47.289" v="3466" actId="26606"/>
        <pc:sldMkLst>
          <pc:docMk/>
          <pc:sldMk cId="1216934689" sldId="268"/>
        </pc:sldMkLst>
        <pc:spChg chg="mod">
          <ac:chgData name="Enice Stegmuller" userId="a77fc3a61ed07277" providerId="LiveId" clId="{FB2D8F60-735B-4181-98BF-F4C32EDDE906}" dt="2024-11-07T14:08:47.273" v="3465" actId="26606"/>
          <ac:spMkLst>
            <pc:docMk/>
            <pc:sldMk cId="1216934689" sldId="268"/>
            <ac:spMk id="2" creationId="{58C02224-DDA2-7805-6F98-1FB70945F918}"/>
          </ac:spMkLst>
        </pc:spChg>
        <pc:spChg chg="del mod">
          <ac:chgData name="Enice Stegmuller" userId="a77fc3a61ed07277" providerId="LiveId" clId="{FB2D8F60-735B-4181-98BF-F4C32EDDE906}" dt="2024-11-07T14:08:47.289" v="3466" actId="26606"/>
          <ac:spMkLst>
            <pc:docMk/>
            <pc:sldMk cId="1216934689" sldId="268"/>
            <ac:spMk id="3" creationId="{F592178B-18BC-FC21-FAF7-E4C9373F8817}"/>
          </ac:spMkLst>
        </pc:spChg>
        <pc:spChg chg="add del">
          <ac:chgData name="Enice Stegmuller" userId="a77fc3a61ed07277" providerId="LiveId" clId="{FB2D8F60-735B-4181-98BF-F4C32EDDE906}" dt="2024-11-07T14:08:47.273" v="3465" actId="26606"/>
          <ac:spMkLst>
            <pc:docMk/>
            <pc:sldMk cId="1216934689" sldId="268"/>
            <ac:spMk id="9" creationId="{5396781C-32A1-4FDA-A83B-A7FF8C1B1E99}"/>
          </ac:spMkLst>
        </pc:spChg>
        <pc:grpChg chg="add del">
          <ac:chgData name="Enice Stegmuller" userId="a77fc3a61ed07277" providerId="LiveId" clId="{FB2D8F60-735B-4181-98BF-F4C32EDDE906}" dt="2024-11-07T14:08:47.273" v="3465" actId="26606"/>
          <ac:grpSpMkLst>
            <pc:docMk/>
            <pc:sldMk cId="1216934689" sldId="268"/>
            <ac:grpSpMk id="11" creationId="{54A1C8FD-E5B7-4BEC-A74A-A55FB8EA7CFE}"/>
          </ac:grpSpMkLst>
        </pc:grpChg>
        <pc:graphicFrameChg chg="add">
          <ac:chgData name="Enice Stegmuller" userId="a77fc3a61ed07277" providerId="LiveId" clId="{FB2D8F60-735B-4181-98BF-F4C32EDDE906}" dt="2024-11-07T14:08:47.289" v="3466" actId="26606"/>
          <ac:graphicFrameMkLst>
            <pc:docMk/>
            <pc:sldMk cId="1216934689" sldId="268"/>
            <ac:graphicFrameMk id="15" creationId="{4F06BED4-B95D-66D3-EA6C-3B10F8A5C559}"/>
          </ac:graphicFrameMkLst>
        </pc:graphicFrameChg>
        <pc:picChg chg="add del">
          <ac:chgData name="Enice Stegmuller" userId="a77fc3a61ed07277" providerId="LiveId" clId="{FB2D8F60-735B-4181-98BF-F4C32EDDE906}" dt="2024-11-07T14:08:47.273" v="3465" actId="26606"/>
          <ac:picMkLst>
            <pc:docMk/>
            <pc:sldMk cId="1216934689" sldId="268"/>
            <ac:picMk id="5" creationId="{EBF1CB8D-5B79-1637-CB2F-45F35B94AF98}"/>
          </ac:picMkLst>
        </pc:picChg>
      </pc:sldChg>
      <pc:sldChg chg="addSp delSp modSp new mod setBg setClrOvrMap">
        <pc:chgData name="Enice Stegmuller" userId="a77fc3a61ed07277" providerId="LiveId" clId="{FB2D8F60-735B-4181-98BF-F4C32EDDE906}" dt="2024-11-07T14:09:23.226" v="3469" actId="26606"/>
        <pc:sldMkLst>
          <pc:docMk/>
          <pc:sldMk cId="1462921245" sldId="269"/>
        </pc:sldMkLst>
        <pc:spChg chg="mod">
          <ac:chgData name="Enice Stegmuller" userId="a77fc3a61ed07277" providerId="LiveId" clId="{FB2D8F60-735B-4181-98BF-F4C32EDDE906}" dt="2024-11-07T14:09:23.226" v="3469" actId="26606"/>
          <ac:spMkLst>
            <pc:docMk/>
            <pc:sldMk cId="1462921245" sldId="269"/>
            <ac:spMk id="2" creationId="{1B3AD3C8-62BE-CEFA-5803-5F462BF29C0D}"/>
          </ac:spMkLst>
        </pc:spChg>
        <pc:spChg chg="mod">
          <ac:chgData name="Enice Stegmuller" userId="a77fc3a61ed07277" providerId="LiveId" clId="{FB2D8F60-735B-4181-98BF-F4C32EDDE906}" dt="2024-11-07T14:09:23.226" v="3469" actId="26606"/>
          <ac:spMkLst>
            <pc:docMk/>
            <pc:sldMk cId="1462921245" sldId="269"/>
            <ac:spMk id="3" creationId="{EA7889F0-9677-B178-4DF2-05684B107062}"/>
          </ac:spMkLst>
        </pc:spChg>
        <pc:spChg chg="add">
          <ac:chgData name="Enice Stegmuller" userId="a77fc3a61ed07277" providerId="LiveId" clId="{FB2D8F60-735B-4181-98BF-F4C32EDDE906}" dt="2024-11-07T14:09:23.226" v="3469" actId="26606"/>
          <ac:spMkLst>
            <pc:docMk/>
            <pc:sldMk cId="1462921245" sldId="269"/>
            <ac:spMk id="8" creationId="{B95B9BA8-1D69-4796-85F5-B6D0BD52354B}"/>
          </ac:spMkLst>
        </pc:spChg>
        <pc:spChg chg="add del">
          <ac:chgData name="Enice Stegmuller" userId="a77fc3a61ed07277" providerId="LiveId" clId="{FB2D8F60-735B-4181-98BF-F4C32EDDE906}" dt="2024-11-07T14:09:23.189" v="3468" actId="26606"/>
          <ac:spMkLst>
            <pc:docMk/>
            <pc:sldMk cId="1462921245" sldId="269"/>
            <ac:spMk id="9" creationId="{C0763A76-9F1C-4FC5-82B7-DD475DA461B2}"/>
          </ac:spMkLst>
        </pc:spChg>
        <pc:spChg chg="add del">
          <ac:chgData name="Enice Stegmuller" userId="a77fc3a61ed07277" providerId="LiveId" clId="{FB2D8F60-735B-4181-98BF-F4C32EDDE906}" dt="2024-11-07T14:09:23.189" v="3468" actId="26606"/>
          <ac:spMkLst>
            <pc:docMk/>
            <pc:sldMk cId="1462921245" sldId="269"/>
            <ac:spMk id="11" creationId="{E81BF4F6-F2CF-4984-9D14-D6966D92F99F}"/>
          </ac:spMkLst>
        </pc:spChg>
        <pc:grpChg chg="add">
          <ac:chgData name="Enice Stegmuller" userId="a77fc3a61ed07277" providerId="LiveId" clId="{FB2D8F60-735B-4181-98BF-F4C32EDDE906}" dt="2024-11-07T14:09:23.226" v="3469" actId="26606"/>
          <ac:grpSpMkLst>
            <pc:docMk/>
            <pc:sldMk cId="1462921245" sldId="269"/>
            <ac:grpSpMk id="10" creationId="{5F892E19-92E7-4BB2-8C3F-DBDFE8D9D324}"/>
          </ac:grpSpMkLst>
        </pc:grpChg>
        <pc:picChg chg="add del">
          <ac:chgData name="Enice Stegmuller" userId="a77fc3a61ed07277" providerId="LiveId" clId="{FB2D8F60-735B-4181-98BF-F4C32EDDE906}" dt="2024-11-07T14:09:23.189" v="3468" actId="26606"/>
          <ac:picMkLst>
            <pc:docMk/>
            <pc:sldMk cId="1462921245" sldId="269"/>
            <ac:picMk id="5" creationId="{875F42A2-9066-D7FD-978A-DE8D85FD0ABF}"/>
          </ac:picMkLst>
        </pc:picChg>
      </pc:sldChg>
      <pc:sldChg chg="addSp delSp modSp new mod setBg">
        <pc:chgData name="Enice Stegmuller" userId="a77fc3a61ed07277" providerId="LiveId" clId="{FB2D8F60-735B-4181-98BF-F4C32EDDE906}" dt="2024-11-07T14:09:41.378" v="3472" actId="26606"/>
        <pc:sldMkLst>
          <pc:docMk/>
          <pc:sldMk cId="950839835" sldId="270"/>
        </pc:sldMkLst>
        <pc:spChg chg="mod">
          <ac:chgData name="Enice Stegmuller" userId="a77fc3a61ed07277" providerId="LiveId" clId="{FB2D8F60-735B-4181-98BF-F4C32EDDE906}" dt="2024-11-07T14:09:41.378" v="3472" actId="26606"/>
          <ac:spMkLst>
            <pc:docMk/>
            <pc:sldMk cId="950839835" sldId="270"/>
            <ac:spMk id="2" creationId="{898643C1-6B73-5824-4578-19B6ED21D9F7}"/>
          </ac:spMkLst>
        </pc:spChg>
        <pc:spChg chg="add del mod">
          <ac:chgData name="Enice Stegmuller" userId="a77fc3a61ed07277" providerId="LiveId" clId="{FB2D8F60-735B-4181-98BF-F4C32EDDE906}" dt="2024-11-07T14:09:41.378" v="3472" actId="26606"/>
          <ac:spMkLst>
            <pc:docMk/>
            <pc:sldMk cId="950839835" sldId="270"/>
            <ac:spMk id="3" creationId="{A845F1F0-C286-EA33-10E4-C1E14C7B0F3A}"/>
          </ac:spMkLst>
        </pc:spChg>
        <pc:spChg chg="add">
          <ac:chgData name="Enice Stegmuller" userId="a77fc3a61ed07277" providerId="LiveId" clId="{FB2D8F60-735B-4181-98BF-F4C32EDDE906}" dt="2024-11-07T14:09:41.378" v="3472" actId="26606"/>
          <ac:spMkLst>
            <pc:docMk/>
            <pc:sldMk cId="950839835" sldId="270"/>
            <ac:spMk id="9" creationId="{BACC6370-2D7E-4714-9D71-7542949D7D5D}"/>
          </ac:spMkLst>
        </pc:spChg>
        <pc:spChg chg="add del">
          <ac:chgData name="Enice Stegmuller" userId="a77fc3a61ed07277" providerId="LiveId" clId="{FB2D8F60-735B-4181-98BF-F4C32EDDE906}" dt="2024-11-07T14:09:41.351" v="3471" actId="26606"/>
          <ac:spMkLst>
            <pc:docMk/>
            <pc:sldMk cId="950839835" sldId="270"/>
            <ac:spMk id="10" creationId="{B50AB553-2A96-4A92-96F2-93548E096954}"/>
          </ac:spMkLst>
        </pc:spChg>
        <pc:spChg chg="add">
          <ac:chgData name="Enice Stegmuller" userId="a77fc3a61ed07277" providerId="LiveId" clId="{FB2D8F60-735B-4181-98BF-F4C32EDDE906}" dt="2024-11-07T14:09:41.378" v="3472" actId="26606"/>
          <ac:spMkLst>
            <pc:docMk/>
            <pc:sldMk cId="950839835" sldId="270"/>
            <ac:spMk id="11" creationId="{256B2C21-A230-48C0-8DF1-C46611373C44}"/>
          </ac:spMkLst>
        </pc:spChg>
        <pc:spChg chg="add">
          <ac:chgData name="Enice Stegmuller" userId="a77fc3a61ed07277" providerId="LiveId" clId="{FB2D8F60-735B-4181-98BF-F4C32EDDE906}" dt="2024-11-07T14:09:41.378" v="3472" actId="26606"/>
          <ac:spMkLst>
            <pc:docMk/>
            <pc:sldMk cId="950839835" sldId="270"/>
            <ac:spMk id="13" creationId="{3847E18C-932D-4C95-AABA-FEC7C9499AD7}"/>
          </ac:spMkLst>
        </pc:spChg>
        <pc:spChg chg="add">
          <ac:chgData name="Enice Stegmuller" userId="a77fc3a61ed07277" providerId="LiveId" clId="{FB2D8F60-735B-4181-98BF-F4C32EDDE906}" dt="2024-11-07T14:09:41.378" v="3472" actId="26606"/>
          <ac:spMkLst>
            <pc:docMk/>
            <pc:sldMk cId="950839835" sldId="270"/>
            <ac:spMk id="15" creationId="{3150CB11-0C61-439E-910F-5787759E72A0}"/>
          </ac:spMkLst>
        </pc:spChg>
        <pc:spChg chg="add">
          <ac:chgData name="Enice Stegmuller" userId="a77fc3a61ed07277" providerId="LiveId" clId="{FB2D8F60-735B-4181-98BF-F4C32EDDE906}" dt="2024-11-07T14:09:41.378" v="3472" actId="26606"/>
          <ac:spMkLst>
            <pc:docMk/>
            <pc:sldMk cId="950839835" sldId="270"/>
            <ac:spMk id="17" creationId="{43F8A58B-5155-44CE-A5FF-7647B47D0A7A}"/>
          </ac:spMkLst>
        </pc:spChg>
        <pc:spChg chg="add">
          <ac:chgData name="Enice Stegmuller" userId="a77fc3a61ed07277" providerId="LiveId" clId="{FB2D8F60-735B-4181-98BF-F4C32EDDE906}" dt="2024-11-07T14:09:41.378" v="3472" actId="26606"/>
          <ac:spMkLst>
            <pc:docMk/>
            <pc:sldMk cId="950839835" sldId="270"/>
            <ac:spMk id="19" creationId="{443F2ACA-E6D6-4028-82DD-F03C262D5DE6}"/>
          </ac:spMkLst>
        </pc:spChg>
        <pc:graphicFrameChg chg="add del">
          <ac:chgData name="Enice Stegmuller" userId="a77fc3a61ed07277" providerId="LiveId" clId="{FB2D8F60-735B-4181-98BF-F4C32EDDE906}" dt="2024-11-07T14:09:41.351" v="3471" actId="26606"/>
          <ac:graphicFrameMkLst>
            <pc:docMk/>
            <pc:sldMk cId="950839835" sldId="270"/>
            <ac:graphicFrameMk id="5" creationId="{B1BC0483-75F0-F3B0-4366-0B46A6E8CF5E}"/>
          </ac:graphicFrameMkLst>
        </pc:graphicFrameChg>
        <pc:graphicFrameChg chg="add">
          <ac:chgData name="Enice Stegmuller" userId="a77fc3a61ed07277" providerId="LiveId" clId="{FB2D8F60-735B-4181-98BF-F4C32EDDE906}" dt="2024-11-07T14:09:41.378" v="3472" actId="26606"/>
          <ac:graphicFrameMkLst>
            <pc:docMk/>
            <pc:sldMk cId="950839835" sldId="270"/>
            <ac:graphicFrameMk id="12" creationId="{86B484A6-BEAA-F686-9F62-9C72D242E79D}"/>
          </ac:graphicFrameMkLst>
        </pc:graphicFrameChg>
        <pc:picChg chg="add del">
          <ac:chgData name="Enice Stegmuller" userId="a77fc3a61ed07277" providerId="LiveId" clId="{FB2D8F60-735B-4181-98BF-F4C32EDDE906}" dt="2024-11-07T14:09:41.351" v="3471" actId="26606"/>
          <ac:picMkLst>
            <pc:docMk/>
            <pc:sldMk cId="950839835" sldId="270"/>
            <ac:picMk id="6" creationId="{94DBDBB4-753C-F1F6-355E-D8DEDD26BA6B}"/>
          </ac:picMkLst>
        </pc:picChg>
      </pc:sldChg>
      <pc:sldChg chg="addSp delSp modSp new mod setBg">
        <pc:chgData name="Enice Stegmuller" userId="a77fc3a61ed07277" providerId="LiveId" clId="{FB2D8F60-735B-4181-98BF-F4C32EDDE906}" dt="2024-11-07T18:15:15.106" v="3550" actId="26606"/>
        <pc:sldMkLst>
          <pc:docMk/>
          <pc:sldMk cId="2035980373" sldId="271"/>
        </pc:sldMkLst>
        <pc:spChg chg="mod">
          <ac:chgData name="Enice Stegmuller" userId="a77fc3a61ed07277" providerId="LiveId" clId="{FB2D8F60-735B-4181-98BF-F4C32EDDE906}" dt="2024-11-07T18:15:15.106" v="3550" actId="26606"/>
          <ac:spMkLst>
            <pc:docMk/>
            <pc:sldMk cId="2035980373" sldId="271"/>
            <ac:spMk id="2" creationId="{A6AA01F5-7FFD-CC96-A078-92D41754A3E2}"/>
          </ac:spMkLst>
        </pc:spChg>
        <pc:spChg chg="del">
          <ac:chgData name="Enice Stegmuller" userId="a77fc3a61ed07277" providerId="LiveId" clId="{FB2D8F60-735B-4181-98BF-F4C32EDDE906}" dt="2024-11-07T18:15:15.106" v="3550" actId="26606"/>
          <ac:spMkLst>
            <pc:docMk/>
            <pc:sldMk cId="2035980373" sldId="271"/>
            <ac:spMk id="3" creationId="{E2CDE232-8E2A-842B-D589-825497C34C4B}"/>
          </ac:spMkLst>
        </pc:spChg>
        <pc:spChg chg="add">
          <ac:chgData name="Enice Stegmuller" userId="a77fc3a61ed07277" providerId="LiveId" clId="{FB2D8F60-735B-4181-98BF-F4C32EDDE906}" dt="2024-11-07T18:15:15.106" v="3550" actId="26606"/>
          <ac:spMkLst>
            <pc:docMk/>
            <pc:sldMk cId="2035980373" sldId="271"/>
            <ac:spMk id="10" creationId="{A3363022-C969-41E9-8EB2-E4C94908C1FA}"/>
          </ac:spMkLst>
        </pc:spChg>
        <pc:spChg chg="add">
          <ac:chgData name="Enice Stegmuller" userId="a77fc3a61ed07277" providerId="LiveId" clId="{FB2D8F60-735B-4181-98BF-F4C32EDDE906}" dt="2024-11-07T18:15:15.106" v="3550" actId="26606"/>
          <ac:spMkLst>
            <pc:docMk/>
            <pc:sldMk cId="2035980373" sldId="271"/>
            <ac:spMk id="12" creationId="{8D1AD6B3-BE88-4CEB-BA17-790657CC4729}"/>
          </ac:spMkLst>
        </pc:spChg>
        <pc:grpChg chg="add">
          <ac:chgData name="Enice Stegmuller" userId="a77fc3a61ed07277" providerId="LiveId" clId="{FB2D8F60-735B-4181-98BF-F4C32EDDE906}" dt="2024-11-07T18:15:15.106" v="3550" actId="26606"/>
          <ac:grpSpMkLst>
            <pc:docMk/>
            <pc:sldMk cId="2035980373" sldId="271"/>
            <ac:grpSpMk id="14" creationId="{89D1390B-7E13-4B4F-9CB2-391063412E54}"/>
          </ac:grpSpMkLst>
        </pc:grpChg>
        <pc:picChg chg="add">
          <ac:chgData name="Enice Stegmuller" userId="a77fc3a61ed07277" providerId="LiveId" clId="{FB2D8F60-735B-4181-98BF-F4C32EDDE906}" dt="2024-11-07T18:15:15.106" v="3550" actId="26606"/>
          <ac:picMkLst>
            <pc:docMk/>
            <pc:sldMk cId="2035980373" sldId="271"/>
            <ac:picMk id="7" creationId="{24924133-B415-AE2C-5A7A-48C0700D71D3}"/>
          </ac:picMkLst>
        </pc:picChg>
      </pc:sldChg>
      <pc:sldChg chg="addSp delSp modSp new mod">
        <pc:chgData name="Enice Stegmuller" userId="a77fc3a61ed07277" providerId="LiveId" clId="{FB2D8F60-735B-4181-98BF-F4C32EDDE906}" dt="2024-11-08T02:07:30.992" v="3748" actId="14100"/>
        <pc:sldMkLst>
          <pc:docMk/>
          <pc:sldMk cId="3481110047" sldId="272"/>
        </pc:sldMkLst>
        <pc:spChg chg="mod">
          <ac:chgData name="Enice Stegmuller" userId="a77fc3a61ed07277" providerId="LiveId" clId="{FB2D8F60-735B-4181-98BF-F4C32EDDE906}" dt="2024-11-08T02:02:09.253" v="3725" actId="20577"/>
          <ac:spMkLst>
            <pc:docMk/>
            <pc:sldMk cId="3481110047" sldId="272"/>
            <ac:spMk id="2" creationId="{E0106508-7A68-B58D-9516-4D8A2A491DCC}"/>
          </ac:spMkLst>
        </pc:spChg>
        <pc:spChg chg="del">
          <ac:chgData name="Enice Stegmuller" userId="a77fc3a61ed07277" providerId="LiveId" clId="{FB2D8F60-735B-4181-98BF-F4C32EDDE906}" dt="2024-11-08T01:41:11.169" v="3555" actId="931"/>
          <ac:spMkLst>
            <pc:docMk/>
            <pc:sldMk cId="3481110047" sldId="272"/>
            <ac:spMk id="3" creationId="{4783B995-C16E-45C4-E537-E8CB8F0BA85B}"/>
          </ac:spMkLst>
        </pc:spChg>
        <pc:spChg chg="add mod">
          <ac:chgData name="Enice Stegmuller" userId="a77fc3a61ed07277" providerId="LiveId" clId="{FB2D8F60-735B-4181-98BF-F4C32EDDE906}" dt="2024-11-08T01:56:09.533" v="3659" actId="1076"/>
          <ac:spMkLst>
            <pc:docMk/>
            <pc:sldMk cId="3481110047" sldId="272"/>
            <ac:spMk id="16" creationId="{C93FA983-CE64-0B7F-F5E1-674DB4341C81}"/>
          </ac:spMkLst>
        </pc:spChg>
        <pc:spChg chg="add mod">
          <ac:chgData name="Enice Stegmuller" userId="a77fc3a61ed07277" providerId="LiveId" clId="{FB2D8F60-735B-4181-98BF-F4C32EDDE906}" dt="2024-11-08T01:55:52.380" v="3656" actId="1076"/>
          <ac:spMkLst>
            <pc:docMk/>
            <pc:sldMk cId="3481110047" sldId="272"/>
            <ac:spMk id="17" creationId="{1596A1B1-6865-AB06-27F3-632308C1FCA0}"/>
          </ac:spMkLst>
        </pc:spChg>
        <pc:spChg chg="add mod">
          <ac:chgData name="Enice Stegmuller" userId="a77fc3a61ed07277" providerId="LiveId" clId="{FB2D8F60-735B-4181-98BF-F4C32EDDE906}" dt="2024-11-08T01:55:55.030" v="3657" actId="1076"/>
          <ac:spMkLst>
            <pc:docMk/>
            <pc:sldMk cId="3481110047" sldId="272"/>
            <ac:spMk id="18" creationId="{DF5EF566-8D6D-F935-4A92-5458970C8CA7}"/>
          </ac:spMkLst>
        </pc:spChg>
        <pc:picChg chg="add mod">
          <ac:chgData name="Enice Stegmuller" userId="a77fc3a61ed07277" providerId="LiveId" clId="{FB2D8F60-735B-4181-98BF-F4C32EDDE906}" dt="2024-11-08T01:41:18.140" v="3558" actId="1076"/>
          <ac:picMkLst>
            <pc:docMk/>
            <pc:sldMk cId="3481110047" sldId="272"/>
            <ac:picMk id="5" creationId="{E7D73BE0-9E8F-69C0-1766-7CC3A4CEA0C0}"/>
          </ac:picMkLst>
        </pc:picChg>
        <pc:picChg chg="add mod">
          <ac:chgData name="Enice Stegmuller" userId="a77fc3a61ed07277" providerId="LiveId" clId="{FB2D8F60-735B-4181-98BF-F4C32EDDE906}" dt="2024-11-08T01:49:59.841" v="3561" actId="14100"/>
          <ac:picMkLst>
            <pc:docMk/>
            <pc:sldMk cId="3481110047" sldId="272"/>
            <ac:picMk id="7" creationId="{AA94A0B4-E891-9D58-88D2-29321B81ABD4}"/>
          </ac:picMkLst>
        </pc:picChg>
        <pc:picChg chg="add mod">
          <ac:chgData name="Enice Stegmuller" userId="a77fc3a61ed07277" providerId="LiveId" clId="{FB2D8F60-735B-4181-98BF-F4C32EDDE906}" dt="2024-11-08T01:50:26.610" v="3565" actId="1076"/>
          <ac:picMkLst>
            <pc:docMk/>
            <pc:sldMk cId="3481110047" sldId="272"/>
            <ac:picMk id="9" creationId="{4200313A-FC04-3863-6BFF-B943C6287EA5}"/>
          </ac:picMkLst>
        </pc:picChg>
        <pc:picChg chg="add mod">
          <ac:chgData name="Enice Stegmuller" userId="a77fc3a61ed07277" providerId="LiveId" clId="{FB2D8F60-735B-4181-98BF-F4C32EDDE906}" dt="2024-11-08T01:51:04.626" v="3571" actId="14100"/>
          <ac:picMkLst>
            <pc:docMk/>
            <pc:sldMk cId="3481110047" sldId="272"/>
            <ac:picMk id="11" creationId="{0048D974-A4F8-D252-CFFB-D262376D2176}"/>
          </ac:picMkLst>
        </pc:picChg>
        <pc:picChg chg="add mod">
          <ac:chgData name="Enice Stegmuller" userId="a77fc3a61ed07277" providerId="LiveId" clId="{FB2D8F60-735B-4181-98BF-F4C32EDDE906}" dt="2024-11-08T01:54:04.746" v="3585" actId="14100"/>
          <ac:picMkLst>
            <pc:docMk/>
            <pc:sldMk cId="3481110047" sldId="272"/>
            <ac:picMk id="13" creationId="{0EDF1031-7798-0FD3-E038-3E10682AE75A}"/>
          </ac:picMkLst>
        </pc:picChg>
        <pc:picChg chg="add mod">
          <ac:chgData name="Enice Stegmuller" userId="a77fc3a61ed07277" providerId="LiveId" clId="{FB2D8F60-735B-4181-98BF-F4C32EDDE906}" dt="2024-11-08T01:54:00.066" v="3584" actId="1076"/>
          <ac:picMkLst>
            <pc:docMk/>
            <pc:sldMk cId="3481110047" sldId="272"/>
            <ac:picMk id="15" creationId="{A7A6CBA6-1560-0919-43D8-E4A1E03A5C60}"/>
          </ac:picMkLst>
        </pc:picChg>
        <pc:picChg chg="add mod">
          <ac:chgData name="Enice Stegmuller" userId="a77fc3a61ed07277" providerId="LiveId" clId="{FB2D8F60-735B-4181-98BF-F4C32EDDE906}" dt="2024-11-08T01:58:17.704" v="3663" actId="1076"/>
          <ac:picMkLst>
            <pc:docMk/>
            <pc:sldMk cId="3481110047" sldId="272"/>
            <ac:picMk id="20" creationId="{69AD309E-8FDD-5AE6-5BF2-66328D576643}"/>
          </ac:picMkLst>
        </pc:picChg>
        <pc:picChg chg="add mod">
          <ac:chgData name="Enice Stegmuller" userId="a77fc3a61ed07277" providerId="LiveId" clId="{FB2D8F60-735B-4181-98BF-F4C32EDDE906}" dt="2024-11-08T01:58:43.342" v="3666" actId="14100"/>
          <ac:picMkLst>
            <pc:docMk/>
            <pc:sldMk cId="3481110047" sldId="272"/>
            <ac:picMk id="22" creationId="{170EF093-474E-1A5F-5A1C-0C9E66A23B9C}"/>
          </ac:picMkLst>
        </pc:picChg>
        <pc:picChg chg="add del mod">
          <ac:chgData name="Enice Stegmuller" userId="a77fc3a61ed07277" providerId="LiveId" clId="{FB2D8F60-735B-4181-98BF-F4C32EDDE906}" dt="2024-11-08T02:03:20.373" v="3726" actId="21"/>
          <ac:picMkLst>
            <pc:docMk/>
            <pc:sldMk cId="3481110047" sldId="272"/>
            <ac:picMk id="24" creationId="{59EF14CF-AFBA-C9C5-8EDD-9C53E72809D8}"/>
          </ac:picMkLst>
        </pc:picChg>
        <pc:picChg chg="add del mod">
          <ac:chgData name="Enice Stegmuller" userId="a77fc3a61ed07277" providerId="LiveId" clId="{FB2D8F60-735B-4181-98BF-F4C32EDDE906}" dt="2024-11-08T02:03:57.419" v="3732" actId="21"/>
          <ac:picMkLst>
            <pc:docMk/>
            <pc:sldMk cId="3481110047" sldId="272"/>
            <ac:picMk id="26" creationId="{DB3F5663-3DD2-9D9A-00F2-10FC6D2637C8}"/>
          </ac:picMkLst>
        </pc:picChg>
        <pc:picChg chg="add mod">
          <ac:chgData name="Enice Stegmuller" userId="a77fc3a61ed07277" providerId="LiveId" clId="{FB2D8F60-735B-4181-98BF-F4C32EDDE906}" dt="2024-11-08T02:01:28.358" v="3678" actId="14100"/>
          <ac:picMkLst>
            <pc:docMk/>
            <pc:sldMk cId="3481110047" sldId="272"/>
            <ac:picMk id="28" creationId="{BEF2D876-507B-D867-97FC-9ACB9C553098}"/>
          </ac:picMkLst>
        </pc:picChg>
        <pc:picChg chg="add mod">
          <ac:chgData name="Enice Stegmuller" userId="a77fc3a61ed07277" providerId="LiveId" clId="{FB2D8F60-735B-4181-98BF-F4C32EDDE906}" dt="2024-11-08T02:01:46.557" v="3681" actId="14100"/>
          <ac:picMkLst>
            <pc:docMk/>
            <pc:sldMk cId="3481110047" sldId="272"/>
            <ac:picMk id="30" creationId="{ECC86B9B-7E2E-9F78-6600-033C3806D0D4}"/>
          </ac:picMkLst>
        </pc:picChg>
        <pc:picChg chg="add del mod">
          <ac:chgData name="Enice Stegmuller" userId="a77fc3a61ed07277" providerId="LiveId" clId="{FB2D8F60-735B-4181-98BF-F4C32EDDE906}" dt="2024-11-08T02:03:45.848" v="3731" actId="21"/>
          <ac:picMkLst>
            <pc:docMk/>
            <pc:sldMk cId="3481110047" sldId="272"/>
            <ac:picMk id="32" creationId="{2711BCA8-0699-C71C-1846-111FDC272D39}"/>
          </ac:picMkLst>
        </pc:picChg>
        <pc:picChg chg="add mod">
          <ac:chgData name="Enice Stegmuller" userId="a77fc3a61ed07277" providerId="LiveId" clId="{FB2D8F60-735B-4181-98BF-F4C32EDDE906}" dt="2024-11-08T02:04:58.364" v="3737" actId="14100"/>
          <ac:picMkLst>
            <pc:docMk/>
            <pc:sldMk cId="3481110047" sldId="272"/>
            <ac:picMk id="34" creationId="{93DEE0F9-279C-D803-48D7-964913364EDB}"/>
          </ac:picMkLst>
        </pc:picChg>
        <pc:picChg chg="add del mod">
          <ac:chgData name="Enice Stegmuller" userId="a77fc3a61ed07277" providerId="LiveId" clId="{FB2D8F60-735B-4181-98BF-F4C32EDDE906}" dt="2024-11-08T02:05:30.056" v="3739" actId="21"/>
          <ac:picMkLst>
            <pc:docMk/>
            <pc:sldMk cId="3481110047" sldId="272"/>
            <ac:picMk id="36" creationId="{B9CA57C6-BC4C-2592-AC4B-D450C3E832BC}"/>
          </ac:picMkLst>
        </pc:picChg>
        <pc:picChg chg="add del mod">
          <ac:chgData name="Enice Stegmuller" userId="a77fc3a61ed07277" providerId="LiveId" clId="{FB2D8F60-735B-4181-98BF-F4C32EDDE906}" dt="2024-11-08T02:06:09.830" v="3744" actId="21"/>
          <ac:picMkLst>
            <pc:docMk/>
            <pc:sldMk cId="3481110047" sldId="272"/>
            <ac:picMk id="38" creationId="{449D8731-5E77-7309-9365-F1EFA2F32141}"/>
          </ac:picMkLst>
        </pc:picChg>
        <pc:picChg chg="add del mod">
          <ac:chgData name="Enice Stegmuller" userId="a77fc3a61ed07277" providerId="LiveId" clId="{FB2D8F60-735B-4181-98BF-F4C32EDDE906}" dt="2024-11-08T02:06:07.982" v="3743" actId="21"/>
          <ac:picMkLst>
            <pc:docMk/>
            <pc:sldMk cId="3481110047" sldId="272"/>
            <ac:picMk id="40" creationId="{F362483A-6F53-DD1B-4057-CA7F9D503A4D}"/>
          </ac:picMkLst>
        </pc:picChg>
        <pc:picChg chg="add mod">
          <ac:chgData name="Enice Stegmuller" userId="a77fc3a61ed07277" providerId="LiveId" clId="{FB2D8F60-735B-4181-98BF-F4C32EDDE906}" dt="2024-11-08T02:07:30.992" v="3748" actId="14100"/>
          <ac:picMkLst>
            <pc:docMk/>
            <pc:sldMk cId="3481110047" sldId="272"/>
            <ac:picMk id="42" creationId="{F11C9F06-291E-3177-C74C-66CC50CCAB98}"/>
          </ac:picMkLst>
        </pc:picChg>
      </pc:sldChg>
      <pc:sldMasterChg chg="add del addSldLayout delSldLayout">
        <pc:chgData name="Enice Stegmuller" userId="a77fc3a61ed07277" providerId="LiveId" clId="{FB2D8F60-735B-4181-98BF-F4C32EDDE906}" dt="2024-11-05T16:25:03.019" v="61" actId="26606"/>
        <pc:sldMasterMkLst>
          <pc:docMk/>
          <pc:sldMasterMk cId="3128309337" sldId="2147483648"/>
        </pc:sldMasterMkLst>
        <pc:sldLayoutChg chg="add del">
          <pc:chgData name="Enice Stegmuller" userId="a77fc3a61ed07277" providerId="LiveId" clId="{FB2D8F60-735B-4181-98BF-F4C32EDDE906}" dt="2024-11-05T16:25:03.019" v="61" actId="26606"/>
          <pc:sldLayoutMkLst>
            <pc:docMk/>
            <pc:sldMasterMk cId="3128309337" sldId="2147483648"/>
            <pc:sldLayoutMk cId="675177958" sldId="2147483649"/>
          </pc:sldLayoutMkLst>
        </pc:sldLayoutChg>
        <pc:sldLayoutChg chg="add del">
          <pc:chgData name="Enice Stegmuller" userId="a77fc3a61ed07277" providerId="LiveId" clId="{FB2D8F60-735B-4181-98BF-F4C32EDDE906}" dt="2024-11-05T16:25:03.019" v="61" actId="26606"/>
          <pc:sldLayoutMkLst>
            <pc:docMk/>
            <pc:sldMasterMk cId="3128309337" sldId="2147483648"/>
            <pc:sldLayoutMk cId="2295294967" sldId="2147483650"/>
          </pc:sldLayoutMkLst>
        </pc:sldLayoutChg>
        <pc:sldLayoutChg chg="add del">
          <pc:chgData name="Enice Stegmuller" userId="a77fc3a61ed07277" providerId="LiveId" clId="{FB2D8F60-735B-4181-98BF-F4C32EDDE906}" dt="2024-11-05T16:25:03.019" v="61" actId="26606"/>
          <pc:sldLayoutMkLst>
            <pc:docMk/>
            <pc:sldMasterMk cId="3128309337" sldId="2147483648"/>
            <pc:sldLayoutMk cId="1695294413" sldId="2147483651"/>
          </pc:sldLayoutMkLst>
        </pc:sldLayoutChg>
        <pc:sldLayoutChg chg="add del">
          <pc:chgData name="Enice Stegmuller" userId="a77fc3a61ed07277" providerId="LiveId" clId="{FB2D8F60-735B-4181-98BF-F4C32EDDE906}" dt="2024-11-05T16:25:03.019" v="61" actId="26606"/>
          <pc:sldLayoutMkLst>
            <pc:docMk/>
            <pc:sldMasterMk cId="3128309337" sldId="2147483648"/>
            <pc:sldLayoutMk cId="1463667104" sldId="2147483652"/>
          </pc:sldLayoutMkLst>
        </pc:sldLayoutChg>
        <pc:sldLayoutChg chg="add del">
          <pc:chgData name="Enice Stegmuller" userId="a77fc3a61ed07277" providerId="LiveId" clId="{FB2D8F60-735B-4181-98BF-F4C32EDDE906}" dt="2024-11-05T16:25:03.019" v="61" actId="26606"/>
          <pc:sldLayoutMkLst>
            <pc:docMk/>
            <pc:sldMasterMk cId="3128309337" sldId="2147483648"/>
            <pc:sldLayoutMk cId="2358009377" sldId="2147483653"/>
          </pc:sldLayoutMkLst>
        </pc:sldLayoutChg>
        <pc:sldLayoutChg chg="add del">
          <pc:chgData name="Enice Stegmuller" userId="a77fc3a61ed07277" providerId="LiveId" clId="{FB2D8F60-735B-4181-98BF-F4C32EDDE906}" dt="2024-11-05T16:25:03.019" v="61" actId="26606"/>
          <pc:sldLayoutMkLst>
            <pc:docMk/>
            <pc:sldMasterMk cId="3128309337" sldId="2147483648"/>
            <pc:sldLayoutMk cId="1234970016" sldId="2147483654"/>
          </pc:sldLayoutMkLst>
        </pc:sldLayoutChg>
        <pc:sldLayoutChg chg="add del">
          <pc:chgData name="Enice Stegmuller" userId="a77fc3a61ed07277" providerId="LiveId" clId="{FB2D8F60-735B-4181-98BF-F4C32EDDE906}" dt="2024-11-05T16:25:03.019" v="61" actId="26606"/>
          <pc:sldLayoutMkLst>
            <pc:docMk/>
            <pc:sldMasterMk cId="3128309337" sldId="2147483648"/>
            <pc:sldLayoutMk cId="3835075075" sldId="2147483655"/>
          </pc:sldLayoutMkLst>
        </pc:sldLayoutChg>
        <pc:sldLayoutChg chg="add del">
          <pc:chgData name="Enice Stegmuller" userId="a77fc3a61ed07277" providerId="LiveId" clId="{FB2D8F60-735B-4181-98BF-F4C32EDDE906}" dt="2024-11-05T16:25:03.019" v="61" actId="26606"/>
          <pc:sldLayoutMkLst>
            <pc:docMk/>
            <pc:sldMasterMk cId="3128309337" sldId="2147483648"/>
            <pc:sldLayoutMk cId="1065656020" sldId="2147483656"/>
          </pc:sldLayoutMkLst>
        </pc:sldLayoutChg>
        <pc:sldLayoutChg chg="add del">
          <pc:chgData name="Enice Stegmuller" userId="a77fc3a61ed07277" providerId="LiveId" clId="{FB2D8F60-735B-4181-98BF-F4C32EDDE906}" dt="2024-11-05T16:25:03.019" v="61" actId="26606"/>
          <pc:sldLayoutMkLst>
            <pc:docMk/>
            <pc:sldMasterMk cId="3128309337" sldId="2147483648"/>
            <pc:sldLayoutMk cId="2979523135" sldId="2147483657"/>
          </pc:sldLayoutMkLst>
        </pc:sldLayoutChg>
        <pc:sldLayoutChg chg="add del">
          <pc:chgData name="Enice Stegmuller" userId="a77fc3a61ed07277" providerId="LiveId" clId="{FB2D8F60-735B-4181-98BF-F4C32EDDE906}" dt="2024-11-05T16:25:03.019" v="61" actId="26606"/>
          <pc:sldLayoutMkLst>
            <pc:docMk/>
            <pc:sldMasterMk cId="3128309337" sldId="2147483648"/>
            <pc:sldLayoutMk cId="3317983487" sldId="2147483658"/>
          </pc:sldLayoutMkLst>
        </pc:sldLayoutChg>
        <pc:sldLayoutChg chg="add del">
          <pc:chgData name="Enice Stegmuller" userId="a77fc3a61ed07277" providerId="LiveId" clId="{FB2D8F60-735B-4181-98BF-F4C32EDDE906}" dt="2024-11-05T16:25:03.019" v="61" actId="26606"/>
          <pc:sldLayoutMkLst>
            <pc:docMk/>
            <pc:sldMasterMk cId="3128309337" sldId="2147483648"/>
            <pc:sldLayoutMk cId="945417018" sldId="2147483659"/>
          </pc:sldLayoutMkLst>
        </pc:sldLayoutChg>
      </pc:sldMasterChg>
      <pc:sldMasterChg chg="add del replId addSldLayout delSldLayout">
        <pc:chgData name="Enice Stegmuller" userId="a77fc3a61ed07277" providerId="LiveId" clId="{FB2D8F60-735B-4181-98BF-F4C32EDDE906}" dt="2024-11-05T16:24:54.219" v="56" actId="26606"/>
        <pc:sldMasterMkLst>
          <pc:docMk/>
          <pc:sldMasterMk cId="4268947349" sldId="2147483660"/>
        </pc:sldMasterMkLst>
        <pc:sldLayoutChg chg="add del">
          <pc:chgData name="Enice Stegmuller" userId="a77fc3a61ed07277" providerId="LiveId" clId="{FB2D8F60-735B-4181-98BF-F4C32EDDE906}" dt="2024-11-05T16:24:54.219" v="56" actId="26606"/>
          <pc:sldLayoutMkLst>
            <pc:docMk/>
            <pc:sldMasterMk cId="4268947349" sldId="2147483660"/>
            <pc:sldLayoutMk cId="3564458799" sldId="2147483661"/>
          </pc:sldLayoutMkLst>
        </pc:sldLayoutChg>
        <pc:sldLayoutChg chg="add del replId">
          <pc:chgData name="Enice Stegmuller" userId="a77fc3a61ed07277" providerId="LiveId" clId="{FB2D8F60-735B-4181-98BF-F4C32EDDE906}" dt="2024-11-05T16:24:54.219" v="56" actId="26606"/>
          <pc:sldLayoutMkLst>
            <pc:docMk/>
            <pc:sldMasterMk cId="4268947349" sldId="2147483660"/>
            <pc:sldLayoutMk cId="1849279598" sldId="2147483662"/>
          </pc:sldLayoutMkLst>
        </pc:sldLayoutChg>
        <pc:sldLayoutChg chg="add del replId">
          <pc:chgData name="Enice Stegmuller" userId="a77fc3a61ed07277" providerId="LiveId" clId="{FB2D8F60-735B-4181-98BF-F4C32EDDE906}" dt="2024-11-05T16:24:54.219" v="56" actId="26606"/>
          <pc:sldLayoutMkLst>
            <pc:docMk/>
            <pc:sldMasterMk cId="4268947349" sldId="2147483660"/>
            <pc:sldLayoutMk cId="2530637356" sldId="2147483663"/>
          </pc:sldLayoutMkLst>
        </pc:sldLayoutChg>
        <pc:sldLayoutChg chg="add del replId">
          <pc:chgData name="Enice Stegmuller" userId="a77fc3a61ed07277" providerId="LiveId" clId="{FB2D8F60-735B-4181-98BF-F4C32EDDE906}" dt="2024-11-05T16:24:54.219" v="56" actId="26606"/>
          <pc:sldLayoutMkLst>
            <pc:docMk/>
            <pc:sldMasterMk cId="4268947349" sldId="2147483660"/>
            <pc:sldLayoutMk cId="2406530274" sldId="2147483664"/>
          </pc:sldLayoutMkLst>
        </pc:sldLayoutChg>
        <pc:sldLayoutChg chg="add del replId">
          <pc:chgData name="Enice Stegmuller" userId="a77fc3a61ed07277" providerId="LiveId" clId="{FB2D8F60-735B-4181-98BF-F4C32EDDE906}" dt="2024-11-05T16:24:54.219" v="56" actId="26606"/>
          <pc:sldLayoutMkLst>
            <pc:docMk/>
            <pc:sldMasterMk cId="4268947349" sldId="2147483660"/>
            <pc:sldLayoutMk cId="1922904217" sldId="2147483665"/>
          </pc:sldLayoutMkLst>
        </pc:sldLayoutChg>
        <pc:sldLayoutChg chg="add del replId">
          <pc:chgData name="Enice Stegmuller" userId="a77fc3a61ed07277" providerId="LiveId" clId="{FB2D8F60-735B-4181-98BF-F4C32EDDE906}" dt="2024-11-05T16:24:54.219" v="56" actId="26606"/>
          <pc:sldLayoutMkLst>
            <pc:docMk/>
            <pc:sldMasterMk cId="4268947349" sldId="2147483660"/>
            <pc:sldLayoutMk cId="656479107" sldId="2147483666"/>
          </pc:sldLayoutMkLst>
        </pc:sldLayoutChg>
        <pc:sldLayoutChg chg="add del replId">
          <pc:chgData name="Enice Stegmuller" userId="a77fc3a61ed07277" providerId="LiveId" clId="{FB2D8F60-735B-4181-98BF-F4C32EDDE906}" dt="2024-11-05T16:24:54.219" v="56" actId="26606"/>
          <pc:sldLayoutMkLst>
            <pc:docMk/>
            <pc:sldMasterMk cId="4268947349" sldId="2147483660"/>
            <pc:sldLayoutMk cId="557823149" sldId="2147483667"/>
          </pc:sldLayoutMkLst>
        </pc:sldLayoutChg>
        <pc:sldLayoutChg chg="add del replId">
          <pc:chgData name="Enice Stegmuller" userId="a77fc3a61ed07277" providerId="LiveId" clId="{FB2D8F60-735B-4181-98BF-F4C32EDDE906}" dt="2024-11-05T16:24:54.219" v="56" actId="26606"/>
          <pc:sldLayoutMkLst>
            <pc:docMk/>
            <pc:sldMasterMk cId="4268947349" sldId="2147483660"/>
            <pc:sldLayoutMk cId="3091811799" sldId="2147483668"/>
          </pc:sldLayoutMkLst>
        </pc:sldLayoutChg>
        <pc:sldLayoutChg chg="add del replId">
          <pc:chgData name="Enice Stegmuller" userId="a77fc3a61ed07277" providerId="LiveId" clId="{FB2D8F60-735B-4181-98BF-F4C32EDDE906}" dt="2024-11-05T16:24:54.219" v="56" actId="26606"/>
          <pc:sldLayoutMkLst>
            <pc:docMk/>
            <pc:sldMasterMk cId="4268947349" sldId="2147483660"/>
            <pc:sldLayoutMk cId="574029215" sldId="2147483669"/>
          </pc:sldLayoutMkLst>
        </pc:sldLayoutChg>
        <pc:sldLayoutChg chg="add del replId">
          <pc:chgData name="Enice Stegmuller" userId="a77fc3a61ed07277" providerId="LiveId" clId="{FB2D8F60-735B-4181-98BF-F4C32EDDE906}" dt="2024-11-05T16:24:54.219" v="56" actId="26606"/>
          <pc:sldLayoutMkLst>
            <pc:docMk/>
            <pc:sldMasterMk cId="4268947349" sldId="2147483660"/>
            <pc:sldLayoutMk cId="3067763496" sldId="2147483670"/>
          </pc:sldLayoutMkLst>
        </pc:sldLayoutChg>
        <pc:sldLayoutChg chg="add del replId">
          <pc:chgData name="Enice Stegmuller" userId="a77fc3a61ed07277" providerId="LiveId" clId="{FB2D8F60-735B-4181-98BF-F4C32EDDE906}" dt="2024-11-05T16:24:54.219" v="56" actId="26606"/>
          <pc:sldLayoutMkLst>
            <pc:docMk/>
            <pc:sldMasterMk cId="4268947349" sldId="2147483660"/>
            <pc:sldLayoutMk cId="3463930487" sldId="2147483671"/>
          </pc:sldLayoutMkLst>
        </pc:sldLayoutChg>
      </pc:sldMasterChg>
      <pc:sldMasterChg chg="add del addSldLayout delSldLayout">
        <pc:chgData name="Enice Stegmuller" userId="a77fc3a61ed07277" providerId="LiveId" clId="{FB2D8F60-735B-4181-98BF-F4C32EDDE906}" dt="2024-11-05T16:24:22.499" v="52" actId="26606"/>
        <pc:sldMasterMkLst>
          <pc:docMk/>
          <pc:sldMasterMk cId="3755179688" sldId="2147483673"/>
        </pc:sldMasterMkLst>
        <pc:sldLayoutChg chg="add del">
          <pc:chgData name="Enice Stegmuller" userId="a77fc3a61ed07277" providerId="LiveId" clId="{FB2D8F60-735B-4181-98BF-F4C32EDDE906}" dt="2024-11-05T16:24:22.499" v="52" actId="26606"/>
          <pc:sldLayoutMkLst>
            <pc:docMk/>
            <pc:sldMasterMk cId="3755179688" sldId="2147483673"/>
            <pc:sldLayoutMk cId="114456273" sldId="2147483662"/>
          </pc:sldLayoutMkLst>
        </pc:sldLayoutChg>
        <pc:sldLayoutChg chg="add del">
          <pc:chgData name="Enice Stegmuller" userId="a77fc3a61ed07277" providerId="LiveId" clId="{FB2D8F60-735B-4181-98BF-F4C32EDDE906}" dt="2024-11-05T16:24:22.499" v="52" actId="26606"/>
          <pc:sldLayoutMkLst>
            <pc:docMk/>
            <pc:sldMasterMk cId="3755179688" sldId="2147483673"/>
            <pc:sldLayoutMk cId="1270268050" sldId="2147483663"/>
          </pc:sldLayoutMkLst>
        </pc:sldLayoutChg>
        <pc:sldLayoutChg chg="add del">
          <pc:chgData name="Enice Stegmuller" userId="a77fc3a61ed07277" providerId="LiveId" clId="{FB2D8F60-735B-4181-98BF-F4C32EDDE906}" dt="2024-11-05T16:24:22.499" v="52" actId="26606"/>
          <pc:sldLayoutMkLst>
            <pc:docMk/>
            <pc:sldMasterMk cId="3755179688" sldId="2147483673"/>
            <pc:sldLayoutMk cId="3491667375" sldId="2147483664"/>
          </pc:sldLayoutMkLst>
        </pc:sldLayoutChg>
        <pc:sldLayoutChg chg="add del">
          <pc:chgData name="Enice Stegmuller" userId="a77fc3a61ed07277" providerId="LiveId" clId="{FB2D8F60-735B-4181-98BF-F4C32EDDE906}" dt="2024-11-05T16:24:22.499" v="52" actId="26606"/>
          <pc:sldLayoutMkLst>
            <pc:docMk/>
            <pc:sldMasterMk cId="3755179688" sldId="2147483673"/>
            <pc:sldLayoutMk cId="3841956498" sldId="2147483665"/>
          </pc:sldLayoutMkLst>
        </pc:sldLayoutChg>
        <pc:sldLayoutChg chg="add del">
          <pc:chgData name="Enice Stegmuller" userId="a77fc3a61ed07277" providerId="LiveId" clId="{FB2D8F60-735B-4181-98BF-F4C32EDDE906}" dt="2024-11-05T16:24:22.499" v="52" actId="26606"/>
          <pc:sldLayoutMkLst>
            <pc:docMk/>
            <pc:sldMasterMk cId="3755179688" sldId="2147483673"/>
            <pc:sldLayoutMk cId="46262608" sldId="2147483666"/>
          </pc:sldLayoutMkLst>
        </pc:sldLayoutChg>
        <pc:sldLayoutChg chg="add del">
          <pc:chgData name="Enice Stegmuller" userId="a77fc3a61ed07277" providerId="LiveId" clId="{FB2D8F60-735B-4181-98BF-F4C32EDDE906}" dt="2024-11-05T16:24:22.499" v="52" actId="26606"/>
          <pc:sldLayoutMkLst>
            <pc:docMk/>
            <pc:sldMasterMk cId="3755179688" sldId="2147483673"/>
            <pc:sldLayoutMk cId="277093572" sldId="2147483667"/>
          </pc:sldLayoutMkLst>
        </pc:sldLayoutChg>
        <pc:sldLayoutChg chg="add del">
          <pc:chgData name="Enice Stegmuller" userId="a77fc3a61ed07277" providerId="LiveId" clId="{FB2D8F60-735B-4181-98BF-F4C32EDDE906}" dt="2024-11-05T16:24:22.499" v="52" actId="26606"/>
          <pc:sldLayoutMkLst>
            <pc:docMk/>
            <pc:sldMasterMk cId="3755179688" sldId="2147483673"/>
            <pc:sldLayoutMk cId="489100162" sldId="2147483668"/>
          </pc:sldLayoutMkLst>
        </pc:sldLayoutChg>
        <pc:sldLayoutChg chg="add del">
          <pc:chgData name="Enice Stegmuller" userId="a77fc3a61ed07277" providerId="LiveId" clId="{FB2D8F60-735B-4181-98BF-F4C32EDDE906}" dt="2024-11-05T16:24:22.499" v="52" actId="26606"/>
          <pc:sldLayoutMkLst>
            <pc:docMk/>
            <pc:sldMasterMk cId="3755179688" sldId="2147483673"/>
            <pc:sldLayoutMk cId="3550534124" sldId="2147483669"/>
          </pc:sldLayoutMkLst>
        </pc:sldLayoutChg>
        <pc:sldLayoutChg chg="add del">
          <pc:chgData name="Enice Stegmuller" userId="a77fc3a61ed07277" providerId="LiveId" clId="{FB2D8F60-735B-4181-98BF-F4C32EDDE906}" dt="2024-11-05T16:24:22.499" v="52" actId="26606"/>
          <pc:sldLayoutMkLst>
            <pc:docMk/>
            <pc:sldMasterMk cId="3755179688" sldId="2147483673"/>
            <pc:sldLayoutMk cId="2314716744" sldId="2147483670"/>
          </pc:sldLayoutMkLst>
        </pc:sldLayoutChg>
        <pc:sldLayoutChg chg="add del">
          <pc:chgData name="Enice Stegmuller" userId="a77fc3a61ed07277" providerId="LiveId" clId="{FB2D8F60-735B-4181-98BF-F4C32EDDE906}" dt="2024-11-05T16:24:22.499" v="52" actId="26606"/>
          <pc:sldLayoutMkLst>
            <pc:docMk/>
            <pc:sldMasterMk cId="3755179688" sldId="2147483673"/>
            <pc:sldLayoutMk cId="1983406047" sldId="2147483671"/>
          </pc:sldLayoutMkLst>
        </pc:sldLayoutChg>
        <pc:sldLayoutChg chg="add del">
          <pc:chgData name="Enice Stegmuller" userId="a77fc3a61ed07277" providerId="LiveId" clId="{FB2D8F60-735B-4181-98BF-F4C32EDDE906}" dt="2024-11-05T16:24:22.499" v="52" actId="26606"/>
          <pc:sldLayoutMkLst>
            <pc:docMk/>
            <pc:sldMasterMk cId="3755179688" sldId="2147483673"/>
            <pc:sldLayoutMk cId="1243372832" sldId="2147483672"/>
          </pc:sldLayoutMkLst>
        </pc:sldLayoutChg>
      </pc:sldMasterChg>
      <pc:sldMasterChg chg="add del addSldLayout delSldLayout">
        <pc:chgData name="Enice Stegmuller" userId="a77fc3a61ed07277" providerId="LiveId" clId="{FB2D8F60-735B-4181-98BF-F4C32EDDE906}" dt="2024-11-05T16:25:49.712" v="62" actId="26606"/>
        <pc:sldMasterMkLst>
          <pc:docMk/>
          <pc:sldMasterMk cId="1714241140" sldId="2147483686"/>
        </pc:sldMasterMkLst>
        <pc:sldLayoutChg chg="add del">
          <pc:chgData name="Enice Stegmuller" userId="a77fc3a61ed07277" providerId="LiveId" clId="{FB2D8F60-735B-4181-98BF-F4C32EDDE906}" dt="2024-11-05T16:25:49.712" v="62" actId="26606"/>
          <pc:sldLayoutMkLst>
            <pc:docMk/>
            <pc:sldMasterMk cId="1714241140" sldId="2147483686"/>
            <pc:sldLayoutMk cId="1343020530" sldId="2147483675"/>
          </pc:sldLayoutMkLst>
        </pc:sldLayoutChg>
        <pc:sldLayoutChg chg="add del">
          <pc:chgData name="Enice Stegmuller" userId="a77fc3a61ed07277" providerId="LiveId" clId="{FB2D8F60-735B-4181-98BF-F4C32EDDE906}" dt="2024-11-05T16:25:49.712" v="62" actId="26606"/>
          <pc:sldLayoutMkLst>
            <pc:docMk/>
            <pc:sldMasterMk cId="1714241140" sldId="2147483686"/>
            <pc:sldLayoutMk cId="3795853906" sldId="2147483676"/>
          </pc:sldLayoutMkLst>
        </pc:sldLayoutChg>
        <pc:sldLayoutChg chg="add del">
          <pc:chgData name="Enice Stegmuller" userId="a77fc3a61ed07277" providerId="LiveId" clId="{FB2D8F60-735B-4181-98BF-F4C32EDDE906}" dt="2024-11-05T16:25:49.712" v="62" actId="26606"/>
          <pc:sldLayoutMkLst>
            <pc:docMk/>
            <pc:sldMasterMk cId="1714241140" sldId="2147483686"/>
            <pc:sldLayoutMk cId="1066559936" sldId="2147483677"/>
          </pc:sldLayoutMkLst>
        </pc:sldLayoutChg>
        <pc:sldLayoutChg chg="add del">
          <pc:chgData name="Enice Stegmuller" userId="a77fc3a61ed07277" providerId="LiveId" clId="{FB2D8F60-735B-4181-98BF-F4C32EDDE906}" dt="2024-11-05T16:25:49.712" v="62" actId="26606"/>
          <pc:sldLayoutMkLst>
            <pc:docMk/>
            <pc:sldMasterMk cId="1714241140" sldId="2147483686"/>
            <pc:sldLayoutMk cId="2596454629" sldId="2147483678"/>
          </pc:sldLayoutMkLst>
        </pc:sldLayoutChg>
        <pc:sldLayoutChg chg="add del">
          <pc:chgData name="Enice Stegmuller" userId="a77fc3a61ed07277" providerId="LiveId" clId="{FB2D8F60-735B-4181-98BF-F4C32EDDE906}" dt="2024-11-05T16:25:49.712" v="62" actId="26606"/>
          <pc:sldLayoutMkLst>
            <pc:docMk/>
            <pc:sldMasterMk cId="1714241140" sldId="2147483686"/>
            <pc:sldLayoutMk cId="4259492591" sldId="2147483679"/>
          </pc:sldLayoutMkLst>
        </pc:sldLayoutChg>
        <pc:sldLayoutChg chg="add del">
          <pc:chgData name="Enice Stegmuller" userId="a77fc3a61ed07277" providerId="LiveId" clId="{FB2D8F60-735B-4181-98BF-F4C32EDDE906}" dt="2024-11-05T16:25:49.712" v="62" actId="26606"/>
          <pc:sldLayoutMkLst>
            <pc:docMk/>
            <pc:sldMasterMk cId="1714241140" sldId="2147483686"/>
            <pc:sldLayoutMk cId="4228936592" sldId="2147483680"/>
          </pc:sldLayoutMkLst>
        </pc:sldLayoutChg>
        <pc:sldLayoutChg chg="add del">
          <pc:chgData name="Enice Stegmuller" userId="a77fc3a61ed07277" providerId="LiveId" clId="{FB2D8F60-735B-4181-98BF-F4C32EDDE906}" dt="2024-11-05T16:25:49.712" v="62" actId="26606"/>
          <pc:sldLayoutMkLst>
            <pc:docMk/>
            <pc:sldMasterMk cId="1714241140" sldId="2147483686"/>
            <pc:sldLayoutMk cId="3739150543" sldId="2147483681"/>
          </pc:sldLayoutMkLst>
        </pc:sldLayoutChg>
        <pc:sldLayoutChg chg="add del">
          <pc:chgData name="Enice Stegmuller" userId="a77fc3a61ed07277" providerId="LiveId" clId="{FB2D8F60-735B-4181-98BF-F4C32EDDE906}" dt="2024-11-05T16:25:49.712" v="62" actId="26606"/>
          <pc:sldLayoutMkLst>
            <pc:docMk/>
            <pc:sldMasterMk cId="1714241140" sldId="2147483686"/>
            <pc:sldLayoutMk cId="995555318" sldId="2147483682"/>
          </pc:sldLayoutMkLst>
        </pc:sldLayoutChg>
        <pc:sldLayoutChg chg="add del">
          <pc:chgData name="Enice Stegmuller" userId="a77fc3a61ed07277" providerId="LiveId" clId="{FB2D8F60-735B-4181-98BF-F4C32EDDE906}" dt="2024-11-05T16:25:49.712" v="62" actId="26606"/>
          <pc:sldLayoutMkLst>
            <pc:docMk/>
            <pc:sldMasterMk cId="1714241140" sldId="2147483686"/>
            <pc:sldLayoutMk cId="3630401275" sldId="2147483683"/>
          </pc:sldLayoutMkLst>
        </pc:sldLayoutChg>
        <pc:sldLayoutChg chg="add del">
          <pc:chgData name="Enice Stegmuller" userId="a77fc3a61ed07277" providerId="LiveId" clId="{FB2D8F60-735B-4181-98BF-F4C32EDDE906}" dt="2024-11-05T16:25:49.712" v="62" actId="26606"/>
          <pc:sldLayoutMkLst>
            <pc:docMk/>
            <pc:sldMasterMk cId="1714241140" sldId="2147483686"/>
            <pc:sldLayoutMk cId="1866451987" sldId="2147483684"/>
          </pc:sldLayoutMkLst>
        </pc:sldLayoutChg>
        <pc:sldLayoutChg chg="add del">
          <pc:chgData name="Enice Stegmuller" userId="a77fc3a61ed07277" providerId="LiveId" clId="{FB2D8F60-735B-4181-98BF-F4C32EDDE906}" dt="2024-11-05T16:25:49.712" v="62" actId="26606"/>
          <pc:sldLayoutMkLst>
            <pc:docMk/>
            <pc:sldMasterMk cId="1714241140" sldId="2147483686"/>
            <pc:sldLayoutMk cId="2919257733" sldId="2147483685"/>
          </pc:sldLayoutMkLst>
        </pc:sldLayoutChg>
      </pc:sldMasterChg>
      <pc:sldMasterChg chg="add del addSldLayout delSldLayout">
        <pc:chgData name="Enice Stegmuller" userId="a77fc3a61ed07277" providerId="LiveId" clId="{FB2D8F60-735B-4181-98BF-F4C32EDDE906}" dt="2024-11-05T16:24:57.669" v="58" actId="26606"/>
        <pc:sldMasterMkLst>
          <pc:docMk/>
          <pc:sldMasterMk cId="2357177915" sldId="2147483725"/>
        </pc:sldMasterMkLst>
        <pc:sldLayoutChg chg="add del">
          <pc:chgData name="Enice Stegmuller" userId="a77fc3a61ed07277" providerId="LiveId" clId="{FB2D8F60-735B-4181-98BF-F4C32EDDE906}" dt="2024-11-05T16:24:57.669" v="58" actId="26606"/>
          <pc:sldLayoutMkLst>
            <pc:docMk/>
            <pc:sldMasterMk cId="2357177915" sldId="2147483725"/>
            <pc:sldLayoutMk cId="2763543101" sldId="2147483714"/>
          </pc:sldLayoutMkLst>
        </pc:sldLayoutChg>
        <pc:sldLayoutChg chg="add del">
          <pc:chgData name="Enice Stegmuller" userId="a77fc3a61ed07277" providerId="LiveId" clId="{FB2D8F60-735B-4181-98BF-F4C32EDDE906}" dt="2024-11-05T16:24:57.669" v="58" actId="26606"/>
          <pc:sldLayoutMkLst>
            <pc:docMk/>
            <pc:sldMasterMk cId="2357177915" sldId="2147483725"/>
            <pc:sldLayoutMk cId="2198588472" sldId="2147483715"/>
          </pc:sldLayoutMkLst>
        </pc:sldLayoutChg>
        <pc:sldLayoutChg chg="add del">
          <pc:chgData name="Enice Stegmuller" userId="a77fc3a61ed07277" providerId="LiveId" clId="{FB2D8F60-735B-4181-98BF-F4C32EDDE906}" dt="2024-11-05T16:24:57.669" v="58" actId="26606"/>
          <pc:sldLayoutMkLst>
            <pc:docMk/>
            <pc:sldMasterMk cId="2357177915" sldId="2147483725"/>
            <pc:sldLayoutMk cId="3494695639" sldId="2147483716"/>
          </pc:sldLayoutMkLst>
        </pc:sldLayoutChg>
        <pc:sldLayoutChg chg="add del">
          <pc:chgData name="Enice Stegmuller" userId="a77fc3a61ed07277" providerId="LiveId" clId="{FB2D8F60-735B-4181-98BF-F4C32EDDE906}" dt="2024-11-05T16:24:57.669" v="58" actId="26606"/>
          <pc:sldLayoutMkLst>
            <pc:docMk/>
            <pc:sldMasterMk cId="2357177915" sldId="2147483725"/>
            <pc:sldLayoutMk cId="3411902692" sldId="2147483717"/>
          </pc:sldLayoutMkLst>
        </pc:sldLayoutChg>
        <pc:sldLayoutChg chg="add del">
          <pc:chgData name="Enice Stegmuller" userId="a77fc3a61ed07277" providerId="LiveId" clId="{FB2D8F60-735B-4181-98BF-F4C32EDDE906}" dt="2024-11-05T16:24:57.669" v="58" actId="26606"/>
          <pc:sldLayoutMkLst>
            <pc:docMk/>
            <pc:sldMasterMk cId="2357177915" sldId="2147483725"/>
            <pc:sldLayoutMk cId="221121327" sldId="2147483718"/>
          </pc:sldLayoutMkLst>
        </pc:sldLayoutChg>
        <pc:sldLayoutChg chg="add del">
          <pc:chgData name="Enice Stegmuller" userId="a77fc3a61ed07277" providerId="LiveId" clId="{FB2D8F60-735B-4181-98BF-F4C32EDDE906}" dt="2024-11-05T16:24:57.669" v="58" actId="26606"/>
          <pc:sldLayoutMkLst>
            <pc:docMk/>
            <pc:sldMasterMk cId="2357177915" sldId="2147483725"/>
            <pc:sldLayoutMk cId="3219911395" sldId="2147483719"/>
          </pc:sldLayoutMkLst>
        </pc:sldLayoutChg>
        <pc:sldLayoutChg chg="add del">
          <pc:chgData name="Enice Stegmuller" userId="a77fc3a61ed07277" providerId="LiveId" clId="{FB2D8F60-735B-4181-98BF-F4C32EDDE906}" dt="2024-11-05T16:24:57.669" v="58" actId="26606"/>
          <pc:sldLayoutMkLst>
            <pc:docMk/>
            <pc:sldMasterMk cId="2357177915" sldId="2147483725"/>
            <pc:sldLayoutMk cId="2034889747" sldId="2147483720"/>
          </pc:sldLayoutMkLst>
        </pc:sldLayoutChg>
        <pc:sldLayoutChg chg="add del">
          <pc:chgData name="Enice Stegmuller" userId="a77fc3a61ed07277" providerId="LiveId" clId="{FB2D8F60-735B-4181-98BF-F4C32EDDE906}" dt="2024-11-05T16:24:57.669" v="58" actId="26606"/>
          <pc:sldLayoutMkLst>
            <pc:docMk/>
            <pc:sldMasterMk cId="2357177915" sldId="2147483725"/>
            <pc:sldLayoutMk cId="2161256341" sldId="2147483721"/>
          </pc:sldLayoutMkLst>
        </pc:sldLayoutChg>
        <pc:sldLayoutChg chg="add del">
          <pc:chgData name="Enice Stegmuller" userId="a77fc3a61ed07277" providerId="LiveId" clId="{FB2D8F60-735B-4181-98BF-F4C32EDDE906}" dt="2024-11-05T16:24:57.669" v="58" actId="26606"/>
          <pc:sldLayoutMkLst>
            <pc:docMk/>
            <pc:sldMasterMk cId="2357177915" sldId="2147483725"/>
            <pc:sldLayoutMk cId="2646326230" sldId="2147483722"/>
          </pc:sldLayoutMkLst>
        </pc:sldLayoutChg>
        <pc:sldLayoutChg chg="add del">
          <pc:chgData name="Enice Stegmuller" userId="a77fc3a61ed07277" providerId="LiveId" clId="{FB2D8F60-735B-4181-98BF-F4C32EDDE906}" dt="2024-11-05T16:24:57.669" v="58" actId="26606"/>
          <pc:sldLayoutMkLst>
            <pc:docMk/>
            <pc:sldMasterMk cId="2357177915" sldId="2147483725"/>
            <pc:sldLayoutMk cId="1615553179" sldId="2147483723"/>
          </pc:sldLayoutMkLst>
        </pc:sldLayoutChg>
        <pc:sldLayoutChg chg="add del">
          <pc:chgData name="Enice Stegmuller" userId="a77fc3a61ed07277" providerId="LiveId" clId="{FB2D8F60-735B-4181-98BF-F4C32EDDE906}" dt="2024-11-05T16:24:57.669" v="58" actId="26606"/>
          <pc:sldLayoutMkLst>
            <pc:docMk/>
            <pc:sldMasterMk cId="2357177915" sldId="2147483725"/>
            <pc:sldLayoutMk cId="3880757608" sldId="2147483724"/>
          </pc:sldLayoutMkLst>
        </pc:sldLayoutChg>
      </pc:sldMasterChg>
      <pc:sldMasterChg chg="add del addSldLayout delSldLayout">
        <pc:chgData name="Enice Stegmuller" userId="a77fc3a61ed07277" providerId="LiveId" clId="{FB2D8F60-735B-4181-98BF-F4C32EDDE906}" dt="2024-11-05T16:25:02.958" v="60" actId="26606"/>
        <pc:sldMasterMkLst>
          <pc:docMk/>
          <pc:sldMasterMk cId="2463269612" sldId="2147483738"/>
        </pc:sldMasterMkLst>
        <pc:sldLayoutChg chg="add del">
          <pc:chgData name="Enice Stegmuller" userId="a77fc3a61ed07277" providerId="LiveId" clId="{FB2D8F60-735B-4181-98BF-F4C32EDDE906}" dt="2024-11-05T16:25:02.958" v="60" actId="26606"/>
          <pc:sldLayoutMkLst>
            <pc:docMk/>
            <pc:sldMasterMk cId="2463269612" sldId="2147483738"/>
            <pc:sldLayoutMk cId="253336106" sldId="2147483727"/>
          </pc:sldLayoutMkLst>
        </pc:sldLayoutChg>
        <pc:sldLayoutChg chg="add del">
          <pc:chgData name="Enice Stegmuller" userId="a77fc3a61ed07277" providerId="LiveId" clId="{FB2D8F60-735B-4181-98BF-F4C32EDDE906}" dt="2024-11-05T16:25:02.958" v="60" actId="26606"/>
          <pc:sldLayoutMkLst>
            <pc:docMk/>
            <pc:sldMasterMk cId="2463269612" sldId="2147483738"/>
            <pc:sldLayoutMk cId="1063651067" sldId="2147483728"/>
          </pc:sldLayoutMkLst>
        </pc:sldLayoutChg>
        <pc:sldLayoutChg chg="add del">
          <pc:chgData name="Enice Stegmuller" userId="a77fc3a61ed07277" providerId="LiveId" clId="{FB2D8F60-735B-4181-98BF-F4C32EDDE906}" dt="2024-11-05T16:25:02.958" v="60" actId="26606"/>
          <pc:sldLayoutMkLst>
            <pc:docMk/>
            <pc:sldMasterMk cId="2463269612" sldId="2147483738"/>
            <pc:sldLayoutMk cId="2451347398" sldId="2147483729"/>
          </pc:sldLayoutMkLst>
        </pc:sldLayoutChg>
        <pc:sldLayoutChg chg="add del">
          <pc:chgData name="Enice Stegmuller" userId="a77fc3a61ed07277" providerId="LiveId" clId="{FB2D8F60-735B-4181-98BF-F4C32EDDE906}" dt="2024-11-05T16:25:02.958" v="60" actId="26606"/>
          <pc:sldLayoutMkLst>
            <pc:docMk/>
            <pc:sldMasterMk cId="2463269612" sldId="2147483738"/>
            <pc:sldLayoutMk cId="660118097" sldId="2147483730"/>
          </pc:sldLayoutMkLst>
        </pc:sldLayoutChg>
        <pc:sldLayoutChg chg="add del">
          <pc:chgData name="Enice Stegmuller" userId="a77fc3a61ed07277" providerId="LiveId" clId="{FB2D8F60-735B-4181-98BF-F4C32EDDE906}" dt="2024-11-05T16:25:02.958" v="60" actId="26606"/>
          <pc:sldLayoutMkLst>
            <pc:docMk/>
            <pc:sldMasterMk cId="2463269612" sldId="2147483738"/>
            <pc:sldLayoutMk cId="78434324" sldId="2147483731"/>
          </pc:sldLayoutMkLst>
        </pc:sldLayoutChg>
        <pc:sldLayoutChg chg="add del">
          <pc:chgData name="Enice Stegmuller" userId="a77fc3a61ed07277" providerId="LiveId" clId="{FB2D8F60-735B-4181-98BF-F4C32EDDE906}" dt="2024-11-05T16:25:02.958" v="60" actId="26606"/>
          <pc:sldLayoutMkLst>
            <pc:docMk/>
            <pc:sldMasterMk cId="2463269612" sldId="2147483738"/>
            <pc:sldLayoutMk cId="1913895268" sldId="2147483732"/>
          </pc:sldLayoutMkLst>
        </pc:sldLayoutChg>
        <pc:sldLayoutChg chg="add del">
          <pc:chgData name="Enice Stegmuller" userId="a77fc3a61ed07277" providerId="LiveId" clId="{FB2D8F60-735B-4181-98BF-F4C32EDDE906}" dt="2024-11-05T16:25:02.958" v="60" actId="26606"/>
          <pc:sldLayoutMkLst>
            <pc:docMk/>
            <pc:sldMasterMk cId="2463269612" sldId="2147483738"/>
            <pc:sldLayoutMk cId="3392573708" sldId="2147483733"/>
          </pc:sldLayoutMkLst>
        </pc:sldLayoutChg>
        <pc:sldLayoutChg chg="add del">
          <pc:chgData name="Enice Stegmuller" userId="a77fc3a61ed07277" providerId="LiveId" clId="{FB2D8F60-735B-4181-98BF-F4C32EDDE906}" dt="2024-11-05T16:25:02.958" v="60" actId="26606"/>
          <pc:sldLayoutMkLst>
            <pc:docMk/>
            <pc:sldMasterMk cId="2463269612" sldId="2147483738"/>
            <pc:sldLayoutMk cId="4058650483" sldId="2147483734"/>
          </pc:sldLayoutMkLst>
        </pc:sldLayoutChg>
        <pc:sldLayoutChg chg="add del">
          <pc:chgData name="Enice Stegmuller" userId="a77fc3a61ed07277" providerId="LiveId" clId="{FB2D8F60-735B-4181-98BF-F4C32EDDE906}" dt="2024-11-05T16:25:02.958" v="60" actId="26606"/>
          <pc:sldLayoutMkLst>
            <pc:docMk/>
            <pc:sldMasterMk cId="2463269612" sldId="2147483738"/>
            <pc:sldLayoutMk cId="1063432155" sldId="2147483735"/>
          </pc:sldLayoutMkLst>
        </pc:sldLayoutChg>
        <pc:sldLayoutChg chg="add del">
          <pc:chgData name="Enice Stegmuller" userId="a77fc3a61ed07277" providerId="LiveId" clId="{FB2D8F60-735B-4181-98BF-F4C32EDDE906}" dt="2024-11-05T16:25:02.958" v="60" actId="26606"/>
          <pc:sldLayoutMkLst>
            <pc:docMk/>
            <pc:sldMasterMk cId="2463269612" sldId="2147483738"/>
            <pc:sldLayoutMk cId="109739143" sldId="2147483736"/>
          </pc:sldLayoutMkLst>
        </pc:sldLayoutChg>
        <pc:sldLayoutChg chg="add del">
          <pc:chgData name="Enice Stegmuller" userId="a77fc3a61ed07277" providerId="LiveId" clId="{FB2D8F60-735B-4181-98BF-F4C32EDDE906}" dt="2024-11-05T16:25:02.958" v="60" actId="26606"/>
          <pc:sldLayoutMkLst>
            <pc:docMk/>
            <pc:sldMasterMk cId="2463269612" sldId="2147483738"/>
            <pc:sldLayoutMk cId="2574483599" sldId="2147483737"/>
          </pc:sldLayoutMkLst>
        </pc:sldLayoutChg>
      </pc:sldMasterChg>
      <pc:sldMasterChg chg="add addSldLayout">
        <pc:chgData name="Enice Stegmuller" userId="a77fc3a61ed07277" providerId="LiveId" clId="{FB2D8F60-735B-4181-98BF-F4C32EDDE906}" dt="2024-11-05T16:25:49.712" v="62" actId="26606"/>
        <pc:sldMasterMkLst>
          <pc:docMk/>
          <pc:sldMasterMk cId="1316440263" sldId="2147483788"/>
        </pc:sldMasterMkLst>
        <pc:sldLayoutChg chg="add">
          <pc:chgData name="Enice Stegmuller" userId="a77fc3a61ed07277" providerId="LiveId" clId="{FB2D8F60-735B-4181-98BF-F4C32EDDE906}" dt="2024-11-05T16:25:49.712" v="62" actId="26606"/>
          <pc:sldLayoutMkLst>
            <pc:docMk/>
            <pc:sldMasterMk cId="1316440263" sldId="2147483788"/>
            <pc:sldLayoutMk cId="507901476" sldId="2147483777"/>
          </pc:sldLayoutMkLst>
        </pc:sldLayoutChg>
        <pc:sldLayoutChg chg="add">
          <pc:chgData name="Enice Stegmuller" userId="a77fc3a61ed07277" providerId="LiveId" clId="{FB2D8F60-735B-4181-98BF-F4C32EDDE906}" dt="2024-11-05T16:25:49.712" v="62" actId="26606"/>
          <pc:sldLayoutMkLst>
            <pc:docMk/>
            <pc:sldMasterMk cId="1316440263" sldId="2147483788"/>
            <pc:sldLayoutMk cId="3641812774" sldId="2147483778"/>
          </pc:sldLayoutMkLst>
        </pc:sldLayoutChg>
        <pc:sldLayoutChg chg="add">
          <pc:chgData name="Enice Stegmuller" userId="a77fc3a61ed07277" providerId="LiveId" clId="{FB2D8F60-735B-4181-98BF-F4C32EDDE906}" dt="2024-11-05T16:25:49.712" v="62" actId="26606"/>
          <pc:sldLayoutMkLst>
            <pc:docMk/>
            <pc:sldMasterMk cId="1316440263" sldId="2147483788"/>
            <pc:sldLayoutMk cId="961996535" sldId="2147483779"/>
          </pc:sldLayoutMkLst>
        </pc:sldLayoutChg>
        <pc:sldLayoutChg chg="add">
          <pc:chgData name="Enice Stegmuller" userId="a77fc3a61ed07277" providerId="LiveId" clId="{FB2D8F60-735B-4181-98BF-F4C32EDDE906}" dt="2024-11-05T16:25:49.712" v="62" actId="26606"/>
          <pc:sldLayoutMkLst>
            <pc:docMk/>
            <pc:sldMasterMk cId="1316440263" sldId="2147483788"/>
            <pc:sldLayoutMk cId="3416481093" sldId="2147483780"/>
          </pc:sldLayoutMkLst>
        </pc:sldLayoutChg>
        <pc:sldLayoutChg chg="add">
          <pc:chgData name="Enice Stegmuller" userId="a77fc3a61ed07277" providerId="LiveId" clId="{FB2D8F60-735B-4181-98BF-F4C32EDDE906}" dt="2024-11-05T16:25:49.712" v="62" actId="26606"/>
          <pc:sldLayoutMkLst>
            <pc:docMk/>
            <pc:sldMasterMk cId="1316440263" sldId="2147483788"/>
            <pc:sldLayoutMk cId="610320206" sldId="2147483781"/>
          </pc:sldLayoutMkLst>
        </pc:sldLayoutChg>
        <pc:sldLayoutChg chg="add">
          <pc:chgData name="Enice Stegmuller" userId="a77fc3a61ed07277" providerId="LiveId" clId="{FB2D8F60-735B-4181-98BF-F4C32EDDE906}" dt="2024-11-05T16:25:49.712" v="62" actId="26606"/>
          <pc:sldLayoutMkLst>
            <pc:docMk/>
            <pc:sldMasterMk cId="1316440263" sldId="2147483788"/>
            <pc:sldLayoutMk cId="255015084" sldId="2147483782"/>
          </pc:sldLayoutMkLst>
        </pc:sldLayoutChg>
        <pc:sldLayoutChg chg="add">
          <pc:chgData name="Enice Stegmuller" userId="a77fc3a61ed07277" providerId="LiveId" clId="{FB2D8F60-735B-4181-98BF-F4C32EDDE906}" dt="2024-11-05T16:25:49.712" v="62" actId="26606"/>
          <pc:sldLayoutMkLst>
            <pc:docMk/>
            <pc:sldMasterMk cId="1316440263" sldId="2147483788"/>
            <pc:sldLayoutMk cId="2182632510" sldId="2147483783"/>
          </pc:sldLayoutMkLst>
        </pc:sldLayoutChg>
        <pc:sldLayoutChg chg="add">
          <pc:chgData name="Enice Stegmuller" userId="a77fc3a61ed07277" providerId="LiveId" clId="{FB2D8F60-735B-4181-98BF-F4C32EDDE906}" dt="2024-11-05T16:25:49.712" v="62" actId="26606"/>
          <pc:sldLayoutMkLst>
            <pc:docMk/>
            <pc:sldMasterMk cId="1316440263" sldId="2147483788"/>
            <pc:sldLayoutMk cId="1906076846" sldId="2147483784"/>
          </pc:sldLayoutMkLst>
        </pc:sldLayoutChg>
        <pc:sldLayoutChg chg="add">
          <pc:chgData name="Enice Stegmuller" userId="a77fc3a61ed07277" providerId="LiveId" clId="{FB2D8F60-735B-4181-98BF-F4C32EDDE906}" dt="2024-11-05T16:25:49.712" v="62" actId="26606"/>
          <pc:sldLayoutMkLst>
            <pc:docMk/>
            <pc:sldMasterMk cId="1316440263" sldId="2147483788"/>
            <pc:sldLayoutMk cId="2802682574" sldId="2147483785"/>
          </pc:sldLayoutMkLst>
        </pc:sldLayoutChg>
        <pc:sldLayoutChg chg="add">
          <pc:chgData name="Enice Stegmuller" userId="a77fc3a61ed07277" providerId="LiveId" clId="{FB2D8F60-735B-4181-98BF-F4C32EDDE906}" dt="2024-11-05T16:25:49.712" v="62" actId="26606"/>
          <pc:sldLayoutMkLst>
            <pc:docMk/>
            <pc:sldMasterMk cId="1316440263" sldId="2147483788"/>
            <pc:sldLayoutMk cId="2885711605" sldId="2147483786"/>
          </pc:sldLayoutMkLst>
        </pc:sldLayoutChg>
        <pc:sldLayoutChg chg="add">
          <pc:chgData name="Enice Stegmuller" userId="a77fc3a61ed07277" providerId="LiveId" clId="{FB2D8F60-735B-4181-98BF-F4C32EDDE906}" dt="2024-11-05T16:25:49.712" v="62" actId="26606"/>
          <pc:sldLayoutMkLst>
            <pc:docMk/>
            <pc:sldMasterMk cId="1316440263" sldId="2147483788"/>
            <pc:sldLayoutMk cId="798123687" sldId="2147483787"/>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6068F4-B600-4B6F-97B9-5977DFBD4E05}"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7F3840B3-A618-4DDA-8A37-D16614B3DFF4}">
      <dgm:prSet/>
      <dgm:spPr/>
      <dgm:t>
        <a:bodyPr/>
        <a:lstStyle/>
        <a:p>
          <a:r>
            <a:rPr lang="en-US"/>
            <a:t>Gradient Boosting Classifier produced best results</a:t>
          </a:r>
        </a:p>
      </dgm:t>
    </dgm:pt>
    <dgm:pt modelId="{BB4E48F3-FA32-4778-8AC5-53C0B00D82FD}" type="parTrans" cxnId="{91B941F5-6EA9-47C8-B100-40CF974881EC}">
      <dgm:prSet/>
      <dgm:spPr/>
      <dgm:t>
        <a:bodyPr/>
        <a:lstStyle/>
        <a:p>
          <a:endParaRPr lang="en-US"/>
        </a:p>
      </dgm:t>
    </dgm:pt>
    <dgm:pt modelId="{25F6E10F-BAF1-4177-BBAB-18026D7FFF04}" type="sibTrans" cxnId="{91B941F5-6EA9-47C8-B100-40CF974881EC}">
      <dgm:prSet/>
      <dgm:spPr/>
      <dgm:t>
        <a:bodyPr/>
        <a:lstStyle/>
        <a:p>
          <a:endParaRPr lang="en-US"/>
        </a:p>
      </dgm:t>
    </dgm:pt>
    <dgm:pt modelId="{C8BF9DBE-BC73-4962-8E6D-6739F4167C8D}">
      <dgm:prSet/>
      <dgm:spPr/>
      <dgm:t>
        <a:bodyPr/>
        <a:lstStyle/>
        <a:p>
          <a:r>
            <a:rPr lang="en-US"/>
            <a:t>Incident severity was the most important feature</a:t>
          </a:r>
        </a:p>
      </dgm:t>
    </dgm:pt>
    <dgm:pt modelId="{1CB51FF4-3211-4C40-A4C3-B1DDA412B569}" type="parTrans" cxnId="{0789C9E1-5709-4869-999D-4942137162B5}">
      <dgm:prSet/>
      <dgm:spPr/>
      <dgm:t>
        <a:bodyPr/>
        <a:lstStyle/>
        <a:p>
          <a:endParaRPr lang="en-US"/>
        </a:p>
      </dgm:t>
    </dgm:pt>
    <dgm:pt modelId="{437E008C-755F-46FA-AC1D-031B8217EF1C}" type="sibTrans" cxnId="{0789C9E1-5709-4869-999D-4942137162B5}">
      <dgm:prSet/>
      <dgm:spPr/>
      <dgm:t>
        <a:bodyPr/>
        <a:lstStyle/>
        <a:p>
          <a:endParaRPr lang="en-US"/>
        </a:p>
      </dgm:t>
    </dgm:pt>
    <dgm:pt modelId="{B0AB48EC-1DA2-4D1F-BF71-69C68C50AB84}">
      <dgm:prSet/>
      <dgm:spPr/>
      <dgm:t>
        <a:bodyPr/>
        <a:lstStyle/>
        <a:p>
          <a:r>
            <a:rPr lang="en-US"/>
            <a:t>Hobbies</a:t>
          </a:r>
        </a:p>
      </dgm:t>
    </dgm:pt>
    <dgm:pt modelId="{72343227-E4BF-4F86-84BD-A5857FACBC82}" type="parTrans" cxnId="{FCB7138C-0391-48B2-B742-552A7CDFDBEE}">
      <dgm:prSet/>
      <dgm:spPr/>
      <dgm:t>
        <a:bodyPr/>
        <a:lstStyle/>
        <a:p>
          <a:endParaRPr lang="en-US"/>
        </a:p>
      </dgm:t>
    </dgm:pt>
    <dgm:pt modelId="{1FC7A967-FB0C-4684-9BA4-C680661A0CAA}" type="sibTrans" cxnId="{FCB7138C-0391-48B2-B742-552A7CDFDBEE}">
      <dgm:prSet/>
      <dgm:spPr/>
      <dgm:t>
        <a:bodyPr/>
        <a:lstStyle/>
        <a:p>
          <a:endParaRPr lang="en-US"/>
        </a:p>
      </dgm:t>
    </dgm:pt>
    <dgm:pt modelId="{0874E677-6554-46BD-895A-AECF0BF0F808}">
      <dgm:prSet/>
      <dgm:spPr/>
      <dgm:t>
        <a:bodyPr/>
        <a:lstStyle/>
        <a:p>
          <a:r>
            <a:rPr lang="en-US"/>
            <a:t>Witnesses</a:t>
          </a:r>
        </a:p>
      </dgm:t>
    </dgm:pt>
    <dgm:pt modelId="{D073516E-8213-414C-940F-41211F60FDC1}" type="parTrans" cxnId="{6BA3EA4E-8898-449F-8CD2-7CA2C93C5C43}">
      <dgm:prSet/>
      <dgm:spPr/>
      <dgm:t>
        <a:bodyPr/>
        <a:lstStyle/>
        <a:p>
          <a:endParaRPr lang="en-US"/>
        </a:p>
      </dgm:t>
    </dgm:pt>
    <dgm:pt modelId="{7217167E-76E1-44F9-A989-53713C839526}" type="sibTrans" cxnId="{6BA3EA4E-8898-449F-8CD2-7CA2C93C5C43}">
      <dgm:prSet/>
      <dgm:spPr/>
      <dgm:t>
        <a:bodyPr/>
        <a:lstStyle/>
        <a:p>
          <a:endParaRPr lang="en-US"/>
        </a:p>
      </dgm:t>
    </dgm:pt>
    <dgm:pt modelId="{5953E2F0-4633-4097-8C1D-C71E3160FCA5}">
      <dgm:prSet/>
      <dgm:spPr/>
      <dgm:t>
        <a:bodyPr/>
        <a:lstStyle/>
        <a:p>
          <a:r>
            <a:rPr lang="en-US"/>
            <a:t>Deductible </a:t>
          </a:r>
        </a:p>
      </dgm:t>
    </dgm:pt>
    <dgm:pt modelId="{7144D1A3-A947-43E7-BDA0-D313A7E6CB44}" type="parTrans" cxnId="{95971038-A080-447F-BD36-086EE83DA9FA}">
      <dgm:prSet/>
      <dgm:spPr/>
      <dgm:t>
        <a:bodyPr/>
        <a:lstStyle/>
        <a:p>
          <a:endParaRPr lang="en-US"/>
        </a:p>
      </dgm:t>
    </dgm:pt>
    <dgm:pt modelId="{4F326820-745F-44BD-BDB4-685DB0A5AF3D}" type="sibTrans" cxnId="{95971038-A080-447F-BD36-086EE83DA9FA}">
      <dgm:prSet/>
      <dgm:spPr/>
      <dgm:t>
        <a:bodyPr/>
        <a:lstStyle/>
        <a:p>
          <a:endParaRPr lang="en-US"/>
        </a:p>
      </dgm:t>
    </dgm:pt>
    <dgm:pt modelId="{2FE4EE86-E6F0-4F80-89FC-EE3691461419}" type="pres">
      <dgm:prSet presAssocID="{8C6068F4-B600-4B6F-97B9-5977DFBD4E05}" presName="vert0" presStyleCnt="0">
        <dgm:presLayoutVars>
          <dgm:dir/>
          <dgm:animOne val="branch"/>
          <dgm:animLvl val="lvl"/>
        </dgm:presLayoutVars>
      </dgm:prSet>
      <dgm:spPr/>
    </dgm:pt>
    <dgm:pt modelId="{1876296E-BCCD-4CCC-83A7-D8E6122D483D}" type="pres">
      <dgm:prSet presAssocID="{7F3840B3-A618-4DDA-8A37-D16614B3DFF4}" presName="thickLine" presStyleLbl="alignNode1" presStyleIdx="0" presStyleCnt="5"/>
      <dgm:spPr/>
    </dgm:pt>
    <dgm:pt modelId="{C96BF3B9-6CD6-4FEB-891B-728011383477}" type="pres">
      <dgm:prSet presAssocID="{7F3840B3-A618-4DDA-8A37-D16614B3DFF4}" presName="horz1" presStyleCnt="0"/>
      <dgm:spPr/>
    </dgm:pt>
    <dgm:pt modelId="{0FA4CF80-42B0-491E-B50C-815180C860B4}" type="pres">
      <dgm:prSet presAssocID="{7F3840B3-A618-4DDA-8A37-D16614B3DFF4}" presName="tx1" presStyleLbl="revTx" presStyleIdx="0" presStyleCnt="5"/>
      <dgm:spPr/>
    </dgm:pt>
    <dgm:pt modelId="{D477B62B-E6AC-44FE-A6C7-004F05F45CB9}" type="pres">
      <dgm:prSet presAssocID="{7F3840B3-A618-4DDA-8A37-D16614B3DFF4}" presName="vert1" presStyleCnt="0"/>
      <dgm:spPr/>
    </dgm:pt>
    <dgm:pt modelId="{0CB86A68-CF7B-4E76-9EC7-11912EE01500}" type="pres">
      <dgm:prSet presAssocID="{C8BF9DBE-BC73-4962-8E6D-6739F4167C8D}" presName="thickLine" presStyleLbl="alignNode1" presStyleIdx="1" presStyleCnt="5"/>
      <dgm:spPr/>
    </dgm:pt>
    <dgm:pt modelId="{1D18F40D-E1CE-4CCB-B26E-95C89F349F86}" type="pres">
      <dgm:prSet presAssocID="{C8BF9DBE-BC73-4962-8E6D-6739F4167C8D}" presName="horz1" presStyleCnt="0"/>
      <dgm:spPr/>
    </dgm:pt>
    <dgm:pt modelId="{511EC88D-9505-4536-A9A5-79ED8EB92DCC}" type="pres">
      <dgm:prSet presAssocID="{C8BF9DBE-BC73-4962-8E6D-6739F4167C8D}" presName="tx1" presStyleLbl="revTx" presStyleIdx="1" presStyleCnt="5"/>
      <dgm:spPr/>
    </dgm:pt>
    <dgm:pt modelId="{E560E808-BB68-4330-A479-4412ECEB4A9E}" type="pres">
      <dgm:prSet presAssocID="{C8BF9DBE-BC73-4962-8E6D-6739F4167C8D}" presName="vert1" presStyleCnt="0"/>
      <dgm:spPr/>
    </dgm:pt>
    <dgm:pt modelId="{BC521BCD-F434-4F0E-9471-7662462C91AA}" type="pres">
      <dgm:prSet presAssocID="{B0AB48EC-1DA2-4D1F-BF71-69C68C50AB84}" presName="thickLine" presStyleLbl="alignNode1" presStyleIdx="2" presStyleCnt="5"/>
      <dgm:spPr/>
    </dgm:pt>
    <dgm:pt modelId="{B1377ECD-8657-43D0-B393-56F7AF5A6778}" type="pres">
      <dgm:prSet presAssocID="{B0AB48EC-1DA2-4D1F-BF71-69C68C50AB84}" presName="horz1" presStyleCnt="0"/>
      <dgm:spPr/>
    </dgm:pt>
    <dgm:pt modelId="{20368B55-2B93-4D16-A3CC-B42B5EA32830}" type="pres">
      <dgm:prSet presAssocID="{B0AB48EC-1DA2-4D1F-BF71-69C68C50AB84}" presName="tx1" presStyleLbl="revTx" presStyleIdx="2" presStyleCnt="5"/>
      <dgm:spPr/>
    </dgm:pt>
    <dgm:pt modelId="{94FA4646-1BE2-4172-9D56-57C3BB0843BB}" type="pres">
      <dgm:prSet presAssocID="{B0AB48EC-1DA2-4D1F-BF71-69C68C50AB84}" presName="vert1" presStyleCnt="0"/>
      <dgm:spPr/>
    </dgm:pt>
    <dgm:pt modelId="{08509906-AC10-44ED-B219-A64E6B30731B}" type="pres">
      <dgm:prSet presAssocID="{0874E677-6554-46BD-895A-AECF0BF0F808}" presName="thickLine" presStyleLbl="alignNode1" presStyleIdx="3" presStyleCnt="5"/>
      <dgm:spPr/>
    </dgm:pt>
    <dgm:pt modelId="{975B4B07-C5FE-49E1-83F9-A447A08EC8AF}" type="pres">
      <dgm:prSet presAssocID="{0874E677-6554-46BD-895A-AECF0BF0F808}" presName="horz1" presStyleCnt="0"/>
      <dgm:spPr/>
    </dgm:pt>
    <dgm:pt modelId="{9CFBD519-EC01-49D7-A2F4-65601C8ED8CB}" type="pres">
      <dgm:prSet presAssocID="{0874E677-6554-46BD-895A-AECF0BF0F808}" presName="tx1" presStyleLbl="revTx" presStyleIdx="3" presStyleCnt="5"/>
      <dgm:spPr/>
    </dgm:pt>
    <dgm:pt modelId="{BB7783D6-F635-425D-ACBD-D25E46E2B380}" type="pres">
      <dgm:prSet presAssocID="{0874E677-6554-46BD-895A-AECF0BF0F808}" presName="vert1" presStyleCnt="0"/>
      <dgm:spPr/>
    </dgm:pt>
    <dgm:pt modelId="{01263213-022B-44F0-B2BB-52EFE84164FE}" type="pres">
      <dgm:prSet presAssocID="{5953E2F0-4633-4097-8C1D-C71E3160FCA5}" presName="thickLine" presStyleLbl="alignNode1" presStyleIdx="4" presStyleCnt="5"/>
      <dgm:spPr/>
    </dgm:pt>
    <dgm:pt modelId="{EF8ABD7F-957C-428D-A73C-D5B575D7563A}" type="pres">
      <dgm:prSet presAssocID="{5953E2F0-4633-4097-8C1D-C71E3160FCA5}" presName="horz1" presStyleCnt="0"/>
      <dgm:spPr/>
    </dgm:pt>
    <dgm:pt modelId="{4B444080-A07B-4DD8-96B9-A72D66CA8E55}" type="pres">
      <dgm:prSet presAssocID="{5953E2F0-4633-4097-8C1D-C71E3160FCA5}" presName="tx1" presStyleLbl="revTx" presStyleIdx="4" presStyleCnt="5"/>
      <dgm:spPr/>
    </dgm:pt>
    <dgm:pt modelId="{7ED448D6-E77B-495E-808B-42D01B6C3506}" type="pres">
      <dgm:prSet presAssocID="{5953E2F0-4633-4097-8C1D-C71E3160FCA5}" presName="vert1" presStyleCnt="0"/>
      <dgm:spPr/>
    </dgm:pt>
  </dgm:ptLst>
  <dgm:cxnLst>
    <dgm:cxn modelId="{95971038-A080-447F-BD36-086EE83DA9FA}" srcId="{8C6068F4-B600-4B6F-97B9-5977DFBD4E05}" destId="{5953E2F0-4633-4097-8C1D-C71E3160FCA5}" srcOrd="4" destOrd="0" parTransId="{7144D1A3-A947-43E7-BDA0-D313A7E6CB44}" sibTransId="{4F326820-745F-44BD-BDB4-685DB0A5AF3D}"/>
    <dgm:cxn modelId="{F6934A5F-60B9-4F5E-BCD7-C9D7AD8C4432}" type="presOf" srcId="{5953E2F0-4633-4097-8C1D-C71E3160FCA5}" destId="{4B444080-A07B-4DD8-96B9-A72D66CA8E55}" srcOrd="0" destOrd="0" presId="urn:microsoft.com/office/officeart/2008/layout/LinedList"/>
    <dgm:cxn modelId="{6BA3EA4E-8898-449F-8CD2-7CA2C93C5C43}" srcId="{8C6068F4-B600-4B6F-97B9-5977DFBD4E05}" destId="{0874E677-6554-46BD-895A-AECF0BF0F808}" srcOrd="3" destOrd="0" parTransId="{D073516E-8213-414C-940F-41211F60FDC1}" sibTransId="{7217167E-76E1-44F9-A989-53713C839526}"/>
    <dgm:cxn modelId="{D244FB76-53B5-42FB-BBD4-BA23641E03D9}" type="presOf" srcId="{B0AB48EC-1DA2-4D1F-BF71-69C68C50AB84}" destId="{20368B55-2B93-4D16-A3CC-B42B5EA32830}" srcOrd="0" destOrd="0" presId="urn:microsoft.com/office/officeart/2008/layout/LinedList"/>
    <dgm:cxn modelId="{5C477E57-3F8E-49BF-A51F-25A059C67D3A}" type="presOf" srcId="{0874E677-6554-46BD-895A-AECF0BF0F808}" destId="{9CFBD519-EC01-49D7-A2F4-65601C8ED8CB}" srcOrd="0" destOrd="0" presId="urn:microsoft.com/office/officeart/2008/layout/LinedList"/>
    <dgm:cxn modelId="{61153C7E-C7E1-4E23-9DE1-023DFB91215A}" type="presOf" srcId="{7F3840B3-A618-4DDA-8A37-D16614B3DFF4}" destId="{0FA4CF80-42B0-491E-B50C-815180C860B4}" srcOrd="0" destOrd="0" presId="urn:microsoft.com/office/officeart/2008/layout/LinedList"/>
    <dgm:cxn modelId="{FCB7138C-0391-48B2-B742-552A7CDFDBEE}" srcId="{8C6068F4-B600-4B6F-97B9-5977DFBD4E05}" destId="{B0AB48EC-1DA2-4D1F-BF71-69C68C50AB84}" srcOrd="2" destOrd="0" parTransId="{72343227-E4BF-4F86-84BD-A5857FACBC82}" sibTransId="{1FC7A967-FB0C-4684-9BA4-C680661A0CAA}"/>
    <dgm:cxn modelId="{DB5D62D1-F5A5-419F-B492-B84F1F16217A}" type="presOf" srcId="{C8BF9DBE-BC73-4962-8E6D-6739F4167C8D}" destId="{511EC88D-9505-4536-A9A5-79ED8EB92DCC}" srcOrd="0" destOrd="0" presId="urn:microsoft.com/office/officeart/2008/layout/LinedList"/>
    <dgm:cxn modelId="{0789C9E1-5709-4869-999D-4942137162B5}" srcId="{8C6068F4-B600-4B6F-97B9-5977DFBD4E05}" destId="{C8BF9DBE-BC73-4962-8E6D-6739F4167C8D}" srcOrd="1" destOrd="0" parTransId="{1CB51FF4-3211-4C40-A4C3-B1DDA412B569}" sibTransId="{437E008C-755F-46FA-AC1D-031B8217EF1C}"/>
    <dgm:cxn modelId="{958A16F2-3F5C-45D5-A1C6-F0CC6F63BA23}" type="presOf" srcId="{8C6068F4-B600-4B6F-97B9-5977DFBD4E05}" destId="{2FE4EE86-E6F0-4F80-89FC-EE3691461419}" srcOrd="0" destOrd="0" presId="urn:microsoft.com/office/officeart/2008/layout/LinedList"/>
    <dgm:cxn modelId="{91B941F5-6EA9-47C8-B100-40CF974881EC}" srcId="{8C6068F4-B600-4B6F-97B9-5977DFBD4E05}" destId="{7F3840B3-A618-4DDA-8A37-D16614B3DFF4}" srcOrd="0" destOrd="0" parTransId="{BB4E48F3-FA32-4778-8AC5-53C0B00D82FD}" sibTransId="{25F6E10F-BAF1-4177-BBAB-18026D7FFF04}"/>
    <dgm:cxn modelId="{F4FEF7FA-5CBE-49B7-90F3-5011215E9309}" type="presParOf" srcId="{2FE4EE86-E6F0-4F80-89FC-EE3691461419}" destId="{1876296E-BCCD-4CCC-83A7-D8E6122D483D}" srcOrd="0" destOrd="0" presId="urn:microsoft.com/office/officeart/2008/layout/LinedList"/>
    <dgm:cxn modelId="{11FB2FEF-2008-4CEB-9C55-9394053F07BD}" type="presParOf" srcId="{2FE4EE86-E6F0-4F80-89FC-EE3691461419}" destId="{C96BF3B9-6CD6-4FEB-891B-728011383477}" srcOrd="1" destOrd="0" presId="urn:microsoft.com/office/officeart/2008/layout/LinedList"/>
    <dgm:cxn modelId="{CE90831B-396F-4438-B4CE-EC9874A2085A}" type="presParOf" srcId="{C96BF3B9-6CD6-4FEB-891B-728011383477}" destId="{0FA4CF80-42B0-491E-B50C-815180C860B4}" srcOrd="0" destOrd="0" presId="urn:microsoft.com/office/officeart/2008/layout/LinedList"/>
    <dgm:cxn modelId="{989F32B6-1138-4A6E-9710-3A94CFC5B6D2}" type="presParOf" srcId="{C96BF3B9-6CD6-4FEB-891B-728011383477}" destId="{D477B62B-E6AC-44FE-A6C7-004F05F45CB9}" srcOrd="1" destOrd="0" presId="urn:microsoft.com/office/officeart/2008/layout/LinedList"/>
    <dgm:cxn modelId="{37058A6E-265E-443D-9BFA-161E524690C8}" type="presParOf" srcId="{2FE4EE86-E6F0-4F80-89FC-EE3691461419}" destId="{0CB86A68-CF7B-4E76-9EC7-11912EE01500}" srcOrd="2" destOrd="0" presId="urn:microsoft.com/office/officeart/2008/layout/LinedList"/>
    <dgm:cxn modelId="{6E230043-ABFF-4FB5-9219-AF5649CED77E}" type="presParOf" srcId="{2FE4EE86-E6F0-4F80-89FC-EE3691461419}" destId="{1D18F40D-E1CE-4CCB-B26E-95C89F349F86}" srcOrd="3" destOrd="0" presId="urn:microsoft.com/office/officeart/2008/layout/LinedList"/>
    <dgm:cxn modelId="{7C5B75A1-2E9A-44DB-AEAC-73263D6FB117}" type="presParOf" srcId="{1D18F40D-E1CE-4CCB-B26E-95C89F349F86}" destId="{511EC88D-9505-4536-A9A5-79ED8EB92DCC}" srcOrd="0" destOrd="0" presId="urn:microsoft.com/office/officeart/2008/layout/LinedList"/>
    <dgm:cxn modelId="{2CBF5836-A68E-4132-88DA-E433E72414CA}" type="presParOf" srcId="{1D18F40D-E1CE-4CCB-B26E-95C89F349F86}" destId="{E560E808-BB68-4330-A479-4412ECEB4A9E}" srcOrd="1" destOrd="0" presId="urn:microsoft.com/office/officeart/2008/layout/LinedList"/>
    <dgm:cxn modelId="{BFB24D54-FF9E-4568-B6A3-7FE6671F66F0}" type="presParOf" srcId="{2FE4EE86-E6F0-4F80-89FC-EE3691461419}" destId="{BC521BCD-F434-4F0E-9471-7662462C91AA}" srcOrd="4" destOrd="0" presId="urn:microsoft.com/office/officeart/2008/layout/LinedList"/>
    <dgm:cxn modelId="{D5CD5EBD-7F5D-49DB-9547-94E0D712CE4E}" type="presParOf" srcId="{2FE4EE86-E6F0-4F80-89FC-EE3691461419}" destId="{B1377ECD-8657-43D0-B393-56F7AF5A6778}" srcOrd="5" destOrd="0" presId="urn:microsoft.com/office/officeart/2008/layout/LinedList"/>
    <dgm:cxn modelId="{8423B08B-A700-4F94-A2E2-58D0D790BB19}" type="presParOf" srcId="{B1377ECD-8657-43D0-B393-56F7AF5A6778}" destId="{20368B55-2B93-4D16-A3CC-B42B5EA32830}" srcOrd="0" destOrd="0" presId="urn:microsoft.com/office/officeart/2008/layout/LinedList"/>
    <dgm:cxn modelId="{6F4FF31D-3FF3-4201-A1DA-562F39CBD1C2}" type="presParOf" srcId="{B1377ECD-8657-43D0-B393-56F7AF5A6778}" destId="{94FA4646-1BE2-4172-9D56-57C3BB0843BB}" srcOrd="1" destOrd="0" presId="urn:microsoft.com/office/officeart/2008/layout/LinedList"/>
    <dgm:cxn modelId="{D4F2296B-E2CA-4789-BC8C-F77EAB6D27FF}" type="presParOf" srcId="{2FE4EE86-E6F0-4F80-89FC-EE3691461419}" destId="{08509906-AC10-44ED-B219-A64E6B30731B}" srcOrd="6" destOrd="0" presId="urn:microsoft.com/office/officeart/2008/layout/LinedList"/>
    <dgm:cxn modelId="{9786A87D-4CFE-46F9-BB3F-19C4E2C598A9}" type="presParOf" srcId="{2FE4EE86-E6F0-4F80-89FC-EE3691461419}" destId="{975B4B07-C5FE-49E1-83F9-A447A08EC8AF}" srcOrd="7" destOrd="0" presId="urn:microsoft.com/office/officeart/2008/layout/LinedList"/>
    <dgm:cxn modelId="{0019542A-F96B-431D-87AE-ABE9E01BA127}" type="presParOf" srcId="{975B4B07-C5FE-49E1-83F9-A447A08EC8AF}" destId="{9CFBD519-EC01-49D7-A2F4-65601C8ED8CB}" srcOrd="0" destOrd="0" presId="urn:microsoft.com/office/officeart/2008/layout/LinedList"/>
    <dgm:cxn modelId="{CE453475-BDBD-49C9-88B6-AA56A24CDB46}" type="presParOf" srcId="{975B4B07-C5FE-49E1-83F9-A447A08EC8AF}" destId="{BB7783D6-F635-425D-ACBD-D25E46E2B380}" srcOrd="1" destOrd="0" presId="urn:microsoft.com/office/officeart/2008/layout/LinedList"/>
    <dgm:cxn modelId="{3F60A82F-05D6-4B03-8F93-E3EBD223BD7F}" type="presParOf" srcId="{2FE4EE86-E6F0-4F80-89FC-EE3691461419}" destId="{01263213-022B-44F0-B2BB-52EFE84164FE}" srcOrd="8" destOrd="0" presId="urn:microsoft.com/office/officeart/2008/layout/LinedList"/>
    <dgm:cxn modelId="{339F8AFD-05AF-4017-AD15-B37ED37657DA}" type="presParOf" srcId="{2FE4EE86-E6F0-4F80-89FC-EE3691461419}" destId="{EF8ABD7F-957C-428D-A73C-D5B575D7563A}" srcOrd="9" destOrd="0" presId="urn:microsoft.com/office/officeart/2008/layout/LinedList"/>
    <dgm:cxn modelId="{A1E9578C-8F44-4535-8DA5-F8B1CC26FB4B}" type="presParOf" srcId="{EF8ABD7F-957C-428D-A73C-D5B575D7563A}" destId="{4B444080-A07B-4DD8-96B9-A72D66CA8E55}" srcOrd="0" destOrd="0" presId="urn:microsoft.com/office/officeart/2008/layout/LinedList"/>
    <dgm:cxn modelId="{D5F01F24-87F3-4829-84BC-6F638F49E1E5}" type="presParOf" srcId="{EF8ABD7F-957C-428D-A73C-D5B575D7563A}" destId="{7ED448D6-E77B-495E-808B-42D01B6C350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212E48F-C697-45C4-B0CF-D64AD776E3BE}" type="doc">
      <dgm:prSet loTypeId="urn:microsoft.com/office/officeart/2016/7/layout/LinearBlockProcessNumbered" loCatId="process" qsTypeId="urn:microsoft.com/office/officeart/2005/8/quickstyle/simple4" qsCatId="simple" csTypeId="urn:microsoft.com/office/officeart/2005/8/colors/colorful1" csCatId="colorful"/>
      <dgm:spPr/>
      <dgm:t>
        <a:bodyPr/>
        <a:lstStyle/>
        <a:p>
          <a:endParaRPr lang="en-US"/>
        </a:p>
      </dgm:t>
    </dgm:pt>
    <dgm:pt modelId="{011794BD-F9BD-4F5F-995D-B9B93631B563}">
      <dgm:prSet/>
      <dgm:spPr/>
      <dgm:t>
        <a:bodyPr/>
        <a:lstStyle/>
        <a:p>
          <a:r>
            <a:rPr lang="en-US"/>
            <a:t>Get more information from other states</a:t>
          </a:r>
        </a:p>
      </dgm:t>
    </dgm:pt>
    <dgm:pt modelId="{5EEF10E5-C1F8-4EF1-BD45-2612035A2BF8}" type="parTrans" cxnId="{4E8CA4BF-1828-4A80-84A0-873106FDB76C}">
      <dgm:prSet/>
      <dgm:spPr/>
      <dgm:t>
        <a:bodyPr/>
        <a:lstStyle/>
        <a:p>
          <a:endParaRPr lang="en-US"/>
        </a:p>
      </dgm:t>
    </dgm:pt>
    <dgm:pt modelId="{1841883D-9334-43AD-82E4-D4A83C04C456}" type="sibTrans" cxnId="{4E8CA4BF-1828-4A80-84A0-873106FDB76C}">
      <dgm:prSet phldrT="01" phldr="0"/>
      <dgm:spPr/>
      <dgm:t>
        <a:bodyPr/>
        <a:lstStyle/>
        <a:p>
          <a:r>
            <a:rPr lang="en-US"/>
            <a:t>01</a:t>
          </a:r>
        </a:p>
      </dgm:t>
    </dgm:pt>
    <dgm:pt modelId="{CA82AE1E-00E8-45D4-BD5E-B5011274955D}">
      <dgm:prSet/>
      <dgm:spPr/>
      <dgm:t>
        <a:bodyPr/>
        <a:lstStyle/>
        <a:p>
          <a:r>
            <a:rPr lang="en-US"/>
            <a:t>Get information on where fraud is happening </a:t>
          </a:r>
        </a:p>
      </dgm:t>
    </dgm:pt>
    <dgm:pt modelId="{343757E3-4A6E-4ED3-9382-6984A776EE26}" type="parTrans" cxnId="{61AB469C-4598-40D2-AA35-35CA1B2E7404}">
      <dgm:prSet/>
      <dgm:spPr/>
      <dgm:t>
        <a:bodyPr/>
        <a:lstStyle/>
        <a:p>
          <a:endParaRPr lang="en-US"/>
        </a:p>
      </dgm:t>
    </dgm:pt>
    <dgm:pt modelId="{1A73A03E-763C-47A9-962A-9D932806CC64}" type="sibTrans" cxnId="{61AB469C-4598-40D2-AA35-35CA1B2E7404}">
      <dgm:prSet phldrT="02" phldr="0"/>
      <dgm:spPr/>
      <dgm:t>
        <a:bodyPr/>
        <a:lstStyle/>
        <a:p>
          <a:r>
            <a:rPr lang="en-US"/>
            <a:t>02</a:t>
          </a:r>
        </a:p>
      </dgm:t>
    </dgm:pt>
    <dgm:pt modelId="{802F72BD-B46E-4E4D-BD7F-234A1414BF1C}">
      <dgm:prSet/>
      <dgm:spPr/>
      <dgm:t>
        <a:bodyPr/>
        <a:lstStyle/>
        <a:p>
          <a:r>
            <a:rPr lang="en-US"/>
            <a:t>Create a model showing where there are high rates of fraud </a:t>
          </a:r>
        </a:p>
      </dgm:t>
    </dgm:pt>
    <dgm:pt modelId="{73C3E2E4-E999-4B83-A478-0B3AEBA0C943}" type="parTrans" cxnId="{C2744C0F-8AD4-4BD2-8C88-AFA5760FEDCF}">
      <dgm:prSet/>
      <dgm:spPr/>
      <dgm:t>
        <a:bodyPr/>
        <a:lstStyle/>
        <a:p>
          <a:endParaRPr lang="en-US"/>
        </a:p>
      </dgm:t>
    </dgm:pt>
    <dgm:pt modelId="{14F788C1-0CB6-4E63-ABC5-CC766559CA5B}" type="sibTrans" cxnId="{C2744C0F-8AD4-4BD2-8C88-AFA5760FEDCF}">
      <dgm:prSet/>
      <dgm:spPr/>
      <dgm:t>
        <a:bodyPr/>
        <a:lstStyle/>
        <a:p>
          <a:endParaRPr lang="en-US"/>
        </a:p>
      </dgm:t>
    </dgm:pt>
    <dgm:pt modelId="{A552A5C9-2818-4EDE-90C7-63B90C8A57A8}" type="pres">
      <dgm:prSet presAssocID="{9212E48F-C697-45C4-B0CF-D64AD776E3BE}" presName="Name0" presStyleCnt="0">
        <dgm:presLayoutVars>
          <dgm:animLvl val="lvl"/>
          <dgm:resizeHandles val="exact"/>
        </dgm:presLayoutVars>
      </dgm:prSet>
      <dgm:spPr/>
    </dgm:pt>
    <dgm:pt modelId="{1DFD9945-1DE6-40F9-8D95-667041DD11CA}" type="pres">
      <dgm:prSet presAssocID="{011794BD-F9BD-4F5F-995D-B9B93631B563}" presName="compositeNode" presStyleCnt="0">
        <dgm:presLayoutVars>
          <dgm:bulletEnabled val="1"/>
        </dgm:presLayoutVars>
      </dgm:prSet>
      <dgm:spPr/>
    </dgm:pt>
    <dgm:pt modelId="{FBBA43CB-F978-4BE8-9F41-5D78C3FD6B7D}" type="pres">
      <dgm:prSet presAssocID="{011794BD-F9BD-4F5F-995D-B9B93631B563}" presName="bgRect" presStyleLbl="alignNode1" presStyleIdx="0" presStyleCnt="2"/>
      <dgm:spPr/>
    </dgm:pt>
    <dgm:pt modelId="{40CD31DF-1838-4EFB-8DF7-753AD4D65EF1}" type="pres">
      <dgm:prSet presAssocID="{1841883D-9334-43AD-82E4-D4A83C04C456}" presName="sibTransNodeRect" presStyleLbl="alignNode1" presStyleIdx="0" presStyleCnt="2">
        <dgm:presLayoutVars>
          <dgm:chMax val="0"/>
          <dgm:bulletEnabled val="1"/>
        </dgm:presLayoutVars>
      </dgm:prSet>
      <dgm:spPr/>
    </dgm:pt>
    <dgm:pt modelId="{8CAA8F9F-A50D-4E8B-91BC-6F525C96B3AC}" type="pres">
      <dgm:prSet presAssocID="{011794BD-F9BD-4F5F-995D-B9B93631B563}" presName="nodeRect" presStyleLbl="alignNode1" presStyleIdx="0" presStyleCnt="2">
        <dgm:presLayoutVars>
          <dgm:bulletEnabled val="1"/>
        </dgm:presLayoutVars>
      </dgm:prSet>
      <dgm:spPr/>
    </dgm:pt>
    <dgm:pt modelId="{C1FBF99F-E85A-4F64-B54F-93985E3E6D6D}" type="pres">
      <dgm:prSet presAssocID="{1841883D-9334-43AD-82E4-D4A83C04C456}" presName="sibTrans" presStyleCnt="0"/>
      <dgm:spPr/>
    </dgm:pt>
    <dgm:pt modelId="{667AEC0B-1A33-4EE0-AB29-6187BBB832F1}" type="pres">
      <dgm:prSet presAssocID="{CA82AE1E-00E8-45D4-BD5E-B5011274955D}" presName="compositeNode" presStyleCnt="0">
        <dgm:presLayoutVars>
          <dgm:bulletEnabled val="1"/>
        </dgm:presLayoutVars>
      </dgm:prSet>
      <dgm:spPr/>
    </dgm:pt>
    <dgm:pt modelId="{D8F5E240-3BE3-4FF7-8EE5-DD6065095E9A}" type="pres">
      <dgm:prSet presAssocID="{CA82AE1E-00E8-45D4-BD5E-B5011274955D}" presName="bgRect" presStyleLbl="alignNode1" presStyleIdx="1" presStyleCnt="2"/>
      <dgm:spPr/>
    </dgm:pt>
    <dgm:pt modelId="{CBC9B043-CB7F-4701-9A6C-6086B2D9A19D}" type="pres">
      <dgm:prSet presAssocID="{1A73A03E-763C-47A9-962A-9D932806CC64}" presName="sibTransNodeRect" presStyleLbl="alignNode1" presStyleIdx="1" presStyleCnt="2">
        <dgm:presLayoutVars>
          <dgm:chMax val="0"/>
          <dgm:bulletEnabled val="1"/>
        </dgm:presLayoutVars>
      </dgm:prSet>
      <dgm:spPr/>
    </dgm:pt>
    <dgm:pt modelId="{FCFB1A98-95A4-423E-BEC7-03CCD9136B52}" type="pres">
      <dgm:prSet presAssocID="{CA82AE1E-00E8-45D4-BD5E-B5011274955D}" presName="nodeRect" presStyleLbl="alignNode1" presStyleIdx="1" presStyleCnt="2">
        <dgm:presLayoutVars>
          <dgm:bulletEnabled val="1"/>
        </dgm:presLayoutVars>
      </dgm:prSet>
      <dgm:spPr/>
    </dgm:pt>
  </dgm:ptLst>
  <dgm:cxnLst>
    <dgm:cxn modelId="{C2744C0F-8AD4-4BD2-8C88-AFA5760FEDCF}" srcId="{CA82AE1E-00E8-45D4-BD5E-B5011274955D}" destId="{802F72BD-B46E-4E4D-BD7F-234A1414BF1C}" srcOrd="0" destOrd="0" parTransId="{73C3E2E4-E999-4B83-A478-0B3AEBA0C943}" sibTransId="{14F788C1-0CB6-4E63-ABC5-CC766559CA5B}"/>
    <dgm:cxn modelId="{721C335E-5DD4-4915-8436-1D65E6DD56BD}" type="presOf" srcId="{CA82AE1E-00E8-45D4-BD5E-B5011274955D}" destId="{FCFB1A98-95A4-423E-BEC7-03CCD9136B52}" srcOrd="1" destOrd="0" presId="urn:microsoft.com/office/officeart/2016/7/layout/LinearBlockProcessNumbered"/>
    <dgm:cxn modelId="{0CD20F41-6CC0-47BD-BD5C-81D2C9B0058D}" type="presOf" srcId="{1841883D-9334-43AD-82E4-D4A83C04C456}" destId="{40CD31DF-1838-4EFB-8DF7-753AD4D65EF1}" srcOrd="0" destOrd="0" presId="urn:microsoft.com/office/officeart/2016/7/layout/LinearBlockProcessNumbered"/>
    <dgm:cxn modelId="{223AA479-0994-4E0F-9DB4-F14D414599C8}" type="presOf" srcId="{011794BD-F9BD-4F5F-995D-B9B93631B563}" destId="{8CAA8F9F-A50D-4E8B-91BC-6F525C96B3AC}" srcOrd="1" destOrd="0" presId="urn:microsoft.com/office/officeart/2016/7/layout/LinearBlockProcessNumbered"/>
    <dgm:cxn modelId="{05C8D19A-15E1-419C-BBEA-C3DDBE787474}" type="presOf" srcId="{9212E48F-C697-45C4-B0CF-D64AD776E3BE}" destId="{A552A5C9-2818-4EDE-90C7-63B90C8A57A8}" srcOrd="0" destOrd="0" presId="urn:microsoft.com/office/officeart/2016/7/layout/LinearBlockProcessNumbered"/>
    <dgm:cxn modelId="{61AB469C-4598-40D2-AA35-35CA1B2E7404}" srcId="{9212E48F-C697-45C4-B0CF-D64AD776E3BE}" destId="{CA82AE1E-00E8-45D4-BD5E-B5011274955D}" srcOrd="1" destOrd="0" parTransId="{343757E3-4A6E-4ED3-9382-6984A776EE26}" sibTransId="{1A73A03E-763C-47A9-962A-9D932806CC64}"/>
    <dgm:cxn modelId="{6664D2B0-21A9-459A-AC9C-C290611F3E81}" type="presOf" srcId="{1A73A03E-763C-47A9-962A-9D932806CC64}" destId="{CBC9B043-CB7F-4701-9A6C-6086B2D9A19D}" srcOrd="0" destOrd="0" presId="urn:microsoft.com/office/officeart/2016/7/layout/LinearBlockProcessNumbered"/>
    <dgm:cxn modelId="{3C03FDB4-6694-46A2-B231-ACF293BC830F}" type="presOf" srcId="{011794BD-F9BD-4F5F-995D-B9B93631B563}" destId="{FBBA43CB-F978-4BE8-9F41-5D78C3FD6B7D}" srcOrd="0" destOrd="0" presId="urn:microsoft.com/office/officeart/2016/7/layout/LinearBlockProcessNumbered"/>
    <dgm:cxn modelId="{3F6C66BB-0A9B-40A6-A9B8-99558DBFF8AB}" type="presOf" srcId="{CA82AE1E-00E8-45D4-BD5E-B5011274955D}" destId="{D8F5E240-3BE3-4FF7-8EE5-DD6065095E9A}" srcOrd="0" destOrd="0" presId="urn:microsoft.com/office/officeart/2016/7/layout/LinearBlockProcessNumbered"/>
    <dgm:cxn modelId="{4E8CA4BF-1828-4A80-84A0-873106FDB76C}" srcId="{9212E48F-C697-45C4-B0CF-D64AD776E3BE}" destId="{011794BD-F9BD-4F5F-995D-B9B93631B563}" srcOrd="0" destOrd="0" parTransId="{5EEF10E5-C1F8-4EF1-BD45-2612035A2BF8}" sibTransId="{1841883D-9334-43AD-82E4-D4A83C04C456}"/>
    <dgm:cxn modelId="{08A7DBC7-CCA7-4723-8368-8C9F652D0B5C}" type="presOf" srcId="{802F72BD-B46E-4E4D-BD7F-234A1414BF1C}" destId="{FCFB1A98-95A4-423E-BEC7-03CCD9136B52}" srcOrd="0" destOrd="1" presId="urn:microsoft.com/office/officeart/2016/7/layout/LinearBlockProcessNumbered"/>
    <dgm:cxn modelId="{DE43DF00-640C-4E36-B34A-4EB5CAC199B0}" type="presParOf" srcId="{A552A5C9-2818-4EDE-90C7-63B90C8A57A8}" destId="{1DFD9945-1DE6-40F9-8D95-667041DD11CA}" srcOrd="0" destOrd="0" presId="urn:microsoft.com/office/officeart/2016/7/layout/LinearBlockProcessNumbered"/>
    <dgm:cxn modelId="{D75E1179-F1FB-480F-85CD-6B5B20BE1FC7}" type="presParOf" srcId="{1DFD9945-1DE6-40F9-8D95-667041DD11CA}" destId="{FBBA43CB-F978-4BE8-9F41-5D78C3FD6B7D}" srcOrd="0" destOrd="0" presId="urn:microsoft.com/office/officeart/2016/7/layout/LinearBlockProcessNumbered"/>
    <dgm:cxn modelId="{1A084777-7C94-4341-8D4D-7478330654BC}" type="presParOf" srcId="{1DFD9945-1DE6-40F9-8D95-667041DD11CA}" destId="{40CD31DF-1838-4EFB-8DF7-753AD4D65EF1}" srcOrd="1" destOrd="0" presId="urn:microsoft.com/office/officeart/2016/7/layout/LinearBlockProcessNumbered"/>
    <dgm:cxn modelId="{CAB3E9FB-820D-4F33-BA84-7657FF811FDF}" type="presParOf" srcId="{1DFD9945-1DE6-40F9-8D95-667041DD11CA}" destId="{8CAA8F9F-A50D-4E8B-91BC-6F525C96B3AC}" srcOrd="2" destOrd="0" presId="urn:microsoft.com/office/officeart/2016/7/layout/LinearBlockProcessNumbered"/>
    <dgm:cxn modelId="{D92C2582-7C55-480D-89BF-2C68285ED1CB}" type="presParOf" srcId="{A552A5C9-2818-4EDE-90C7-63B90C8A57A8}" destId="{C1FBF99F-E85A-4F64-B54F-93985E3E6D6D}" srcOrd="1" destOrd="0" presId="urn:microsoft.com/office/officeart/2016/7/layout/LinearBlockProcessNumbered"/>
    <dgm:cxn modelId="{D3ADE3B7-0D22-4934-876E-D5A94D865CC6}" type="presParOf" srcId="{A552A5C9-2818-4EDE-90C7-63B90C8A57A8}" destId="{667AEC0B-1A33-4EE0-AB29-6187BBB832F1}" srcOrd="2" destOrd="0" presId="urn:microsoft.com/office/officeart/2016/7/layout/LinearBlockProcessNumbered"/>
    <dgm:cxn modelId="{9CD00432-7EC7-497A-BFD3-B130734ECA89}" type="presParOf" srcId="{667AEC0B-1A33-4EE0-AB29-6187BBB832F1}" destId="{D8F5E240-3BE3-4FF7-8EE5-DD6065095E9A}" srcOrd="0" destOrd="0" presId="urn:microsoft.com/office/officeart/2016/7/layout/LinearBlockProcessNumbered"/>
    <dgm:cxn modelId="{BFFE010E-0219-451A-92F5-47DF395852BA}" type="presParOf" srcId="{667AEC0B-1A33-4EE0-AB29-6187BBB832F1}" destId="{CBC9B043-CB7F-4701-9A6C-6086B2D9A19D}" srcOrd="1" destOrd="0" presId="urn:microsoft.com/office/officeart/2016/7/layout/LinearBlockProcessNumbered"/>
    <dgm:cxn modelId="{30644BBB-1A73-425B-9AE8-3BB0044440F7}" type="presParOf" srcId="{667AEC0B-1A33-4EE0-AB29-6187BBB832F1}" destId="{FCFB1A98-95A4-423E-BEC7-03CCD9136B52}"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76296E-BCCD-4CCC-83A7-D8E6122D483D}">
      <dsp:nvSpPr>
        <dsp:cNvPr id="0" name=""/>
        <dsp:cNvSpPr/>
      </dsp:nvSpPr>
      <dsp:spPr>
        <a:xfrm>
          <a:off x="0" y="531"/>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A4CF80-42B0-491E-B50C-815180C860B4}">
      <dsp:nvSpPr>
        <dsp:cNvPr id="0" name=""/>
        <dsp:cNvSpPr/>
      </dsp:nvSpPr>
      <dsp:spPr>
        <a:xfrm>
          <a:off x="0" y="53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Gradient Boosting Classifier produced best results</a:t>
          </a:r>
        </a:p>
      </dsp:txBody>
      <dsp:txXfrm>
        <a:off x="0" y="531"/>
        <a:ext cx="10515600" cy="870055"/>
      </dsp:txXfrm>
    </dsp:sp>
    <dsp:sp modelId="{0CB86A68-CF7B-4E76-9EC7-11912EE01500}">
      <dsp:nvSpPr>
        <dsp:cNvPr id="0" name=""/>
        <dsp:cNvSpPr/>
      </dsp:nvSpPr>
      <dsp:spPr>
        <a:xfrm>
          <a:off x="0" y="870586"/>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1EC88D-9505-4536-A9A5-79ED8EB92DCC}">
      <dsp:nvSpPr>
        <dsp:cNvPr id="0" name=""/>
        <dsp:cNvSpPr/>
      </dsp:nvSpPr>
      <dsp:spPr>
        <a:xfrm>
          <a:off x="0" y="870586"/>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Incident severity was the most important feature</a:t>
          </a:r>
        </a:p>
      </dsp:txBody>
      <dsp:txXfrm>
        <a:off x="0" y="870586"/>
        <a:ext cx="10515600" cy="870055"/>
      </dsp:txXfrm>
    </dsp:sp>
    <dsp:sp modelId="{BC521BCD-F434-4F0E-9471-7662462C91AA}">
      <dsp:nvSpPr>
        <dsp:cNvPr id="0" name=""/>
        <dsp:cNvSpPr/>
      </dsp:nvSpPr>
      <dsp:spPr>
        <a:xfrm>
          <a:off x="0" y="1740641"/>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368B55-2B93-4D16-A3CC-B42B5EA32830}">
      <dsp:nvSpPr>
        <dsp:cNvPr id="0" name=""/>
        <dsp:cNvSpPr/>
      </dsp:nvSpPr>
      <dsp:spPr>
        <a:xfrm>
          <a:off x="0" y="174064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Hobbies</a:t>
          </a:r>
        </a:p>
      </dsp:txBody>
      <dsp:txXfrm>
        <a:off x="0" y="1740641"/>
        <a:ext cx="10515600" cy="870055"/>
      </dsp:txXfrm>
    </dsp:sp>
    <dsp:sp modelId="{08509906-AC10-44ED-B219-A64E6B30731B}">
      <dsp:nvSpPr>
        <dsp:cNvPr id="0" name=""/>
        <dsp:cNvSpPr/>
      </dsp:nvSpPr>
      <dsp:spPr>
        <a:xfrm>
          <a:off x="0" y="2610696"/>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FBD519-EC01-49D7-A2F4-65601C8ED8CB}">
      <dsp:nvSpPr>
        <dsp:cNvPr id="0" name=""/>
        <dsp:cNvSpPr/>
      </dsp:nvSpPr>
      <dsp:spPr>
        <a:xfrm>
          <a:off x="0" y="2610696"/>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Witnesses</a:t>
          </a:r>
        </a:p>
      </dsp:txBody>
      <dsp:txXfrm>
        <a:off x="0" y="2610696"/>
        <a:ext cx="10515600" cy="870055"/>
      </dsp:txXfrm>
    </dsp:sp>
    <dsp:sp modelId="{01263213-022B-44F0-B2BB-52EFE84164FE}">
      <dsp:nvSpPr>
        <dsp:cNvPr id="0" name=""/>
        <dsp:cNvSpPr/>
      </dsp:nvSpPr>
      <dsp:spPr>
        <a:xfrm>
          <a:off x="0" y="3480751"/>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444080-A07B-4DD8-96B9-A72D66CA8E55}">
      <dsp:nvSpPr>
        <dsp:cNvPr id="0" name=""/>
        <dsp:cNvSpPr/>
      </dsp:nvSpPr>
      <dsp:spPr>
        <a:xfrm>
          <a:off x="0" y="348075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Deductible </a:t>
          </a:r>
        </a:p>
      </dsp:txBody>
      <dsp:txXfrm>
        <a:off x="0" y="3480751"/>
        <a:ext cx="10515600" cy="8700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BA43CB-F978-4BE8-9F41-5D78C3FD6B7D}">
      <dsp:nvSpPr>
        <dsp:cNvPr id="0" name=""/>
        <dsp:cNvSpPr/>
      </dsp:nvSpPr>
      <dsp:spPr>
        <a:xfrm>
          <a:off x="2083" y="805037"/>
          <a:ext cx="3203204" cy="3843845"/>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1270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316405" tIns="0" rIns="316405" bIns="330200" numCol="1" spcCol="1270" anchor="t" anchorCtr="0">
          <a:noAutofit/>
        </a:bodyPr>
        <a:lstStyle/>
        <a:p>
          <a:pPr marL="0" lvl="0" indent="0" algn="l" defTabSz="1066800">
            <a:lnSpc>
              <a:spcPct val="90000"/>
            </a:lnSpc>
            <a:spcBef>
              <a:spcPct val="0"/>
            </a:spcBef>
            <a:spcAft>
              <a:spcPct val="35000"/>
            </a:spcAft>
            <a:buNone/>
          </a:pPr>
          <a:r>
            <a:rPr lang="en-US" sz="2400" kern="1200"/>
            <a:t>Get more information from other states</a:t>
          </a:r>
        </a:p>
      </dsp:txBody>
      <dsp:txXfrm>
        <a:off x="2083" y="2342575"/>
        <a:ext cx="3203204" cy="2306307"/>
      </dsp:txXfrm>
    </dsp:sp>
    <dsp:sp modelId="{40CD31DF-1838-4EFB-8DF7-753AD4D65EF1}">
      <dsp:nvSpPr>
        <dsp:cNvPr id="0" name=""/>
        <dsp:cNvSpPr/>
      </dsp:nvSpPr>
      <dsp:spPr>
        <a:xfrm>
          <a:off x="2083" y="805037"/>
          <a:ext cx="3203204" cy="1537538"/>
        </a:xfrm>
        <a:prstGeom prst="rect">
          <a:avLst/>
        </a:prstGeom>
        <a:noFill/>
        <a:ln w="12700" cap="flat" cmpd="sng" algn="ctr">
          <a:noFill/>
          <a:prstDash val="solid"/>
          <a:miter lim="800000"/>
        </a:ln>
        <a:effectLst/>
        <a:sp3d/>
      </dsp:spPr>
      <dsp:style>
        <a:lnRef idx="1">
          <a:scrgbClr r="0" g="0" b="0"/>
        </a:lnRef>
        <a:fillRef idx="3">
          <a:scrgbClr r="0" g="0" b="0"/>
        </a:fillRef>
        <a:effectRef idx="2">
          <a:scrgbClr r="0" g="0" b="0"/>
        </a:effectRef>
        <a:fontRef idx="minor">
          <a:schemeClr val="lt1"/>
        </a:fontRef>
      </dsp:style>
      <dsp:txBody>
        <a:bodyPr spcFirstLastPara="0" vert="horz" wrap="square" lIns="316405" tIns="165100" rIns="316405"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2083" y="805037"/>
        <a:ext cx="3203204" cy="1537538"/>
      </dsp:txXfrm>
    </dsp:sp>
    <dsp:sp modelId="{D8F5E240-3BE3-4FF7-8EE5-DD6065095E9A}">
      <dsp:nvSpPr>
        <dsp:cNvPr id="0" name=""/>
        <dsp:cNvSpPr/>
      </dsp:nvSpPr>
      <dsp:spPr>
        <a:xfrm>
          <a:off x="3461544" y="805037"/>
          <a:ext cx="3203204" cy="3843845"/>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1270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316405" tIns="0" rIns="316405" bIns="330200" numCol="1" spcCol="1270" anchor="t" anchorCtr="0">
          <a:noAutofit/>
        </a:bodyPr>
        <a:lstStyle/>
        <a:p>
          <a:pPr marL="0" lvl="0" indent="0" algn="l" defTabSz="1066800">
            <a:lnSpc>
              <a:spcPct val="90000"/>
            </a:lnSpc>
            <a:spcBef>
              <a:spcPct val="0"/>
            </a:spcBef>
            <a:spcAft>
              <a:spcPct val="35000"/>
            </a:spcAft>
            <a:buNone/>
          </a:pPr>
          <a:r>
            <a:rPr lang="en-US" sz="2400" kern="1200"/>
            <a:t>Get information on where fraud is happening </a:t>
          </a:r>
        </a:p>
        <a:p>
          <a:pPr marL="171450" lvl="1" indent="-171450" algn="l" defTabSz="844550">
            <a:lnSpc>
              <a:spcPct val="90000"/>
            </a:lnSpc>
            <a:spcBef>
              <a:spcPct val="0"/>
            </a:spcBef>
            <a:spcAft>
              <a:spcPct val="15000"/>
            </a:spcAft>
            <a:buChar char="•"/>
          </a:pPr>
          <a:r>
            <a:rPr lang="en-US" sz="1900" kern="1200"/>
            <a:t>Create a model showing where there are high rates of fraud </a:t>
          </a:r>
        </a:p>
      </dsp:txBody>
      <dsp:txXfrm>
        <a:off x="3461544" y="2342575"/>
        <a:ext cx="3203204" cy="2306307"/>
      </dsp:txXfrm>
    </dsp:sp>
    <dsp:sp modelId="{CBC9B043-CB7F-4701-9A6C-6086B2D9A19D}">
      <dsp:nvSpPr>
        <dsp:cNvPr id="0" name=""/>
        <dsp:cNvSpPr/>
      </dsp:nvSpPr>
      <dsp:spPr>
        <a:xfrm>
          <a:off x="3461544" y="805037"/>
          <a:ext cx="3203204" cy="1537538"/>
        </a:xfrm>
        <a:prstGeom prst="rect">
          <a:avLst/>
        </a:prstGeom>
        <a:noFill/>
        <a:ln w="12700" cap="flat" cmpd="sng" algn="ctr">
          <a:noFill/>
          <a:prstDash val="solid"/>
          <a:miter lim="800000"/>
        </a:ln>
        <a:effectLst/>
        <a:sp3d/>
      </dsp:spPr>
      <dsp:style>
        <a:lnRef idx="1">
          <a:scrgbClr r="0" g="0" b="0"/>
        </a:lnRef>
        <a:fillRef idx="3">
          <a:scrgbClr r="0" g="0" b="0"/>
        </a:fillRef>
        <a:effectRef idx="2">
          <a:scrgbClr r="0" g="0" b="0"/>
        </a:effectRef>
        <a:fontRef idx="minor">
          <a:schemeClr val="lt1"/>
        </a:fontRef>
      </dsp:style>
      <dsp:txBody>
        <a:bodyPr spcFirstLastPara="0" vert="horz" wrap="square" lIns="316405" tIns="165100" rIns="316405"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461544" y="805037"/>
        <a:ext cx="3203204" cy="153753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B08C30-E350-4166-88B5-BC3346D61C8C}" type="datetimeFigureOut">
              <a:rPr lang="en-US" smtClean="0"/>
              <a:t>11/7/2024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D4E26F-F130-49AC-848B-284057536527}" type="slidenum">
              <a:rPr lang="en-US" smtClean="0"/>
              <a:t>‹#›</a:t>
            </a:fld>
            <a:endParaRPr lang="en-US"/>
          </a:p>
        </p:txBody>
      </p:sp>
    </p:spTree>
    <p:extLst>
      <p:ext uri="{BB962C8B-B14F-4D97-AF65-F5344CB8AC3E}">
        <p14:creationId xmlns:p14="http://schemas.microsoft.com/office/powerpoint/2010/main" val="1799122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D4E26F-F130-49AC-848B-284057536527}" type="slidenum">
              <a:rPr lang="en-US" smtClean="0"/>
              <a:t>9</a:t>
            </a:fld>
            <a:endParaRPr lang="en-US"/>
          </a:p>
        </p:txBody>
      </p:sp>
    </p:spTree>
    <p:extLst>
      <p:ext uri="{BB962C8B-B14F-4D97-AF65-F5344CB8AC3E}">
        <p14:creationId xmlns:p14="http://schemas.microsoft.com/office/powerpoint/2010/main" val="433413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99F84-AAC3-9702-55A4-C57C33EB56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36CF4E6-E22B-1B63-786A-AD36D928E1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59850A-3C0B-E007-849B-6F550AF31177}"/>
              </a:ext>
            </a:extLst>
          </p:cNvPr>
          <p:cNvSpPr>
            <a:spLocks noGrp="1"/>
          </p:cNvSpPr>
          <p:nvPr>
            <p:ph type="dt" sz="half" idx="10"/>
          </p:nvPr>
        </p:nvSpPr>
        <p:spPr/>
        <p:txBody>
          <a:bodyPr/>
          <a:lstStyle/>
          <a:p>
            <a:fld id="{F4D57BDD-E64A-4D27-8978-82FFCA18A12C}" type="datetimeFigureOut">
              <a:rPr lang="en-US" smtClean="0"/>
              <a:t>11/7/2024</a:t>
            </a:fld>
            <a:endParaRPr lang="en-US"/>
          </a:p>
        </p:txBody>
      </p:sp>
      <p:sp>
        <p:nvSpPr>
          <p:cNvPr id="5" name="Footer Placeholder 4">
            <a:extLst>
              <a:ext uri="{FF2B5EF4-FFF2-40B4-BE49-F238E27FC236}">
                <a16:creationId xmlns:a16="http://schemas.microsoft.com/office/drawing/2014/main" id="{D1A40FCF-A2E2-9027-B905-1D8FBED464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FC5F9A-3825-4D1A-1188-7DACBD2C4AA6}"/>
              </a:ext>
            </a:extLst>
          </p:cNvPr>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586146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B1FD6-AC7E-4171-2175-F5894F7AA00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A2CBE0-D888-E6FF-125A-DF4DA5A5BF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56833A-D99A-4ACF-A8A8-24912762526A}"/>
              </a:ext>
            </a:extLst>
          </p:cNvPr>
          <p:cNvSpPr>
            <a:spLocks noGrp="1"/>
          </p:cNvSpPr>
          <p:nvPr>
            <p:ph type="dt" sz="half" idx="10"/>
          </p:nvPr>
        </p:nvSpPr>
        <p:spPr/>
        <p:txBody>
          <a:bodyPr/>
          <a:lstStyle/>
          <a:p>
            <a:fld id="{F4D57BDD-E64A-4D27-8978-82FFCA18A12C}" type="datetimeFigureOut">
              <a:rPr lang="en-US" smtClean="0"/>
              <a:t>11/7/2024</a:t>
            </a:fld>
            <a:endParaRPr lang="en-US"/>
          </a:p>
        </p:txBody>
      </p:sp>
      <p:sp>
        <p:nvSpPr>
          <p:cNvPr id="5" name="Footer Placeholder 4">
            <a:extLst>
              <a:ext uri="{FF2B5EF4-FFF2-40B4-BE49-F238E27FC236}">
                <a16:creationId xmlns:a16="http://schemas.microsoft.com/office/drawing/2014/main" id="{89F2F1CB-61BC-45B3-D5BB-E63F622E8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511BA5-823B-6DFA-BD06-998E56D1F7B9}"/>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668679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DD99D3-2AE1-F4FC-98BC-C6F5926A5B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C7D0A13-DD16-E034-41DE-F4A4B5ECFB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57D911-AEA1-137E-CEA9-04CCEDF883FE}"/>
              </a:ext>
            </a:extLst>
          </p:cNvPr>
          <p:cNvSpPr>
            <a:spLocks noGrp="1"/>
          </p:cNvSpPr>
          <p:nvPr>
            <p:ph type="dt" sz="half" idx="10"/>
          </p:nvPr>
        </p:nvSpPr>
        <p:spPr/>
        <p:txBody>
          <a:bodyPr/>
          <a:lstStyle/>
          <a:p>
            <a:fld id="{F4D57BDD-E64A-4D27-8978-82FFCA18A12C}" type="datetimeFigureOut">
              <a:rPr lang="en-US" smtClean="0"/>
              <a:t>11/7/2024</a:t>
            </a:fld>
            <a:endParaRPr lang="en-US"/>
          </a:p>
        </p:txBody>
      </p:sp>
      <p:sp>
        <p:nvSpPr>
          <p:cNvPr id="5" name="Footer Placeholder 4">
            <a:extLst>
              <a:ext uri="{FF2B5EF4-FFF2-40B4-BE49-F238E27FC236}">
                <a16:creationId xmlns:a16="http://schemas.microsoft.com/office/drawing/2014/main" id="{D0AB0571-8DF2-A0D0-88B0-72BB7FB4F2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6D68E9-F7E5-B1E5-FD1E-1712805ED4A5}"/>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4701437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D57BDD-E64A-4D27-8978-82FFCA18A12C}"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23922667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D57BDD-E64A-4D27-8978-82FFCA18A12C}"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3833858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D57BDD-E64A-4D27-8978-82FFCA18A12C}"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4989248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D57BDD-E64A-4D27-8978-82FFCA18A12C}" type="datetimeFigureOut">
              <a:rPr lang="en-US" smtClean="0"/>
              <a:t>11/7/2024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732638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D57BDD-E64A-4D27-8978-82FFCA18A12C}" type="datetimeFigureOut">
              <a:rPr lang="en-US" smtClean="0"/>
              <a:t>11/7/2024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6979398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D57BDD-E64A-4D27-8978-82FFCA18A12C}" type="datetimeFigureOut">
              <a:rPr lang="en-US" smtClean="0"/>
              <a:t>11/7/2024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6577387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D57BDD-E64A-4D27-8978-82FFCA18A12C}" type="datetimeFigureOut">
              <a:rPr lang="en-US" smtClean="0"/>
              <a:t>11/7/2024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1061661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D57BDD-E64A-4D27-8978-82FFCA18A12C}" type="datetimeFigureOut">
              <a:rPr lang="en-US" smtClean="0"/>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86578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90FAB-0A44-666A-AD46-F701D40856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FA4212-B11F-04CD-976D-C2572242BA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974DC5-4837-5EDC-078F-1F16BD89D1F3}"/>
              </a:ext>
            </a:extLst>
          </p:cNvPr>
          <p:cNvSpPr>
            <a:spLocks noGrp="1"/>
          </p:cNvSpPr>
          <p:nvPr>
            <p:ph type="dt" sz="half" idx="10"/>
          </p:nvPr>
        </p:nvSpPr>
        <p:spPr/>
        <p:txBody>
          <a:bodyPr/>
          <a:lstStyle/>
          <a:p>
            <a:fld id="{F4D57BDD-E64A-4D27-8978-82FFCA18A12C}" type="datetimeFigureOut">
              <a:rPr lang="en-US" smtClean="0"/>
              <a:t>11/7/2024</a:t>
            </a:fld>
            <a:endParaRPr lang="en-US"/>
          </a:p>
        </p:txBody>
      </p:sp>
      <p:sp>
        <p:nvSpPr>
          <p:cNvPr id="5" name="Footer Placeholder 4">
            <a:extLst>
              <a:ext uri="{FF2B5EF4-FFF2-40B4-BE49-F238E27FC236}">
                <a16:creationId xmlns:a16="http://schemas.microsoft.com/office/drawing/2014/main" id="{1BA35E3E-1292-A806-D3C7-CB16A686A4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2ACD55-BCCC-2DCE-3108-6ABF3E7110B3}"/>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0991007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D57BDD-E64A-4D27-8978-82FFCA18A12C}" type="datetimeFigureOut">
              <a:rPr lang="en-US" smtClean="0"/>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4949275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D57BDD-E64A-4D27-8978-82FFCA18A12C}"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5635029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D57BDD-E64A-4D27-8978-82FFCA18A12C}"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053173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4BC1A-4EFB-A337-4667-A095B59934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352E615-1FD3-93C1-EC1A-FBD58B5D647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D01AB8-1961-2030-5E5E-91A08B0BF18B}"/>
              </a:ext>
            </a:extLst>
          </p:cNvPr>
          <p:cNvSpPr>
            <a:spLocks noGrp="1"/>
          </p:cNvSpPr>
          <p:nvPr>
            <p:ph type="dt" sz="half" idx="10"/>
          </p:nvPr>
        </p:nvSpPr>
        <p:spPr/>
        <p:txBody>
          <a:bodyPr/>
          <a:lstStyle/>
          <a:p>
            <a:fld id="{F4D57BDD-E64A-4D27-8978-82FFCA18A12C}" type="datetimeFigureOut">
              <a:rPr lang="en-US" smtClean="0"/>
              <a:t>11/7/2024</a:t>
            </a:fld>
            <a:endParaRPr lang="en-US"/>
          </a:p>
        </p:txBody>
      </p:sp>
      <p:sp>
        <p:nvSpPr>
          <p:cNvPr id="5" name="Footer Placeholder 4">
            <a:extLst>
              <a:ext uri="{FF2B5EF4-FFF2-40B4-BE49-F238E27FC236}">
                <a16:creationId xmlns:a16="http://schemas.microsoft.com/office/drawing/2014/main" id="{7C79CD54-F837-D2AF-E8EC-27D2523CB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F2D214-3EB2-26FD-54ED-1E5612D2772B}"/>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567664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253C6-E65E-1484-BBD0-FEDC12AC05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0A734C-107D-734E-6AE1-4E3CB96FE0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CD5940E-BA5C-1F80-DD95-C1752FEB9C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F79F24-22E9-6F32-3E68-0A25999CC4A5}"/>
              </a:ext>
            </a:extLst>
          </p:cNvPr>
          <p:cNvSpPr>
            <a:spLocks noGrp="1"/>
          </p:cNvSpPr>
          <p:nvPr>
            <p:ph type="dt" sz="half" idx="10"/>
          </p:nvPr>
        </p:nvSpPr>
        <p:spPr/>
        <p:txBody>
          <a:bodyPr/>
          <a:lstStyle/>
          <a:p>
            <a:fld id="{F4D57BDD-E64A-4D27-8978-82FFCA18A12C}" type="datetimeFigureOut">
              <a:rPr lang="en-US" smtClean="0"/>
              <a:t>11/7/2024</a:t>
            </a:fld>
            <a:endParaRPr lang="en-US"/>
          </a:p>
        </p:txBody>
      </p:sp>
      <p:sp>
        <p:nvSpPr>
          <p:cNvPr id="6" name="Footer Placeholder 5">
            <a:extLst>
              <a:ext uri="{FF2B5EF4-FFF2-40B4-BE49-F238E27FC236}">
                <a16:creationId xmlns:a16="http://schemas.microsoft.com/office/drawing/2014/main" id="{27C5E075-E26B-40B2-0142-74678FF56A2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E7CF2E1-7BD7-C798-3986-53B1CCA53BDD}"/>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795520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CC4F1-49DC-9838-6363-54937FF463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0AD0E4-0D4F-BB5F-CB7C-AE8169F834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E6B239-3D56-B217-B352-E597F6ADB9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98274E-A4C8-C132-34C8-F0EBA714BA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03F941-9EEA-F29C-D211-C4D2F326A1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99BA94-622D-CA75-9AC9-5E8E449BAA7E}"/>
              </a:ext>
            </a:extLst>
          </p:cNvPr>
          <p:cNvSpPr>
            <a:spLocks noGrp="1"/>
          </p:cNvSpPr>
          <p:nvPr>
            <p:ph type="dt" sz="half" idx="10"/>
          </p:nvPr>
        </p:nvSpPr>
        <p:spPr/>
        <p:txBody>
          <a:bodyPr/>
          <a:lstStyle/>
          <a:p>
            <a:fld id="{F4D57BDD-E64A-4D27-8978-82FFCA18A12C}" type="datetimeFigureOut">
              <a:rPr lang="en-US" smtClean="0"/>
              <a:t>11/7/2024</a:t>
            </a:fld>
            <a:endParaRPr lang="en-US"/>
          </a:p>
        </p:txBody>
      </p:sp>
      <p:sp>
        <p:nvSpPr>
          <p:cNvPr id="8" name="Footer Placeholder 7">
            <a:extLst>
              <a:ext uri="{FF2B5EF4-FFF2-40B4-BE49-F238E27FC236}">
                <a16:creationId xmlns:a16="http://schemas.microsoft.com/office/drawing/2014/main" id="{E0F6D44F-BEE6-0FDE-A43F-88E14190EB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CB2CCB-01D2-21D4-68E3-9705D5C9882B}"/>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565966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D2D59-B627-8D18-A99A-DF7BF89B02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9A4083-673B-8790-B09B-C8EFB282AE3A}"/>
              </a:ext>
            </a:extLst>
          </p:cNvPr>
          <p:cNvSpPr>
            <a:spLocks noGrp="1"/>
          </p:cNvSpPr>
          <p:nvPr>
            <p:ph type="dt" sz="half" idx="10"/>
          </p:nvPr>
        </p:nvSpPr>
        <p:spPr/>
        <p:txBody>
          <a:bodyPr/>
          <a:lstStyle/>
          <a:p>
            <a:fld id="{F4D57BDD-E64A-4D27-8978-82FFCA18A12C}" type="datetimeFigureOut">
              <a:rPr lang="en-US" smtClean="0"/>
              <a:t>11/7/2024</a:t>
            </a:fld>
            <a:endParaRPr lang="en-US"/>
          </a:p>
        </p:txBody>
      </p:sp>
      <p:sp>
        <p:nvSpPr>
          <p:cNvPr id="4" name="Footer Placeholder 3">
            <a:extLst>
              <a:ext uri="{FF2B5EF4-FFF2-40B4-BE49-F238E27FC236}">
                <a16:creationId xmlns:a16="http://schemas.microsoft.com/office/drawing/2014/main" id="{534184A0-A98F-8E4D-BA05-46481ED2D8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6BAB75A-0740-A8B8-8A56-20985953D741}"/>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023391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E182F1-723D-C001-24C3-93AB57428304}"/>
              </a:ext>
            </a:extLst>
          </p:cNvPr>
          <p:cNvSpPr>
            <a:spLocks noGrp="1"/>
          </p:cNvSpPr>
          <p:nvPr>
            <p:ph type="dt" sz="half" idx="10"/>
          </p:nvPr>
        </p:nvSpPr>
        <p:spPr/>
        <p:txBody>
          <a:bodyPr/>
          <a:lstStyle/>
          <a:p>
            <a:fld id="{F4D57BDD-E64A-4D27-8978-82FFCA18A12C}" type="datetimeFigureOut">
              <a:rPr lang="en-US" smtClean="0"/>
              <a:t>11/7/2024</a:t>
            </a:fld>
            <a:endParaRPr lang="en-US"/>
          </a:p>
        </p:txBody>
      </p:sp>
      <p:sp>
        <p:nvSpPr>
          <p:cNvPr id="3" name="Footer Placeholder 2">
            <a:extLst>
              <a:ext uri="{FF2B5EF4-FFF2-40B4-BE49-F238E27FC236}">
                <a16:creationId xmlns:a16="http://schemas.microsoft.com/office/drawing/2014/main" id="{6F649891-E20D-7412-949A-C5867F30DC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C3340F-C96E-7B87-2971-E6CF782D0DE9}"/>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841280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9B841-8E1E-5451-6E85-D9D7F45816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34353D-D095-D593-3539-7B360E405B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B06708-6498-F631-5BCF-589EEF30D7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78FAA7-9B2A-5A67-D637-AF5A46868126}"/>
              </a:ext>
            </a:extLst>
          </p:cNvPr>
          <p:cNvSpPr>
            <a:spLocks noGrp="1"/>
          </p:cNvSpPr>
          <p:nvPr>
            <p:ph type="dt" sz="half" idx="10"/>
          </p:nvPr>
        </p:nvSpPr>
        <p:spPr/>
        <p:txBody>
          <a:bodyPr/>
          <a:lstStyle/>
          <a:p>
            <a:fld id="{F4D57BDD-E64A-4D27-8978-82FFCA18A12C}" type="datetimeFigureOut">
              <a:rPr lang="en-US" smtClean="0"/>
              <a:t>11/7/2024</a:t>
            </a:fld>
            <a:endParaRPr lang="en-US"/>
          </a:p>
        </p:txBody>
      </p:sp>
      <p:sp>
        <p:nvSpPr>
          <p:cNvPr id="6" name="Footer Placeholder 5">
            <a:extLst>
              <a:ext uri="{FF2B5EF4-FFF2-40B4-BE49-F238E27FC236}">
                <a16:creationId xmlns:a16="http://schemas.microsoft.com/office/drawing/2014/main" id="{0A94EE49-7A33-93BA-D2D5-03DB12A0F7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5625E5-F897-FEA2-F22F-F2611E877402}"/>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374207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98DB3-D88B-F52A-22CB-BB5EDA5B1C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173965F-142A-EB4C-C1BC-78ED9FE858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3FCC8AA-D523-9916-A2F8-E34373B586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17EFA8-D7AF-0917-2DA7-F39C96651709}"/>
              </a:ext>
            </a:extLst>
          </p:cNvPr>
          <p:cNvSpPr>
            <a:spLocks noGrp="1"/>
          </p:cNvSpPr>
          <p:nvPr>
            <p:ph type="dt" sz="half" idx="10"/>
          </p:nvPr>
        </p:nvSpPr>
        <p:spPr/>
        <p:txBody>
          <a:bodyPr/>
          <a:lstStyle/>
          <a:p>
            <a:fld id="{F4D57BDD-E64A-4D27-8978-82FFCA18A12C}" type="datetimeFigureOut">
              <a:rPr lang="en-US" smtClean="0"/>
              <a:t>11/7/2024</a:t>
            </a:fld>
            <a:endParaRPr lang="en-US"/>
          </a:p>
        </p:txBody>
      </p:sp>
      <p:sp>
        <p:nvSpPr>
          <p:cNvPr id="6" name="Footer Placeholder 5">
            <a:extLst>
              <a:ext uri="{FF2B5EF4-FFF2-40B4-BE49-F238E27FC236}">
                <a16:creationId xmlns:a16="http://schemas.microsoft.com/office/drawing/2014/main" id="{47BEA455-2601-0ECD-E93B-DD2AFCD791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5B17F0-A57A-0867-D7E5-26AEEBD993AF}"/>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368998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4D9AFC-0DD1-0497-65B6-BB9C99B974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1FC96C-77CF-8269-DA59-CD8A436461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DCD3AB-C0CE-FDF4-09C1-1CD71AC38A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4D57BDD-E64A-4D27-8978-82FFCA18A12C}" type="datetimeFigureOut">
              <a:rPr lang="en-US" smtClean="0"/>
              <a:pPr/>
              <a:t>11/7/2024</a:t>
            </a:fld>
            <a:endParaRPr lang="en-US" dirty="0"/>
          </a:p>
        </p:txBody>
      </p:sp>
      <p:sp>
        <p:nvSpPr>
          <p:cNvPr id="5" name="Footer Placeholder 4">
            <a:extLst>
              <a:ext uri="{FF2B5EF4-FFF2-40B4-BE49-F238E27FC236}">
                <a16:creationId xmlns:a16="http://schemas.microsoft.com/office/drawing/2014/main" id="{FAC2B8CE-F9EF-6FF1-03CD-21969C85EA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645675F1-3D97-4C10-00FC-F7B37D8AB1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1202451345"/>
      </p:ext>
    </p:extLst>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F4D57BDD-E64A-4D27-8978-82FFCA18A12C}" type="datetimeFigureOut">
              <a:rPr lang="en-US" smtClean="0"/>
              <a:pPr/>
              <a:t>11/7/2024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2669729065"/>
      </p:ext>
    </p:extLst>
  </p:cSld>
  <p:clrMap bg1="dk1" tx1="lt1" bg2="dk2" tx2="lt2" accent1="accent1" accent2="accent2" accent3="accent3" accent4="accent4" accent5="accent5" accent6="accent6" hlink="hlink" folHlink="folHlink"/>
  <p:sldLayoutIdLst>
    <p:sldLayoutId id="2147483897" r:id="rId1"/>
    <p:sldLayoutId id="2147483898" r:id="rId2"/>
    <p:sldLayoutId id="2147483899" r:id="rId3"/>
    <p:sldLayoutId id="2147483900" r:id="rId4"/>
    <p:sldLayoutId id="2147483901" r:id="rId5"/>
    <p:sldLayoutId id="2147483902" r:id="rId6"/>
    <p:sldLayoutId id="2147483903" r:id="rId7"/>
    <p:sldLayoutId id="2147483904" r:id="rId8"/>
    <p:sldLayoutId id="2147483905" r:id="rId9"/>
    <p:sldLayoutId id="2147483906" r:id="rId10"/>
    <p:sldLayoutId id="21474839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png"/><Relationship Id="rId2" Type="http://schemas.openxmlformats.org/officeDocument/2006/relationships/image" Target="../media/image19.png"/><Relationship Id="rId1" Type="http://schemas.openxmlformats.org/officeDocument/2006/relationships/slideLayout" Target="../slideLayouts/slideLayout13.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hyperlink" Target="https://data.mendeley.com/datasets/992mh7dk9y/2" TargetMode="Externa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16A15A88-001A-4EEF-8984-D87E64359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2B59ED-3DB3-5ADB-E7E8-3B124239D79A}"/>
              </a:ext>
            </a:extLst>
          </p:cNvPr>
          <p:cNvSpPr>
            <a:spLocks noGrp="1"/>
          </p:cNvSpPr>
          <p:nvPr>
            <p:ph type="ctrTitle"/>
          </p:nvPr>
        </p:nvSpPr>
        <p:spPr>
          <a:xfrm>
            <a:off x="5232400" y="1367673"/>
            <a:ext cx="6124576" cy="2665509"/>
          </a:xfrm>
        </p:spPr>
        <p:txBody>
          <a:bodyPr>
            <a:normAutofit/>
          </a:bodyPr>
          <a:lstStyle/>
          <a:p>
            <a:pPr algn="r"/>
            <a:r>
              <a:rPr lang="en-US" sz="6100">
                <a:solidFill>
                  <a:schemeClr val="bg1"/>
                </a:solidFill>
              </a:rPr>
              <a:t>What factors lead to Auto Insurance Fraud?</a:t>
            </a:r>
          </a:p>
        </p:txBody>
      </p:sp>
      <p:sp>
        <p:nvSpPr>
          <p:cNvPr id="3" name="Subtitle 2">
            <a:extLst>
              <a:ext uri="{FF2B5EF4-FFF2-40B4-BE49-F238E27FC236}">
                <a16:creationId xmlns:a16="http://schemas.microsoft.com/office/drawing/2014/main" id="{50541C8B-AC39-4D99-FA63-86B9E19A1814}"/>
              </a:ext>
            </a:extLst>
          </p:cNvPr>
          <p:cNvSpPr>
            <a:spLocks noGrp="1"/>
          </p:cNvSpPr>
          <p:nvPr>
            <p:ph type="subTitle" idx="1"/>
          </p:nvPr>
        </p:nvSpPr>
        <p:spPr>
          <a:xfrm>
            <a:off x="5228702" y="4414180"/>
            <a:ext cx="6128274" cy="884538"/>
          </a:xfrm>
        </p:spPr>
        <p:txBody>
          <a:bodyPr>
            <a:normAutofit/>
          </a:bodyPr>
          <a:lstStyle/>
          <a:p>
            <a:pPr algn="r"/>
            <a:r>
              <a:rPr lang="en-US">
                <a:solidFill>
                  <a:schemeClr val="bg1"/>
                </a:solidFill>
              </a:rPr>
              <a:t>By Mike Stegmuller</a:t>
            </a:r>
          </a:p>
        </p:txBody>
      </p:sp>
      <p:pic>
        <p:nvPicPr>
          <p:cNvPr id="56" name="Picture 55">
            <a:extLst>
              <a:ext uri="{FF2B5EF4-FFF2-40B4-BE49-F238E27FC236}">
                <a16:creationId xmlns:a16="http://schemas.microsoft.com/office/drawing/2014/main" id="{FF293881-A4F1-6B04-2DC1-70D100B0AB8A}"/>
              </a:ext>
            </a:extLst>
          </p:cNvPr>
          <p:cNvPicPr>
            <a:picLocks noChangeAspect="1"/>
          </p:cNvPicPr>
          <p:nvPr/>
        </p:nvPicPr>
        <p:blipFill>
          <a:blip r:embed="rId2"/>
          <a:srcRect l="30091" r="30091"/>
          <a:stretch/>
        </p:blipFill>
        <p:spPr>
          <a:xfrm>
            <a:off x="1" y="10"/>
            <a:ext cx="4551219" cy="6857990"/>
          </a:xfrm>
          <a:custGeom>
            <a:avLst/>
            <a:gdLst/>
            <a:ahLst/>
            <a:cxnLst/>
            <a:rect l="l" t="t" r="r" b="b"/>
            <a:pathLst>
              <a:path w="4551219" h="6858000">
                <a:moveTo>
                  <a:pt x="4194211" y="6564619"/>
                </a:moveTo>
                <a:lnTo>
                  <a:pt x="4194211" y="6564620"/>
                </a:lnTo>
                <a:cubicBezTo>
                  <a:pt x="4204498" y="6575478"/>
                  <a:pt x="4210595" y="6582146"/>
                  <a:pt x="4216690" y="6588625"/>
                </a:cubicBezTo>
                <a:lnTo>
                  <a:pt x="4233312" y="6625224"/>
                </a:lnTo>
                <a:lnTo>
                  <a:pt x="4226218" y="6662539"/>
                </a:lnTo>
                <a:lnTo>
                  <a:pt x="4226217" y="6662540"/>
                </a:lnTo>
                <a:lnTo>
                  <a:pt x="4226216" y="6662543"/>
                </a:lnTo>
                <a:lnTo>
                  <a:pt x="4214767" y="6683026"/>
                </a:lnTo>
                <a:lnTo>
                  <a:pt x="4211619" y="6702975"/>
                </a:lnTo>
                <a:lnTo>
                  <a:pt x="4211619" y="6702976"/>
                </a:lnTo>
                <a:cubicBezTo>
                  <a:pt x="4212024" y="6716168"/>
                  <a:pt x="4217168" y="6729218"/>
                  <a:pt x="4225455" y="6742552"/>
                </a:cubicBezTo>
                <a:lnTo>
                  <a:pt x="4225456" y="6742554"/>
                </a:lnTo>
                <a:lnTo>
                  <a:pt x="4244933" y="6812061"/>
                </a:lnTo>
                <a:lnTo>
                  <a:pt x="4244933" y="6812063"/>
                </a:lnTo>
                <a:lnTo>
                  <a:pt x="4244933" y="6812062"/>
                </a:lnTo>
                <a:lnTo>
                  <a:pt x="4244933" y="6812061"/>
                </a:lnTo>
                <a:lnTo>
                  <a:pt x="4240159" y="6776799"/>
                </a:lnTo>
                <a:lnTo>
                  <a:pt x="4225456" y="6742554"/>
                </a:lnTo>
                <a:lnTo>
                  <a:pt x="4225455" y="6742551"/>
                </a:lnTo>
                <a:lnTo>
                  <a:pt x="4211619" y="6702975"/>
                </a:lnTo>
                <a:lnTo>
                  <a:pt x="4226216" y="6662543"/>
                </a:lnTo>
                <a:lnTo>
                  <a:pt x="4226217" y="6662541"/>
                </a:lnTo>
                <a:lnTo>
                  <a:pt x="4226218" y="6662539"/>
                </a:lnTo>
                <a:lnTo>
                  <a:pt x="4233301" y="6645551"/>
                </a:lnTo>
                <a:lnTo>
                  <a:pt x="4233312" y="6625224"/>
                </a:lnTo>
                <a:lnTo>
                  <a:pt x="4233312" y="6625223"/>
                </a:lnTo>
                <a:cubicBezTo>
                  <a:pt x="4231216" y="6611340"/>
                  <a:pt x="4225168" y="6597577"/>
                  <a:pt x="4216690" y="6588624"/>
                </a:cubicBezTo>
                <a:close/>
                <a:moveTo>
                  <a:pt x="4274532" y="6438980"/>
                </a:moveTo>
                <a:lnTo>
                  <a:pt x="4254602" y="6463839"/>
                </a:lnTo>
                <a:lnTo>
                  <a:pt x="4254600" y="6463848"/>
                </a:lnTo>
                <a:lnTo>
                  <a:pt x="4240803" y="6513011"/>
                </a:lnTo>
                <a:lnTo>
                  <a:pt x="4221998" y="6546193"/>
                </a:lnTo>
                <a:lnTo>
                  <a:pt x="4221998" y="6546194"/>
                </a:lnTo>
                <a:lnTo>
                  <a:pt x="4238336" y="6521803"/>
                </a:lnTo>
                <a:lnTo>
                  <a:pt x="4240803" y="6513011"/>
                </a:lnTo>
                <a:lnTo>
                  <a:pt x="4243614" y="6508051"/>
                </a:lnTo>
                <a:lnTo>
                  <a:pt x="4254600" y="6463848"/>
                </a:lnTo>
                <a:lnTo>
                  <a:pt x="4254602" y="6463840"/>
                </a:lnTo>
                <a:cubicBezTo>
                  <a:pt x="4257553" y="6451649"/>
                  <a:pt x="4265030" y="6444076"/>
                  <a:pt x="4274532" y="6438980"/>
                </a:cubicBezTo>
                <a:close/>
                <a:moveTo>
                  <a:pt x="4360506" y="6365203"/>
                </a:moveTo>
                <a:lnTo>
                  <a:pt x="4359224" y="6387909"/>
                </a:lnTo>
                <a:lnTo>
                  <a:pt x="4357461" y="6391548"/>
                </a:lnTo>
                <a:lnTo>
                  <a:pt x="4349806" y="6407331"/>
                </a:lnTo>
                <a:lnTo>
                  <a:pt x="4349806" y="6407332"/>
                </a:lnTo>
                <a:lnTo>
                  <a:pt x="4357461" y="6391548"/>
                </a:lnTo>
                <a:lnTo>
                  <a:pt x="4359225" y="6387909"/>
                </a:lnTo>
                <a:close/>
                <a:moveTo>
                  <a:pt x="4121437" y="4221390"/>
                </a:moveTo>
                <a:lnTo>
                  <a:pt x="4121437" y="4221391"/>
                </a:lnTo>
                <a:cubicBezTo>
                  <a:pt x="4122199" y="4232060"/>
                  <a:pt x="4122389" y="4243872"/>
                  <a:pt x="4127153" y="4253014"/>
                </a:cubicBezTo>
                <a:cubicBezTo>
                  <a:pt x="4139346" y="4277401"/>
                  <a:pt x="4154966" y="4300070"/>
                  <a:pt x="4166969" y="4324645"/>
                </a:cubicBezTo>
                <a:lnTo>
                  <a:pt x="4175923" y="4363890"/>
                </a:lnTo>
                <a:lnTo>
                  <a:pt x="4175161" y="4482003"/>
                </a:lnTo>
                <a:cubicBezTo>
                  <a:pt x="4172493" y="4546775"/>
                  <a:pt x="4171921" y="4612499"/>
                  <a:pt x="4115151" y="4659173"/>
                </a:cubicBezTo>
                <a:cubicBezTo>
                  <a:pt x="4110579" y="4662985"/>
                  <a:pt x="4107911" y="4671175"/>
                  <a:pt x="4107149" y="4677654"/>
                </a:cubicBezTo>
                <a:cubicBezTo>
                  <a:pt x="4103530" y="4707563"/>
                  <a:pt x="4103148" y="4738234"/>
                  <a:pt x="4097242" y="4767763"/>
                </a:cubicBezTo>
                <a:cubicBezTo>
                  <a:pt x="4094861" y="4779574"/>
                  <a:pt x="4094052" y="4790386"/>
                  <a:pt x="4095933" y="4800482"/>
                </a:cubicBezTo>
                <a:lnTo>
                  <a:pt x="4095933" y="4800483"/>
                </a:lnTo>
                <a:cubicBezTo>
                  <a:pt x="4097814" y="4810580"/>
                  <a:pt x="4102387" y="4819963"/>
                  <a:pt x="4110769" y="4828916"/>
                </a:cubicBezTo>
                <a:lnTo>
                  <a:pt x="4132950" y="4863342"/>
                </a:lnTo>
                <a:lnTo>
                  <a:pt x="4140479" y="4889274"/>
                </a:lnTo>
                <a:lnTo>
                  <a:pt x="4138774" y="4912167"/>
                </a:lnTo>
                <a:cubicBezTo>
                  <a:pt x="4137059" y="4919977"/>
                  <a:pt x="4136702" y="4927121"/>
                  <a:pt x="4137372" y="4933803"/>
                </a:cubicBezTo>
                <a:lnTo>
                  <a:pt x="4137372" y="4933804"/>
                </a:lnTo>
                <a:lnTo>
                  <a:pt x="4142131" y="4952672"/>
                </a:lnTo>
                <a:lnTo>
                  <a:pt x="4144924" y="4957453"/>
                </a:lnTo>
                <a:lnTo>
                  <a:pt x="4146202" y="4961455"/>
                </a:lnTo>
                <a:cubicBezTo>
                  <a:pt x="4150713" y="4970096"/>
                  <a:pt x="4156419" y="4978393"/>
                  <a:pt x="4162206" y="4987037"/>
                </a:cubicBezTo>
                <a:cubicBezTo>
                  <a:pt x="4173445" y="5003801"/>
                  <a:pt x="4187543" y="5022852"/>
                  <a:pt x="4188685" y="5041521"/>
                </a:cubicBezTo>
                <a:cubicBezTo>
                  <a:pt x="4189304" y="5052095"/>
                  <a:pt x="4192222" y="5062299"/>
                  <a:pt x="4195901" y="5072375"/>
                </a:cubicBezTo>
                <a:lnTo>
                  <a:pt x="4201805" y="5087442"/>
                </a:lnTo>
                <a:lnTo>
                  <a:pt x="4214832" y="5133219"/>
                </a:lnTo>
                <a:lnTo>
                  <a:pt x="4214833" y="5133224"/>
                </a:lnTo>
                <a:lnTo>
                  <a:pt x="4208118" y="5166112"/>
                </a:lnTo>
                <a:lnTo>
                  <a:pt x="4208118" y="5166113"/>
                </a:lnTo>
                <a:cubicBezTo>
                  <a:pt x="4207356" y="5167637"/>
                  <a:pt x="4207928" y="5169780"/>
                  <a:pt x="4208809" y="5172090"/>
                </a:cubicBezTo>
                <a:lnTo>
                  <a:pt x="4211356" y="5179067"/>
                </a:lnTo>
                <a:cubicBezTo>
                  <a:pt x="4214976" y="5196594"/>
                  <a:pt x="4215024" y="5213597"/>
                  <a:pt x="4211190" y="5229433"/>
                </a:cubicBezTo>
                <a:lnTo>
                  <a:pt x="4200644" y="5248928"/>
                </a:lnTo>
                <a:lnTo>
                  <a:pt x="4187733" y="5272795"/>
                </a:lnTo>
                <a:cubicBezTo>
                  <a:pt x="4176088" y="5285440"/>
                  <a:pt x="4168382" y="5298594"/>
                  <a:pt x="4163830" y="5312287"/>
                </a:cubicBezTo>
                <a:lnTo>
                  <a:pt x="4162774" y="5321350"/>
                </a:lnTo>
                <a:lnTo>
                  <a:pt x="4160300" y="5326162"/>
                </a:lnTo>
                <a:lnTo>
                  <a:pt x="4158854" y="5355013"/>
                </a:lnTo>
                <a:lnTo>
                  <a:pt x="4158854" y="5355014"/>
                </a:lnTo>
                <a:cubicBezTo>
                  <a:pt x="4159503" y="5364882"/>
                  <a:pt x="4161206" y="5375002"/>
                  <a:pt x="4163730" y="5385384"/>
                </a:cubicBezTo>
                <a:cubicBezTo>
                  <a:pt x="4166969" y="5398721"/>
                  <a:pt x="4169255" y="5412057"/>
                  <a:pt x="4171921" y="5425582"/>
                </a:cubicBezTo>
                <a:cubicBezTo>
                  <a:pt x="4175731" y="5443870"/>
                  <a:pt x="4179733" y="5462351"/>
                  <a:pt x="4183543" y="5480637"/>
                </a:cubicBezTo>
                <a:lnTo>
                  <a:pt x="4188067" y="5507667"/>
                </a:lnTo>
                <a:lnTo>
                  <a:pt x="4177448" y="5531691"/>
                </a:lnTo>
                <a:lnTo>
                  <a:pt x="4177447" y="5531692"/>
                </a:lnTo>
                <a:cubicBezTo>
                  <a:pt x="4170398" y="5537599"/>
                  <a:pt x="4167206" y="5542648"/>
                  <a:pt x="4167302" y="5547577"/>
                </a:cubicBezTo>
                <a:lnTo>
                  <a:pt x="4167302" y="5547578"/>
                </a:lnTo>
                <a:cubicBezTo>
                  <a:pt x="4167397" y="5552507"/>
                  <a:pt x="4170779" y="5557317"/>
                  <a:pt x="4176875" y="5562746"/>
                </a:cubicBezTo>
                <a:cubicBezTo>
                  <a:pt x="4219548" y="5600467"/>
                  <a:pt x="4246219" y="5646189"/>
                  <a:pt x="4248123" y="5704483"/>
                </a:cubicBezTo>
                <a:cubicBezTo>
                  <a:pt x="4248505" y="5716485"/>
                  <a:pt x="4251171" y="5728678"/>
                  <a:pt x="4254029" y="5740488"/>
                </a:cubicBezTo>
                <a:cubicBezTo>
                  <a:pt x="4255744" y="5747728"/>
                  <a:pt x="4257650" y="5756493"/>
                  <a:pt x="4262794" y="5760873"/>
                </a:cubicBezTo>
                <a:cubicBezTo>
                  <a:pt x="4302037" y="5794974"/>
                  <a:pt x="4329280" y="5837457"/>
                  <a:pt x="4351189" y="5883751"/>
                </a:cubicBezTo>
                <a:lnTo>
                  <a:pt x="4351191" y="5883755"/>
                </a:lnTo>
                <a:lnTo>
                  <a:pt x="4369094" y="5935945"/>
                </a:lnTo>
                <a:lnTo>
                  <a:pt x="4369096" y="5935949"/>
                </a:lnTo>
                <a:lnTo>
                  <a:pt x="4365476" y="5993289"/>
                </a:lnTo>
                <a:lnTo>
                  <a:pt x="4365475" y="5993290"/>
                </a:lnTo>
                <a:cubicBezTo>
                  <a:pt x="4364334" y="6004530"/>
                  <a:pt x="4364524" y="6017484"/>
                  <a:pt x="4358999" y="6026439"/>
                </a:cubicBezTo>
                <a:cubicBezTo>
                  <a:pt x="4341662" y="6054824"/>
                  <a:pt x="4322994" y="6082257"/>
                  <a:pt x="4302799" y="6108737"/>
                </a:cubicBezTo>
                <a:cubicBezTo>
                  <a:pt x="4294131" y="6120073"/>
                  <a:pt x="4289178" y="6126883"/>
                  <a:pt x="4289107" y="6133313"/>
                </a:cubicBezTo>
                <a:lnTo>
                  <a:pt x="4289107" y="6133314"/>
                </a:lnTo>
                <a:lnTo>
                  <a:pt x="4292807" y="6143189"/>
                </a:lnTo>
                <a:lnTo>
                  <a:pt x="4304703" y="6155599"/>
                </a:lnTo>
                <a:lnTo>
                  <a:pt x="4304706" y="6155602"/>
                </a:lnTo>
                <a:cubicBezTo>
                  <a:pt x="4326994" y="6175797"/>
                  <a:pt x="4338614" y="6200944"/>
                  <a:pt x="4343376" y="6228756"/>
                </a:cubicBezTo>
                <a:lnTo>
                  <a:pt x="4360713" y="6361539"/>
                </a:lnTo>
                <a:lnTo>
                  <a:pt x="4360713" y="6361538"/>
                </a:lnTo>
                <a:cubicBezTo>
                  <a:pt x="4357093" y="6317150"/>
                  <a:pt x="4350808" y="6272763"/>
                  <a:pt x="4343376" y="6228755"/>
                </a:cubicBezTo>
                <a:cubicBezTo>
                  <a:pt x="4338614" y="6200943"/>
                  <a:pt x="4326994" y="6175796"/>
                  <a:pt x="4304706" y="6155601"/>
                </a:cubicBezTo>
                <a:lnTo>
                  <a:pt x="4304703" y="6155599"/>
                </a:lnTo>
                <a:lnTo>
                  <a:pt x="4289107" y="6133314"/>
                </a:lnTo>
                <a:lnTo>
                  <a:pt x="4302799" y="6108738"/>
                </a:lnTo>
                <a:cubicBezTo>
                  <a:pt x="4322994" y="6082258"/>
                  <a:pt x="4341662" y="6054825"/>
                  <a:pt x="4358999" y="6026440"/>
                </a:cubicBezTo>
                <a:cubicBezTo>
                  <a:pt x="4364524" y="6017485"/>
                  <a:pt x="4364334" y="6004531"/>
                  <a:pt x="4365475" y="5993291"/>
                </a:cubicBezTo>
                <a:lnTo>
                  <a:pt x="4365476" y="5993289"/>
                </a:lnTo>
                <a:lnTo>
                  <a:pt x="4368929" y="5964476"/>
                </a:lnTo>
                <a:lnTo>
                  <a:pt x="4369096" y="5935949"/>
                </a:lnTo>
                <a:lnTo>
                  <a:pt x="4369096" y="5935948"/>
                </a:lnTo>
                <a:lnTo>
                  <a:pt x="4369094" y="5935945"/>
                </a:lnTo>
                <a:lnTo>
                  <a:pt x="4362214" y="5909350"/>
                </a:lnTo>
                <a:lnTo>
                  <a:pt x="4351191" y="5883755"/>
                </a:lnTo>
                <a:lnTo>
                  <a:pt x="4351189" y="5883750"/>
                </a:lnTo>
                <a:cubicBezTo>
                  <a:pt x="4329280" y="5837456"/>
                  <a:pt x="4302037" y="5794973"/>
                  <a:pt x="4262794" y="5760872"/>
                </a:cubicBezTo>
                <a:cubicBezTo>
                  <a:pt x="4257650" y="5756492"/>
                  <a:pt x="4255744" y="5747727"/>
                  <a:pt x="4254029" y="5740487"/>
                </a:cubicBezTo>
                <a:cubicBezTo>
                  <a:pt x="4251171" y="5728677"/>
                  <a:pt x="4248505" y="5716484"/>
                  <a:pt x="4248123" y="5704482"/>
                </a:cubicBezTo>
                <a:cubicBezTo>
                  <a:pt x="4246219" y="5646188"/>
                  <a:pt x="4219548" y="5600466"/>
                  <a:pt x="4176875" y="5562745"/>
                </a:cubicBezTo>
                <a:lnTo>
                  <a:pt x="4167302" y="5547577"/>
                </a:lnTo>
                <a:lnTo>
                  <a:pt x="4177447" y="5531693"/>
                </a:lnTo>
                <a:lnTo>
                  <a:pt x="4177448" y="5531691"/>
                </a:lnTo>
                <a:lnTo>
                  <a:pt x="4185847" y="5520421"/>
                </a:lnTo>
                <a:lnTo>
                  <a:pt x="4188067" y="5507667"/>
                </a:lnTo>
                <a:lnTo>
                  <a:pt x="4188067" y="5507666"/>
                </a:lnTo>
                <a:cubicBezTo>
                  <a:pt x="4188020" y="5498831"/>
                  <a:pt x="4185448" y="5489496"/>
                  <a:pt x="4183543" y="5480636"/>
                </a:cubicBezTo>
                <a:cubicBezTo>
                  <a:pt x="4179733" y="5462350"/>
                  <a:pt x="4175731" y="5443869"/>
                  <a:pt x="4171921" y="5425581"/>
                </a:cubicBezTo>
                <a:cubicBezTo>
                  <a:pt x="4169255" y="5412056"/>
                  <a:pt x="4166969" y="5398720"/>
                  <a:pt x="4163730" y="5385383"/>
                </a:cubicBezTo>
                <a:lnTo>
                  <a:pt x="4158854" y="5355013"/>
                </a:lnTo>
                <a:lnTo>
                  <a:pt x="4162774" y="5321350"/>
                </a:lnTo>
                <a:lnTo>
                  <a:pt x="4187733" y="5272796"/>
                </a:lnTo>
                <a:lnTo>
                  <a:pt x="4200644" y="5248928"/>
                </a:lnTo>
                <a:lnTo>
                  <a:pt x="4211191" y="5229432"/>
                </a:lnTo>
                <a:lnTo>
                  <a:pt x="4211356" y="5179067"/>
                </a:lnTo>
                <a:lnTo>
                  <a:pt x="4211356" y="5179066"/>
                </a:lnTo>
                <a:cubicBezTo>
                  <a:pt x="4210880" y="5176875"/>
                  <a:pt x="4209690" y="5174399"/>
                  <a:pt x="4208809" y="5172089"/>
                </a:cubicBezTo>
                <a:lnTo>
                  <a:pt x="4208118" y="5166113"/>
                </a:lnTo>
                <a:lnTo>
                  <a:pt x="4214833" y="5133224"/>
                </a:lnTo>
                <a:lnTo>
                  <a:pt x="4214833" y="5133223"/>
                </a:lnTo>
                <a:lnTo>
                  <a:pt x="4214832" y="5133219"/>
                </a:lnTo>
                <a:lnTo>
                  <a:pt x="4207690" y="5102460"/>
                </a:lnTo>
                <a:lnTo>
                  <a:pt x="4201805" y="5087442"/>
                </a:lnTo>
                <a:lnTo>
                  <a:pt x="4201799" y="5087422"/>
                </a:lnTo>
                <a:cubicBezTo>
                  <a:pt x="4195713" y="5072410"/>
                  <a:pt x="4189614" y="5057380"/>
                  <a:pt x="4188685" y="5041520"/>
                </a:cubicBezTo>
                <a:cubicBezTo>
                  <a:pt x="4187543" y="5022851"/>
                  <a:pt x="4173445" y="5003800"/>
                  <a:pt x="4162206" y="4987036"/>
                </a:cubicBezTo>
                <a:lnTo>
                  <a:pt x="4144924" y="4957453"/>
                </a:lnTo>
                <a:lnTo>
                  <a:pt x="4137372" y="4933804"/>
                </a:lnTo>
                <a:lnTo>
                  <a:pt x="4138774" y="4912168"/>
                </a:lnTo>
                <a:cubicBezTo>
                  <a:pt x="4140536" y="4904357"/>
                  <a:pt x="4141048" y="4896713"/>
                  <a:pt x="4140479" y="4889275"/>
                </a:cubicBezTo>
                <a:lnTo>
                  <a:pt x="4140479" y="4889274"/>
                </a:lnTo>
                <a:lnTo>
                  <a:pt x="4135701" y="4867613"/>
                </a:lnTo>
                <a:lnTo>
                  <a:pt x="4132950" y="4863342"/>
                </a:lnTo>
                <a:lnTo>
                  <a:pt x="4131200" y="4857316"/>
                </a:lnTo>
                <a:cubicBezTo>
                  <a:pt x="4126057" y="4847213"/>
                  <a:pt x="4119056" y="4837702"/>
                  <a:pt x="4110769" y="4828915"/>
                </a:cubicBezTo>
                <a:lnTo>
                  <a:pt x="4095933" y="4800482"/>
                </a:lnTo>
                <a:lnTo>
                  <a:pt x="4097242" y="4767764"/>
                </a:lnTo>
                <a:cubicBezTo>
                  <a:pt x="4103148" y="4738235"/>
                  <a:pt x="4103530" y="4707564"/>
                  <a:pt x="4107149" y="4677655"/>
                </a:cubicBezTo>
                <a:cubicBezTo>
                  <a:pt x="4107911" y="4671176"/>
                  <a:pt x="4110579" y="4662986"/>
                  <a:pt x="4115151" y="4659174"/>
                </a:cubicBezTo>
                <a:cubicBezTo>
                  <a:pt x="4171921" y="4612500"/>
                  <a:pt x="4172493" y="4546776"/>
                  <a:pt x="4175161" y="4482004"/>
                </a:cubicBezTo>
                <a:cubicBezTo>
                  <a:pt x="4176875" y="4442761"/>
                  <a:pt x="4176875" y="4403325"/>
                  <a:pt x="4175923" y="4363890"/>
                </a:cubicBezTo>
                <a:lnTo>
                  <a:pt x="4175923" y="4363889"/>
                </a:lnTo>
                <a:cubicBezTo>
                  <a:pt x="4175731" y="4350553"/>
                  <a:pt x="4172683" y="4336456"/>
                  <a:pt x="4166969" y="4324644"/>
                </a:cubicBezTo>
                <a:cubicBezTo>
                  <a:pt x="4154966" y="4300069"/>
                  <a:pt x="4139346" y="4277400"/>
                  <a:pt x="4127153" y="4253013"/>
                </a:cubicBezTo>
                <a:close/>
                <a:moveTo>
                  <a:pt x="4190328" y="2836171"/>
                </a:moveTo>
                <a:lnTo>
                  <a:pt x="4181637" y="2848792"/>
                </a:lnTo>
                <a:cubicBezTo>
                  <a:pt x="4176637" y="2865009"/>
                  <a:pt x="4170779" y="2881306"/>
                  <a:pt x="4166033" y="2897784"/>
                </a:cubicBezTo>
                <a:lnTo>
                  <a:pt x="4165004" y="2903549"/>
                </a:lnTo>
                <a:lnTo>
                  <a:pt x="4161730" y="2914327"/>
                </a:lnTo>
                <a:lnTo>
                  <a:pt x="4157099" y="2947858"/>
                </a:lnTo>
                <a:lnTo>
                  <a:pt x="4157098" y="2947861"/>
                </a:lnTo>
                <a:lnTo>
                  <a:pt x="4157098" y="2947862"/>
                </a:lnTo>
                <a:cubicBezTo>
                  <a:pt x="4156729" y="2959156"/>
                  <a:pt x="4157729" y="2970575"/>
                  <a:pt x="4160682" y="2982148"/>
                </a:cubicBezTo>
                <a:lnTo>
                  <a:pt x="4172375" y="3077401"/>
                </a:lnTo>
                <a:lnTo>
                  <a:pt x="4159920" y="3172653"/>
                </a:lnTo>
                <a:cubicBezTo>
                  <a:pt x="4134011" y="3276479"/>
                  <a:pt x="4106579" y="3380304"/>
                  <a:pt x="4112293" y="3489466"/>
                </a:cubicBezTo>
                <a:cubicBezTo>
                  <a:pt x="4113245" y="3507562"/>
                  <a:pt x="4101624" y="3529089"/>
                  <a:pt x="4090194" y="3544712"/>
                </a:cubicBezTo>
                <a:cubicBezTo>
                  <a:pt x="4079336" y="3559667"/>
                  <a:pt x="4073477" y="3566811"/>
                  <a:pt x="4072572" y="3574407"/>
                </a:cubicBezTo>
                <a:lnTo>
                  <a:pt x="4072572" y="3574408"/>
                </a:lnTo>
                <a:cubicBezTo>
                  <a:pt x="4071667" y="3582004"/>
                  <a:pt x="4075716" y="3590053"/>
                  <a:pt x="4084670" y="3606817"/>
                </a:cubicBezTo>
                <a:cubicBezTo>
                  <a:pt x="4089052" y="3614819"/>
                  <a:pt x="4091718" y="3624725"/>
                  <a:pt x="4098196" y="3630632"/>
                </a:cubicBezTo>
                <a:lnTo>
                  <a:pt x="4115925" y="3654415"/>
                </a:lnTo>
                <a:lnTo>
                  <a:pt x="4118836" y="3665923"/>
                </a:lnTo>
                <a:lnTo>
                  <a:pt x="4122437" y="3680163"/>
                </a:lnTo>
                <a:lnTo>
                  <a:pt x="4118389" y="3734836"/>
                </a:lnTo>
                <a:lnTo>
                  <a:pt x="4118389" y="3734837"/>
                </a:lnTo>
                <a:cubicBezTo>
                  <a:pt x="4117437" y="3741315"/>
                  <a:pt x="4116103" y="3749125"/>
                  <a:pt x="4118771" y="3754652"/>
                </a:cubicBezTo>
                <a:lnTo>
                  <a:pt x="4125128" y="3789775"/>
                </a:lnTo>
                <a:lnTo>
                  <a:pt x="4110197" y="3822471"/>
                </a:lnTo>
                <a:cubicBezTo>
                  <a:pt x="4103149" y="3831901"/>
                  <a:pt x="4097529" y="3842045"/>
                  <a:pt x="4095862" y="3852618"/>
                </a:cubicBezTo>
                <a:lnTo>
                  <a:pt x="4095862" y="3852619"/>
                </a:lnTo>
                <a:lnTo>
                  <a:pt x="4096642" y="3868763"/>
                </a:lnTo>
                <a:lnTo>
                  <a:pt x="4105245" y="3885336"/>
                </a:lnTo>
                <a:lnTo>
                  <a:pt x="4105245" y="3885338"/>
                </a:lnTo>
                <a:cubicBezTo>
                  <a:pt x="4114961" y="3897721"/>
                  <a:pt x="4122367" y="3910318"/>
                  <a:pt x="4127626" y="3923124"/>
                </a:cubicBezTo>
                <a:lnTo>
                  <a:pt x="4137130" y="3962159"/>
                </a:lnTo>
                <a:lnTo>
                  <a:pt x="4121438" y="4043837"/>
                </a:lnTo>
                <a:lnTo>
                  <a:pt x="4121437" y="4043838"/>
                </a:lnTo>
                <a:cubicBezTo>
                  <a:pt x="4112674" y="4063841"/>
                  <a:pt x="4107292" y="4083701"/>
                  <a:pt x="4106316" y="4103824"/>
                </a:cubicBezTo>
                <a:lnTo>
                  <a:pt x="4106316" y="4103825"/>
                </a:lnTo>
                <a:lnTo>
                  <a:pt x="4108283" y="4134255"/>
                </a:lnTo>
                <a:lnTo>
                  <a:pt x="4117627" y="4165381"/>
                </a:lnTo>
                <a:lnTo>
                  <a:pt x="4117627" y="4165383"/>
                </a:lnTo>
                <a:lnTo>
                  <a:pt x="4121532" y="4192387"/>
                </a:lnTo>
                <a:lnTo>
                  <a:pt x="4121532" y="4192386"/>
                </a:lnTo>
                <a:cubicBezTo>
                  <a:pt x="4121628" y="4182766"/>
                  <a:pt x="4121056" y="4173479"/>
                  <a:pt x="4117627" y="4165382"/>
                </a:cubicBezTo>
                <a:lnTo>
                  <a:pt x="4117627" y="4165381"/>
                </a:lnTo>
                <a:lnTo>
                  <a:pt x="4106316" y="4103825"/>
                </a:lnTo>
                <a:lnTo>
                  <a:pt x="4121437" y="4043839"/>
                </a:lnTo>
                <a:lnTo>
                  <a:pt x="4121438" y="4043837"/>
                </a:lnTo>
                <a:lnTo>
                  <a:pt x="4134740" y="4002409"/>
                </a:lnTo>
                <a:lnTo>
                  <a:pt x="4137130" y="3962159"/>
                </a:lnTo>
                <a:lnTo>
                  <a:pt x="4137130" y="3962158"/>
                </a:lnTo>
                <a:cubicBezTo>
                  <a:pt x="4134868" y="3935726"/>
                  <a:pt x="4124677" y="3910103"/>
                  <a:pt x="4105245" y="3885337"/>
                </a:cubicBezTo>
                <a:lnTo>
                  <a:pt x="4105245" y="3885336"/>
                </a:lnTo>
                <a:lnTo>
                  <a:pt x="4095862" y="3852619"/>
                </a:lnTo>
                <a:lnTo>
                  <a:pt x="4110197" y="3822472"/>
                </a:lnTo>
                <a:cubicBezTo>
                  <a:pt x="4118389" y="3811613"/>
                  <a:pt x="4123533" y="3800896"/>
                  <a:pt x="4125128" y="3789776"/>
                </a:cubicBezTo>
                <a:lnTo>
                  <a:pt x="4125128" y="3789775"/>
                </a:lnTo>
                <a:cubicBezTo>
                  <a:pt x="4126724" y="3778654"/>
                  <a:pt x="4124771" y="3767129"/>
                  <a:pt x="4118771" y="3754651"/>
                </a:cubicBezTo>
                <a:lnTo>
                  <a:pt x="4118389" y="3734837"/>
                </a:lnTo>
                <a:lnTo>
                  <a:pt x="4122437" y="3680163"/>
                </a:lnTo>
                <a:lnTo>
                  <a:pt x="4122437" y="3680162"/>
                </a:lnTo>
                <a:lnTo>
                  <a:pt x="4118836" y="3665923"/>
                </a:lnTo>
                <a:lnTo>
                  <a:pt x="4115925" y="3654415"/>
                </a:lnTo>
                <a:lnTo>
                  <a:pt x="4115925" y="3654415"/>
                </a:lnTo>
                <a:lnTo>
                  <a:pt x="4115925" y="3654415"/>
                </a:lnTo>
                <a:cubicBezTo>
                  <a:pt x="4112115" y="3646122"/>
                  <a:pt x="4106436" y="3638156"/>
                  <a:pt x="4098196" y="3630631"/>
                </a:cubicBezTo>
                <a:cubicBezTo>
                  <a:pt x="4091718" y="3624724"/>
                  <a:pt x="4089052" y="3614818"/>
                  <a:pt x="4084670" y="3606816"/>
                </a:cubicBezTo>
                <a:cubicBezTo>
                  <a:pt x="4080193" y="3598434"/>
                  <a:pt x="4076942" y="3592231"/>
                  <a:pt x="4074924" y="3587173"/>
                </a:cubicBezTo>
                <a:lnTo>
                  <a:pt x="4072572" y="3574407"/>
                </a:lnTo>
                <a:lnTo>
                  <a:pt x="4077651" y="3562320"/>
                </a:lnTo>
                <a:cubicBezTo>
                  <a:pt x="4080586" y="3557715"/>
                  <a:pt x="4084765" y="3552190"/>
                  <a:pt x="4090194" y="3544713"/>
                </a:cubicBezTo>
                <a:cubicBezTo>
                  <a:pt x="4101624" y="3529090"/>
                  <a:pt x="4113245" y="3507563"/>
                  <a:pt x="4112293" y="3489467"/>
                </a:cubicBezTo>
                <a:cubicBezTo>
                  <a:pt x="4106579" y="3380305"/>
                  <a:pt x="4134011" y="3276480"/>
                  <a:pt x="4159920" y="3172654"/>
                </a:cubicBezTo>
                <a:cubicBezTo>
                  <a:pt x="4167922" y="3140649"/>
                  <a:pt x="4172160" y="3109025"/>
                  <a:pt x="4172375" y="3077401"/>
                </a:cubicBezTo>
                <a:lnTo>
                  <a:pt x="4172375" y="3077400"/>
                </a:lnTo>
                <a:cubicBezTo>
                  <a:pt x="4172589" y="3045776"/>
                  <a:pt x="4168779" y="3014152"/>
                  <a:pt x="4160682" y="2982147"/>
                </a:cubicBezTo>
                <a:lnTo>
                  <a:pt x="4157098" y="2947862"/>
                </a:lnTo>
                <a:lnTo>
                  <a:pt x="4157099" y="2947858"/>
                </a:lnTo>
                <a:lnTo>
                  <a:pt x="4165004" y="2903549"/>
                </a:lnTo>
                <a:lnTo>
                  <a:pt x="4181637" y="2848793"/>
                </a:lnTo>
                <a:cubicBezTo>
                  <a:pt x="4182970" y="2844316"/>
                  <a:pt x="4186256" y="2839982"/>
                  <a:pt x="4190328" y="2836172"/>
                </a:cubicBezTo>
                <a:close/>
                <a:moveTo>
                  <a:pt x="3705842" y="1508457"/>
                </a:moveTo>
                <a:lnTo>
                  <a:pt x="3677748" y="1596213"/>
                </a:lnTo>
                <a:cubicBezTo>
                  <a:pt x="3675271" y="1604978"/>
                  <a:pt x="3676796" y="1615836"/>
                  <a:pt x="3679653" y="1624980"/>
                </a:cubicBezTo>
                <a:cubicBezTo>
                  <a:pt x="3689369" y="1656223"/>
                  <a:pt x="3713754" y="1676036"/>
                  <a:pt x="3736234" y="1697753"/>
                </a:cubicBezTo>
                <a:cubicBezTo>
                  <a:pt x="3746141" y="1707279"/>
                  <a:pt x="3753189" y="1720423"/>
                  <a:pt x="3758903" y="1733188"/>
                </a:cubicBezTo>
                <a:cubicBezTo>
                  <a:pt x="3773574" y="1766335"/>
                  <a:pt x="3786718" y="1800246"/>
                  <a:pt x="3800624" y="1833775"/>
                </a:cubicBezTo>
                <a:cubicBezTo>
                  <a:pt x="3801958" y="1837013"/>
                  <a:pt x="3805387" y="1839679"/>
                  <a:pt x="3808245" y="1842158"/>
                </a:cubicBezTo>
                <a:cubicBezTo>
                  <a:pt x="3838346" y="1866922"/>
                  <a:pt x="3868635" y="1891497"/>
                  <a:pt x="3898736" y="1916454"/>
                </a:cubicBezTo>
                <a:cubicBezTo>
                  <a:pt x="3904450" y="1921216"/>
                  <a:pt x="3908642" y="1928076"/>
                  <a:pt x="3914166" y="1933219"/>
                </a:cubicBezTo>
                <a:cubicBezTo>
                  <a:pt x="3921786" y="1940459"/>
                  <a:pt x="3929027" y="1949603"/>
                  <a:pt x="3938171" y="1953413"/>
                </a:cubicBezTo>
                <a:cubicBezTo>
                  <a:pt x="3966936" y="1965224"/>
                  <a:pt x="3979320" y="1987894"/>
                  <a:pt x="3984654" y="2016469"/>
                </a:cubicBezTo>
                <a:cubicBezTo>
                  <a:pt x="3989607" y="2042570"/>
                  <a:pt x="3993799" y="2068669"/>
                  <a:pt x="3999513" y="2094578"/>
                </a:cubicBezTo>
                <a:cubicBezTo>
                  <a:pt x="4006371" y="2126201"/>
                  <a:pt x="4013801" y="2157636"/>
                  <a:pt x="4022184" y="2188879"/>
                </a:cubicBezTo>
                <a:cubicBezTo>
                  <a:pt x="4025804" y="2202404"/>
                  <a:pt x="4029994" y="2216692"/>
                  <a:pt x="4037424" y="2228314"/>
                </a:cubicBezTo>
                <a:cubicBezTo>
                  <a:pt x="4057999" y="2260890"/>
                  <a:pt x="4071905" y="2295753"/>
                  <a:pt x="4066381" y="2334044"/>
                </a:cubicBezTo>
                <a:cubicBezTo>
                  <a:pt x="4061999" y="2364715"/>
                  <a:pt x="4073239" y="2390434"/>
                  <a:pt x="4090766" y="2409485"/>
                </a:cubicBezTo>
                <a:cubicBezTo>
                  <a:pt x="4098720" y="2418154"/>
                  <a:pt x="4104233" y="2426976"/>
                  <a:pt x="4107867" y="2435912"/>
                </a:cubicBezTo>
                <a:lnTo>
                  <a:pt x="4113698" y="2463017"/>
                </a:lnTo>
                <a:lnTo>
                  <a:pt x="4105056" y="2518262"/>
                </a:lnTo>
                <a:lnTo>
                  <a:pt x="4105055" y="2518263"/>
                </a:lnTo>
                <a:cubicBezTo>
                  <a:pt x="4102388" y="2527789"/>
                  <a:pt x="4101244" y="2536456"/>
                  <a:pt x="4101411" y="2545005"/>
                </a:cubicBezTo>
                <a:lnTo>
                  <a:pt x="4101411" y="2545006"/>
                </a:lnTo>
                <a:cubicBezTo>
                  <a:pt x="4101577" y="2553555"/>
                  <a:pt x="4103054" y="2561985"/>
                  <a:pt x="4105625" y="2571034"/>
                </a:cubicBezTo>
                <a:cubicBezTo>
                  <a:pt x="4117627" y="2612945"/>
                  <a:pt x="4150204" y="2640950"/>
                  <a:pt x="4178779" y="2668001"/>
                </a:cubicBezTo>
                <a:cubicBezTo>
                  <a:pt x="4203164" y="2691054"/>
                  <a:pt x="4216880" y="2716963"/>
                  <a:pt x="4227170" y="2745348"/>
                </a:cubicBezTo>
                <a:lnTo>
                  <a:pt x="4227170" y="2745351"/>
                </a:lnTo>
                <a:lnTo>
                  <a:pt x="4233090" y="2778005"/>
                </a:lnTo>
                <a:lnTo>
                  <a:pt x="4232670" y="2785439"/>
                </a:lnTo>
                <a:lnTo>
                  <a:pt x="4222591" y="2811779"/>
                </a:lnTo>
                <a:lnTo>
                  <a:pt x="4222587" y="2811786"/>
                </a:lnTo>
                <a:lnTo>
                  <a:pt x="4222588" y="2811786"/>
                </a:lnTo>
                <a:lnTo>
                  <a:pt x="4222591" y="2811779"/>
                </a:lnTo>
                <a:lnTo>
                  <a:pt x="4232241" y="2793022"/>
                </a:lnTo>
                <a:lnTo>
                  <a:pt x="4232670" y="2785439"/>
                </a:lnTo>
                <a:lnTo>
                  <a:pt x="4233870" y="2782304"/>
                </a:lnTo>
                <a:lnTo>
                  <a:pt x="4233090" y="2778005"/>
                </a:lnTo>
                <a:lnTo>
                  <a:pt x="4233500" y="2770757"/>
                </a:lnTo>
                <a:lnTo>
                  <a:pt x="4227170" y="2745351"/>
                </a:lnTo>
                <a:lnTo>
                  <a:pt x="4227170" y="2745347"/>
                </a:lnTo>
                <a:cubicBezTo>
                  <a:pt x="4216880" y="2716962"/>
                  <a:pt x="4203164" y="2691053"/>
                  <a:pt x="4178779" y="2668000"/>
                </a:cubicBezTo>
                <a:cubicBezTo>
                  <a:pt x="4150204" y="2640949"/>
                  <a:pt x="4117627" y="2612944"/>
                  <a:pt x="4105625" y="2571033"/>
                </a:cubicBezTo>
                <a:lnTo>
                  <a:pt x="4101411" y="2545006"/>
                </a:lnTo>
                <a:lnTo>
                  <a:pt x="4105055" y="2518264"/>
                </a:lnTo>
                <a:lnTo>
                  <a:pt x="4105056" y="2518262"/>
                </a:lnTo>
                <a:lnTo>
                  <a:pt x="4111636" y="2490550"/>
                </a:lnTo>
                <a:lnTo>
                  <a:pt x="4113698" y="2463017"/>
                </a:lnTo>
                <a:lnTo>
                  <a:pt x="4113698" y="2463016"/>
                </a:lnTo>
                <a:cubicBezTo>
                  <a:pt x="4112817" y="2444776"/>
                  <a:pt x="4106674" y="2426821"/>
                  <a:pt x="4090766" y="2409484"/>
                </a:cubicBezTo>
                <a:cubicBezTo>
                  <a:pt x="4073239" y="2390433"/>
                  <a:pt x="4061999" y="2364714"/>
                  <a:pt x="4066381" y="2334043"/>
                </a:cubicBezTo>
                <a:cubicBezTo>
                  <a:pt x="4071905" y="2295752"/>
                  <a:pt x="4057999" y="2260889"/>
                  <a:pt x="4037424" y="2228313"/>
                </a:cubicBezTo>
                <a:cubicBezTo>
                  <a:pt x="4029994" y="2216691"/>
                  <a:pt x="4025804" y="2202403"/>
                  <a:pt x="4022184" y="2188878"/>
                </a:cubicBezTo>
                <a:cubicBezTo>
                  <a:pt x="4013801" y="2157635"/>
                  <a:pt x="4006371" y="2126200"/>
                  <a:pt x="3999513" y="2094577"/>
                </a:cubicBezTo>
                <a:cubicBezTo>
                  <a:pt x="3993799" y="2068668"/>
                  <a:pt x="3989607" y="2042569"/>
                  <a:pt x="3984654" y="2016468"/>
                </a:cubicBezTo>
                <a:cubicBezTo>
                  <a:pt x="3979320" y="1987893"/>
                  <a:pt x="3966936" y="1965223"/>
                  <a:pt x="3938171" y="1953412"/>
                </a:cubicBezTo>
                <a:cubicBezTo>
                  <a:pt x="3929027" y="1949602"/>
                  <a:pt x="3921786" y="1940458"/>
                  <a:pt x="3914166" y="1933218"/>
                </a:cubicBezTo>
                <a:cubicBezTo>
                  <a:pt x="3908642" y="1928075"/>
                  <a:pt x="3904450" y="1921215"/>
                  <a:pt x="3898736" y="1916453"/>
                </a:cubicBezTo>
                <a:cubicBezTo>
                  <a:pt x="3868635" y="1891496"/>
                  <a:pt x="3838346" y="1866921"/>
                  <a:pt x="3808245" y="1842157"/>
                </a:cubicBezTo>
                <a:cubicBezTo>
                  <a:pt x="3805387" y="1839678"/>
                  <a:pt x="3801958" y="1837012"/>
                  <a:pt x="3800624" y="1833774"/>
                </a:cubicBezTo>
                <a:cubicBezTo>
                  <a:pt x="3786718" y="1800245"/>
                  <a:pt x="3773575" y="1766334"/>
                  <a:pt x="3758903" y="1733187"/>
                </a:cubicBezTo>
                <a:cubicBezTo>
                  <a:pt x="3753189" y="1720422"/>
                  <a:pt x="3746141" y="1707278"/>
                  <a:pt x="3736235" y="1697752"/>
                </a:cubicBezTo>
                <a:cubicBezTo>
                  <a:pt x="3713755" y="1676035"/>
                  <a:pt x="3689369" y="1656222"/>
                  <a:pt x="3679653" y="1624979"/>
                </a:cubicBezTo>
                <a:cubicBezTo>
                  <a:pt x="3676797" y="1615835"/>
                  <a:pt x="3675272" y="1604977"/>
                  <a:pt x="3677749" y="1596212"/>
                </a:cubicBezTo>
                <a:close/>
                <a:moveTo>
                  <a:pt x="3724447" y="1459072"/>
                </a:moveTo>
                <a:lnTo>
                  <a:pt x="3724446" y="1459073"/>
                </a:lnTo>
                <a:lnTo>
                  <a:pt x="3715229" y="1481571"/>
                </a:lnTo>
                <a:close/>
                <a:moveTo>
                  <a:pt x="3743640" y="1268757"/>
                </a:moveTo>
                <a:cubicBezTo>
                  <a:pt x="3744092" y="1275401"/>
                  <a:pt x="3745664" y="1281688"/>
                  <a:pt x="3748807" y="1286069"/>
                </a:cubicBezTo>
                <a:cubicBezTo>
                  <a:pt x="3763380" y="1306929"/>
                  <a:pt x="3769620" y="1328552"/>
                  <a:pt x="3771144" y="1350627"/>
                </a:cubicBezTo>
                <a:lnTo>
                  <a:pt x="3765550" y="1413839"/>
                </a:lnTo>
                <a:lnTo>
                  <a:pt x="3771145" y="1350626"/>
                </a:lnTo>
                <a:cubicBezTo>
                  <a:pt x="3769620" y="1328551"/>
                  <a:pt x="3763381" y="1306929"/>
                  <a:pt x="3748807" y="1286068"/>
                </a:cubicBezTo>
                <a:close/>
                <a:moveTo>
                  <a:pt x="3685369" y="773034"/>
                </a:moveTo>
                <a:lnTo>
                  <a:pt x="3685369" y="773035"/>
                </a:lnTo>
                <a:cubicBezTo>
                  <a:pt x="3687655" y="800276"/>
                  <a:pt x="3690893" y="827329"/>
                  <a:pt x="3693369" y="854379"/>
                </a:cubicBezTo>
                <a:cubicBezTo>
                  <a:pt x="3695655" y="878956"/>
                  <a:pt x="3696417" y="903722"/>
                  <a:pt x="3724422" y="915343"/>
                </a:cubicBezTo>
                <a:cubicBezTo>
                  <a:pt x="3728804" y="917059"/>
                  <a:pt x="3732042" y="922773"/>
                  <a:pt x="3734900" y="927155"/>
                </a:cubicBezTo>
                <a:cubicBezTo>
                  <a:pt x="3778908" y="994785"/>
                  <a:pt x="3777764" y="1030980"/>
                  <a:pt x="3731280" y="1097087"/>
                </a:cubicBezTo>
                <a:cubicBezTo>
                  <a:pt x="3726518" y="1103945"/>
                  <a:pt x="3723088" y="1118613"/>
                  <a:pt x="3726898" y="1123185"/>
                </a:cubicBezTo>
                <a:cubicBezTo>
                  <a:pt x="3742710" y="1142617"/>
                  <a:pt x="3749759" y="1162953"/>
                  <a:pt x="3751617" y="1184028"/>
                </a:cubicBezTo>
                <a:cubicBezTo>
                  <a:pt x="3749759" y="1162953"/>
                  <a:pt x="3742711" y="1142616"/>
                  <a:pt x="3726899" y="1123184"/>
                </a:cubicBezTo>
                <a:cubicBezTo>
                  <a:pt x="3723089" y="1118612"/>
                  <a:pt x="3726519" y="1103944"/>
                  <a:pt x="3731281" y="1097086"/>
                </a:cubicBezTo>
                <a:cubicBezTo>
                  <a:pt x="3777765" y="1030979"/>
                  <a:pt x="3778909" y="994784"/>
                  <a:pt x="3734901" y="927154"/>
                </a:cubicBezTo>
                <a:cubicBezTo>
                  <a:pt x="3732043" y="922772"/>
                  <a:pt x="3728805" y="917058"/>
                  <a:pt x="3724423" y="915342"/>
                </a:cubicBezTo>
                <a:cubicBezTo>
                  <a:pt x="3696417" y="903721"/>
                  <a:pt x="3695655" y="878955"/>
                  <a:pt x="3693369" y="854378"/>
                </a:cubicBezTo>
                <a:close/>
                <a:moveTo>
                  <a:pt x="3740770" y="517850"/>
                </a:moveTo>
                <a:lnTo>
                  <a:pt x="3731852" y="556047"/>
                </a:lnTo>
                <a:cubicBezTo>
                  <a:pt x="3729756" y="564048"/>
                  <a:pt x="3724232" y="572622"/>
                  <a:pt x="3725374" y="580050"/>
                </a:cubicBezTo>
                <a:cubicBezTo>
                  <a:pt x="3728708" y="601578"/>
                  <a:pt x="3726279" y="622200"/>
                  <a:pt x="3721993" y="642537"/>
                </a:cubicBezTo>
                <a:lnTo>
                  <a:pt x="3709470" y="694927"/>
                </a:lnTo>
                <a:lnTo>
                  <a:pt x="3721994" y="642536"/>
                </a:lnTo>
                <a:cubicBezTo>
                  <a:pt x="3726280" y="622200"/>
                  <a:pt x="3728709" y="601577"/>
                  <a:pt x="3725375" y="580049"/>
                </a:cubicBezTo>
                <a:cubicBezTo>
                  <a:pt x="3724233" y="572621"/>
                  <a:pt x="3729757" y="564047"/>
                  <a:pt x="3731853" y="556046"/>
                </a:cubicBezTo>
                <a:close/>
                <a:moveTo>
                  <a:pt x="3754065" y="298168"/>
                </a:moveTo>
                <a:lnTo>
                  <a:pt x="3739283" y="313532"/>
                </a:lnTo>
                <a:lnTo>
                  <a:pt x="3739283" y="313532"/>
                </a:lnTo>
                <a:lnTo>
                  <a:pt x="3739282" y="313533"/>
                </a:lnTo>
                <a:cubicBezTo>
                  <a:pt x="3735090" y="316389"/>
                  <a:pt x="3737376" y="330298"/>
                  <a:pt x="3738710" y="338870"/>
                </a:cubicBezTo>
                <a:lnTo>
                  <a:pt x="3738716" y="338898"/>
                </a:lnTo>
                <a:lnTo>
                  <a:pt x="3748617" y="395639"/>
                </a:lnTo>
                <a:lnTo>
                  <a:pt x="3744807" y="367327"/>
                </a:lnTo>
                <a:lnTo>
                  <a:pt x="3738716" y="338898"/>
                </a:lnTo>
                <a:lnTo>
                  <a:pt x="3738711" y="338869"/>
                </a:lnTo>
                <a:cubicBezTo>
                  <a:pt x="3738044" y="334583"/>
                  <a:pt x="3737139" y="328963"/>
                  <a:pt x="3736925" y="324057"/>
                </a:cubicBezTo>
                <a:lnTo>
                  <a:pt x="3739283" y="313532"/>
                </a:lnTo>
                <a:close/>
                <a:moveTo>
                  <a:pt x="3761610" y="281567"/>
                </a:moveTo>
                <a:lnTo>
                  <a:pt x="3756715" y="295414"/>
                </a:lnTo>
                <a:lnTo>
                  <a:pt x="3756716" y="295414"/>
                </a:lnTo>
                <a:close/>
                <a:moveTo>
                  <a:pt x="3748290" y="24485"/>
                </a:moveTo>
                <a:lnTo>
                  <a:pt x="3746027" y="74128"/>
                </a:lnTo>
                <a:cubicBezTo>
                  <a:pt x="3746950" y="91491"/>
                  <a:pt x="3749260" y="108702"/>
                  <a:pt x="3751951" y="125860"/>
                </a:cubicBezTo>
                <a:lnTo>
                  <a:pt x="3756346" y="153386"/>
                </a:lnTo>
                <a:lnTo>
                  <a:pt x="3764619" y="228943"/>
                </a:lnTo>
                <a:lnTo>
                  <a:pt x="3760160" y="177270"/>
                </a:lnTo>
                <a:lnTo>
                  <a:pt x="3756346" y="153386"/>
                </a:lnTo>
                <a:lnTo>
                  <a:pt x="3756147" y="151568"/>
                </a:lnTo>
                <a:cubicBezTo>
                  <a:pt x="3751917" y="125875"/>
                  <a:pt x="3747412" y="100173"/>
                  <a:pt x="3746028" y="74128"/>
                </a:cubicBezTo>
                <a:close/>
                <a:moveTo>
                  <a:pt x="3745709" y="0"/>
                </a:moveTo>
                <a:lnTo>
                  <a:pt x="3748427" y="21485"/>
                </a:lnTo>
                <a:lnTo>
                  <a:pt x="3745709" y="0"/>
                </a:lnTo>
                <a:lnTo>
                  <a:pt x="4209817" y="0"/>
                </a:lnTo>
                <a:lnTo>
                  <a:pt x="4208690" y="2816"/>
                </a:lnTo>
                <a:cubicBezTo>
                  <a:pt x="4200308" y="21485"/>
                  <a:pt x="4197640" y="43011"/>
                  <a:pt x="4194592" y="63586"/>
                </a:cubicBezTo>
                <a:cubicBezTo>
                  <a:pt x="4189067" y="101307"/>
                  <a:pt x="4185637" y="139218"/>
                  <a:pt x="4180685" y="176938"/>
                </a:cubicBezTo>
                <a:cubicBezTo>
                  <a:pt x="4179541" y="184940"/>
                  <a:pt x="4177447" y="194084"/>
                  <a:pt x="4172683" y="200181"/>
                </a:cubicBezTo>
                <a:cubicBezTo>
                  <a:pt x="4140678" y="241900"/>
                  <a:pt x="4131725" y="292578"/>
                  <a:pt x="4134771" y="340773"/>
                </a:cubicBezTo>
                <a:cubicBezTo>
                  <a:pt x="4137060" y="378685"/>
                  <a:pt x="4138774" y="415834"/>
                  <a:pt x="4135536" y="453363"/>
                </a:cubicBezTo>
                <a:cubicBezTo>
                  <a:pt x="4135344" y="456221"/>
                  <a:pt x="4135726" y="460031"/>
                  <a:pt x="4137250" y="462125"/>
                </a:cubicBezTo>
                <a:cubicBezTo>
                  <a:pt x="4147346" y="475080"/>
                  <a:pt x="4148108" y="488606"/>
                  <a:pt x="4149822" y="505181"/>
                </a:cubicBezTo>
                <a:cubicBezTo>
                  <a:pt x="4152300" y="528614"/>
                  <a:pt x="4150584" y="550140"/>
                  <a:pt x="4146394" y="571859"/>
                </a:cubicBezTo>
                <a:cubicBezTo>
                  <a:pt x="4143346" y="587671"/>
                  <a:pt x="4137060" y="603672"/>
                  <a:pt x="4129057" y="617771"/>
                </a:cubicBezTo>
                <a:cubicBezTo>
                  <a:pt x="4117817" y="637391"/>
                  <a:pt x="4113437" y="656254"/>
                  <a:pt x="4128295" y="674922"/>
                </a:cubicBezTo>
                <a:cubicBezTo>
                  <a:pt x="4144108" y="695115"/>
                  <a:pt x="4138584" y="717976"/>
                  <a:pt x="4139154" y="740267"/>
                </a:cubicBezTo>
                <a:cubicBezTo>
                  <a:pt x="4139346" y="749981"/>
                  <a:pt x="4138964" y="760269"/>
                  <a:pt x="4141440" y="769604"/>
                </a:cubicBezTo>
                <a:cubicBezTo>
                  <a:pt x="4148490" y="796654"/>
                  <a:pt x="4159158" y="822755"/>
                  <a:pt x="4163920" y="850188"/>
                </a:cubicBezTo>
                <a:cubicBezTo>
                  <a:pt x="4166587" y="865429"/>
                  <a:pt x="4161824" y="882383"/>
                  <a:pt x="4158396" y="898197"/>
                </a:cubicBezTo>
                <a:cubicBezTo>
                  <a:pt x="4154776" y="914199"/>
                  <a:pt x="4149252" y="930010"/>
                  <a:pt x="4143536" y="945443"/>
                </a:cubicBezTo>
                <a:cubicBezTo>
                  <a:pt x="4139726" y="955919"/>
                  <a:pt x="4136106" y="967349"/>
                  <a:pt x="4129247" y="975732"/>
                </a:cubicBezTo>
                <a:cubicBezTo>
                  <a:pt x="4113627" y="994784"/>
                  <a:pt x="4110959" y="1014405"/>
                  <a:pt x="4119151" y="1036886"/>
                </a:cubicBezTo>
                <a:cubicBezTo>
                  <a:pt x="4120485" y="1040314"/>
                  <a:pt x="4120485" y="1044314"/>
                  <a:pt x="4120675" y="1048124"/>
                </a:cubicBezTo>
                <a:cubicBezTo>
                  <a:pt x="4124675" y="1109090"/>
                  <a:pt x="4127153" y="1170050"/>
                  <a:pt x="4133249" y="1230632"/>
                </a:cubicBezTo>
                <a:cubicBezTo>
                  <a:pt x="4135726" y="1255205"/>
                  <a:pt x="4146584" y="1278828"/>
                  <a:pt x="4153442" y="1303023"/>
                </a:cubicBezTo>
                <a:cubicBezTo>
                  <a:pt x="4154776" y="1307977"/>
                  <a:pt x="4156872" y="1313503"/>
                  <a:pt x="4155918" y="1318455"/>
                </a:cubicBezTo>
                <a:cubicBezTo>
                  <a:pt x="4146394" y="1372367"/>
                  <a:pt x="4160300" y="1422853"/>
                  <a:pt x="4178589" y="1472574"/>
                </a:cubicBezTo>
                <a:cubicBezTo>
                  <a:pt x="4180495" y="1477716"/>
                  <a:pt x="4179923" y="1484003"/>
                  <a:pt x="4179541" y="1489719"/>
                </a:cubicBezTo>
                <a:cubicBezTo>
                  <a:pt x="4178209" y="1505723"/>
                  <a:pt x="4171541" y="1523058"/>
                  <a:pt x="4175541" y="1537536"/>
                </a:cubicBezTo>
                <a:cubicBezTo>
                  <a:pt x="4186591" y="1576018"/>
                  <a:pt x="4199926" y="1614119"/>
                  <a:pt x="4216690" y="1650316"/>
                </a:cubicBezTo>
                <a:cubicBezTo>
                  <a:pt x="4233645" y="1687085"/>
                  <a:pt x="4247933" y="1721184"/>
                  <a:pt x="4230789" y="1763286"/>
                </a:cubicBezTo>
                <a:cubicBezTo>
                  <a:pt x="4223548" y="1781193"/>
                  <a:pt x="4228693" y="1804815"/>
                  <a:pt x="4230597" y="1825392"/>
                </a:cubicBezTo>
                <a:cubicBezTo>
                  <a:pt x="4232121" y="1840440"/>
                  <a:pt x="4240696" y="1854919"/>
                  <a:pt x="4240696" y="1869779"/>
                </a:cubicBezTo>
                <a:cubicBezTo>
                  <a:pt x="4240696" y="1909407"/>
                  <a:pt x="4250791" y="1944648"/>
                  <a:pt x="4271366" y="1978939"/>
                </a:cubicBezTo>
                <a:cubicBezTo>
                  <a:pt x="4279367" y="1992278"/>
                  <a:pt x="4274032" y="2013042"/>
                  <a:pt x="4276128" y="2030377"/>
                </a:cubicBezTo>
                <a:cubicBezTo>
                  <a:pt x="4278604" y="2048667"/>
                  <a:pt x="4280890" y="2067524"/>
                  <a:pt x="4286418" y="2085053"/>
                </a:cubicBezTo>
                <a:cubicBezTo>
                  <a:pt x="4300895" y="2130392"/>
                  <a:pt x="4317278" y="2175162"/>
                  <a:pt x="4332518" y="2220311"/>
                </a:cubicBezTo>
                <a:cubicBezTo>
                  <a:pt x="4345093" y="2257458"/>
                  <a:pt x="4335186" y="2294038"/>
                  <a:pt x="4329853" y="2330805"/>
                </a:cubicBezTo>
                <a:cubicBezTo>
                  <a:pt x="4326422" y="2353858"/>
                  <a:pt x="4318230" y="2375382"/>
                  <a:pt x="4330422" y="2401291"/>
                </a:cubicBezTo>
                <a:cubicBezTo>
                  <a:pt x="4342044" y="2426058"/>
                  <a:pt x="4339377" y="2457491"/>
                  <a:pt x="4345663" y="2485306"/>
                </a:cubicBezTo>
                <a:cubicBezTo>
                  <a:pt x="4350997" y="2508741"/>
                  <a:pt x="4359572" y="2531408"/>
                  <a:pt x="4367953" y="2554078"/>
                </a:cubicBezTo>
                <a:cubicBezTo>
                  <a:pt x="4379384" y="2584941"/>
                  <a:pt x="4391384" y="2615420"/>
                  <a:pt x="4385670" y="2649142"/>
                </a:cubicBezTo>
                <a:cubicBezTo>
                  <a:pt x="4379192" y="2687435"/>
                  <a:pt x="4403577" y="2713722"/>
                  <a:pt x="4419771" y="2743825"/>
                </a:cubicBezTo>
                <a:cubicBezTo>
                  <a:pt x="4430819" y="2764589"/>
                  <a:pt x="4439012" y="2787258"/>
                  <a:pt x="4445870" y="2809929"/>
                </a:cubicBezTo>
                <a:cubicBezTo>
                  <a:pt x="4454824" y="2840218"/>
                  <a:pt x="4460158" y="2871461"/>
                  <a:pt x="4468921" y="2901942"/>
                </a:cubicBezTo>
                <a:cubicBezTo>
                  <a:pt x="4482065" y="2948046"/>
                  <a:pt x="4492353" y="2994721"/>
                  <a:pt x="4485113" y="3042727"/>
                </a:cubicBezTo>
                <a:cubicBezTo>
                  <a:pt x="4481875" y="3064826"/>
                  <a:pt x="4482065" y="3085402"/>
                  <a:pt x="4486829" y="3107499"/>
                </a:cubicBezTo>
                <a:cubicBezTo>
                  <a:pt x="4494639" y="3143694"/>
                  <a:pt x="4495592" y="3180843"/>
                  <a:pt x="4524738" y="3209992"/>
                </a:cubicBezTo>
                <a:cubicBezTo>
                  <a:pt x="4535027" y="3220279"/>
                  <a:pt x="4537693" y="3238757"/>
                  <a:pt x="4543028" y="3253808"/>
                </a:cubicBezTo>
                <a:cubicBezTo>
                  <a:pt x="4549315" y="3271144"/>
                  <a:pt x="4546075" y="3283907"/>
                  <a:pt x="4527787" y="3293243"/>
                </a:cubicBezTo>
                <a:cubicBezTo>
                  <a:pt x="4519596" y="3297433"/>
                  <a:pt x="4511594" y="3309436"/>
                  <a:pt x="4510260" y="3318770"/>
                </a:cubicBezTo>
                <a:cubicBezTo>
                  <a:pt x="4506260" y="3346775"/>
                  <a:pt x="4512166" y="3372494"/>
                  <a:pt x="4525122" y="3399545"/>
                </a:cubicBezTo>
                <a:cubicBezTo>
                  <a:pt x="4537313" y="3424882"/>
                  <a:pt x="4535979" y="3456507"/>
                  <a:pt x="4540741" y="3485274"/>
                </a:cubicBezTo>
                <a:cubicBezTo>
                  <a:pt x="4544171" y="3505656"/>
                  <a:pt x="4551219" y="3526041"/>
                  <a:pt x="4551219" y="3546616"/>
                </a:cubicBezTo>
                <a:cubicBezTo>
                  <a:pt x="4551219" y="3572145"/>
                  <a:pt x="4545123" y="3597481"/>
                  <a:pt x="4542837" y="3623200"/>
                </a:cubicBezTo>
                <a:cubicBezTo>
                  <a:pt x="4540933" y="3643203"/>
                  <a:pt x="4541695" y="3663588"/>
                  <a:pt x="4539409" y="3683590"/>
                </a:cubicBezTo>
                <a:cubicBezTo>
                  <a:pt x="4537693" y="3699975"/>
                  <a:pt x="4533313" y="3716167"/>
                  <a:pt x="4529694" y="3732360"/>
                </a:cubicBezTo>
                <a:cubicBezTo>
                  <a:pt x="4528359" y="3738266"/>
                  <a:pt x="4523214" y="3744172"/>
                  <a:pt x="4523976" y="3749505"/>
                </a:cubicBezTo>
                <a:cubicBezTo>
                  <a:pt x="4532169" y="3802466"/>
                  <a:pt x="4495592" y="3840568"/>
                  <a:pt x="4479399" y="3885337"/>
                </a:cubicBezTo>
                <a:cubicBezTo>
                  <a:pt x="4462252" y="3932393"/>
                  <a:pt x="4435964" y="3977924"/>
                  <a:pt x="4443774" y="4030502"/>
                </a:cubicBezTo>
                <a:cubicBezTo>
                  <a:pt x="4448536" y="4062317"/>
                  <a:pt x="4459586" y="4092988"/>
                  <a:pt x="4466255" y="4124613"/>
                </a:cubicBezTo>
                <a:cubicBezTo>
                  <a:pt x="4468541" y="4135853"/>
                  <a:pt x="4468159" y="4148426"/>
                  <a:pt x="4465873" y="4159666"/>
                </a:cubicBezTo>
                <a:cubicBezTo>
                  <a:pt x="4455394" y="4213960"/>
                  <a:pt x="4453871" y="4267492"/>
                  <a:pt x="4471017" y="4320836"/>
                </a:cubicBezTo>
                <a:cubicBezTo>
                  <a:pt x="4473875" y="4329978"/>
                  <a:pt x="4476541" y="4339694"/>
                  <a:pt x="4476541" y="4349221"/>
                </a:cubicBezTo>
                <a:cubicBezTo>
                  <a:pt x="4476541" y="4401418"/>
                  <a:pt x="4472541" y="4452664"/>
                  <a:pt x="4453871" y="4502578"/>
                </a:cubicBezTo>
                <a:cubicBezTo>
                  <a:pt x="4447584" y="4519342"/>
                  <a:pt x="4451584" y="4539727"/>
                  <a:pt x="4450060" y="4558206"/>
                </a:cubicBezTo>
                <a:cubicBezTo>
                  <a:pt x="4448728" y="4575350"/>
                  <a:pt x="4448156" y="4592877"/>
                  <a:pt x="4443774" y="4609451"/>
                </a:cubicBezTo>
                <a:cubicBezTo>
                  <a:pt x="4437298" y="4633646"/>
                  <a:pt x="4436536" y="4656125"/>
                  <a:pt x="4442250" y="4681082"/>
                </a:cubicBezTo>
                <a:cubicBezTo>
                  <a:pt x="4447584" y="4704894"/>
                  <a:pt x="4444919" y="4730613"/>
                  <a:pt x="4445108" y="4755380"/>
                </a:cubicBezTo>
                <a:cubicBezTo>
                  <a:pt x="4445298" y="4783003"/>
                  <a:pt x="4445488" y="4810626"/>
                  <a:pt x="4444537" y="4838249"/>
                </a:cubicBezTo>
                <a:cubicBezTo>
                  <a:pt x="4444156" y="4849299"/>
                  <a:pt x="4436536" y="4861872"/>
                  <a:pt x="4439584" y="4871018"/>
                </a:cubicBezTo>
                <a:cubicBezTo>
                  <a:pt x="4449870" y="4900545"/>
                  <a:pt x="4437488" y="4930074"/>
                  <a:pt x="4443012" y="4959601"/>
                </a:cubicBezTo>
                <a:cubicBezTo>
                  <a:pt x="4445870" y="4974081"/>
                  <a:pt x="4438060" y="4990464"/>
                  <a:pt x="4437298" y="5006085"/>
                </a:cubicBezTo>
                <a:cubicBezTo>
                  <a:pt x="4435964" y="5031613"/>
                  <a:pt x="4436536" y="5057140"/>
                  <a:pt x="4436154" y="5082669"/>
                </a:cubicBezTo>
                <a:cubicBezTo>
                  <a:pt x="4435964" y="5091051"/>
                  <a:pt x="4435203" y="5099244"/>
                  <a:pt x="4434819" y="5107626"/>
                </a:cubicBezTo>
                <a:cubicBezTo>
                  <a:pt x="4434439" y="5115056"/>
                  <a:pt x="4432725" y="5122866"/>
                  <a:pt x="4434057" y="5129915"/>
                </a:cubicBezTo>
                <a:cubicBezTo>
                  <a:pt x="4438822" y="5155444"/>
                  <a:pt x="4446632" y="5180590"/>
                  <a:pt x="4449680" y="5206307"/>
                </a:cubicBezTo>
                <a:cubicBezTo>
                  <a:pt x="4452346" y="5228596"/>
                  <a:pt x="4448728" y="5251649"/>
                  <a:pt x="4450632" y="5274128"/>
                </a:cubicBezTo>
                <a:cubicBezTo>
                  <a:pt x="4453871" y="5313753"/>
                  <a:pt x="4459586" y="5353378"/>
                  <a:pt x="4463207" y="5393004"/>
                </a:cubicBezTo>
                <a:cubicBezTo>
                  <a:pt x="4463968" y="5401578"/>
                  <a:pt x="4459204" y="5410530"/>
                  <a:pt x="4458824" y="5419294"/>
                </a:cubicBezTo>
                <a:cubicBezTo>
                  <a:pt x="4457872" y="5446727"/>
                  <a:pt x="4457680" y="5474160"/>
                  <a:pt x="4457110" y="5501593"/>
                </a:cubicBezTo>
                <a:cubicBezTo>
                  <a:pt x="4456918" y="5517214"/>
                  <a:pt x="4457490" y="5533026"/>
                  <a:pt x="4455776" y="5548459"/>
                </a:cubicBezTo>
                <a:cubicBezTo>
                  <a:pt x="4453490" y="5568841"/>
                  <a:pt x="4450060" y="5587320"/>
                  <a:pt x="4464920" y="5606371"/>
                </a:cubicBezTo>
                <a:cubicBezTo>
                  <a:pt x="4487972" y="5635710"/>
                  <a:pt x="4479018" y="5673049"/>
                  <a:pt x="4484351" y="5706958"/>
                </a:cubicBezTo>
                <a:cubicBezTo>
                  <a:pt x="4485685" y="5715722"/>
                  <a:pt x="4485875" y="5724677"/>
                  <a:pt x="4487399" y="5733439"/>
                </a:cubicBezTo>
                <a:cubicBezTo>
                  <a:pt x="4490257" y="5749633"/>
                  <a:pt x="4493495" y="5765634"/>
                  <a:pt x="4496736" y="5781829"/>
                </a:cubicBezTo>
                <a:cubicBezTo>
                  <a:pt x="4497306" y="5784685"/>
                  <a:pt x="4497498" y="5787923"/>
                  <a:pt x="4498450" y="5790591"/>
                </a:cubicBezTo>
                <a:cubicBezTo>
                  <a:pt x="4506450" y="5815168"/>
                  <a:pt x="4515594" y="5839360"/>
                  <a:pt x="4522072" y="5864317"/>
                </a:cubicBezTo>
                <a:cubicBezTo>
                  <a:pt x="4525311" y="5876510"/>
                  <a:pt x="4525693" y="5890036"/>
                  <a:pt x="4523976" y="5902609"/>
                </a:cubicBezTo>
                <a:cubicBezTo>
                  <a:pt x="4519024" y="5939376"/>
                  <a:pt x="4516928" y="5975763"/>
                  <a:pt x="4524168" y="6012722"/>
                </a:cubicBezTo>
                <a:cubicBezTo>
                  <a:pt x="4527025" y="6027391"/>
                  <a:pt x="4522263" y="6043775"/>
                  <a:pt x="4520548" y="6059396"/>
                </a:cubicBezTo>
                <a:cubicBezTo>
                  <a:pt x="4515976" y="6096735"/>
                  <a:pt x="4511022" y="6134074"/>
                  <a:pt x="4506642" y="6171604"/>
                </a:cubicBezTo>
                <a:cubicBezTo>
                  <a:pt x="4503975" y="6195036"/>
                  <a:pt x="4502450" y="6218659"/>
                  <a:pt x="4499785" y="6242092"/>
                </a:cubicBezTo>
                <a:cubicBezTo>
                  <a:pt x="4496544" y="6269143"/>
                  <a:pt x="4491591" y="6296004"/>
                  <a:pt x="4488923" y="6323057"/>
                </a:cubicBezTo>
                <a:cubicBezTo>
                  <a:pt x="4485875" y="6353918"/>
                  <a:pt x="4485305" y="6384971"/>
                  <a:pt x="4482065" y="6415832"/>
                </a:cubicBezTo>
                <a:cubicBezTo>
                  <a:pt x="4475779" y="6472224"/>
                  <a:pt x="4468349" y="6528423"/>
                  <a:pt x="4461300" y="6584811"/>
                </a:cubicBezTo>
                <a:cubicBezTo>
                  <a:pt x="4454442" y="6639487"/>
                  <a:pt x="4448346" y="6694163"/>
                  <a:pt x="4439775" y="6748457"/>
                </a:cubicBezTo>
                <a:cubicBezTo>
                  <a:pt x="4436154" y="6771318"/>
                  <a:pt x="4426247" y="6793034"/>
                  <a:pt x="4420723" y="6815515"/>
                </a:cubicBezTo>
                <a:lnTo>
                  <a:pt x="4411023" y="6858000"/>
                </a:lnTo>
                <a:lnTo>
                  <a:pt x="4238770" y="6858000"/>
                </a:lnTo>
                <a:lnTo>
                  <a:pt x="0" y="6858000"/>
                </a:lnTo>
                <a:lnTo>
                  <a:pt x="0" y="1"/>
                </a:lnTo>
                <a:close/>
              </a:path>
            </a:pathLst>
          </a:custGeom>
        </p:spPr>
      </p:pic>
      <p:grpSp>
        <p:nvGrpSpPr>
          <p:cNvPr id="76" name="Group 75">
            <a:extLst>
              <a:ext uri="{FF2B5EF4-FFF2-40B4-BE49-F238E27FC236}">
                <a16:creationId xmlns:a16="http://schemas.microsoft.com/office/drawing/2014/main" id="{A7900967-84CA-47B4-9F1C-E787BAC149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effectLst>
            <a:outerShdw blurRad="381000" dist="152400" algn="l" rotWithShape="0">
              <a:prstClr val="black">
                <a:alpha val="10000"/>
              </a:prstClr>
            </a:outerShdw>
          </a:effectLst>
        </p:grpSpPr>
        <p:sp>
          <p:nvSpPr>
            <p:cNvPr id="78" name="Freeform: Shape 77">
              <a:extLst>
                <a:ext uri="{FF2B5EF4-FFF2-40B4-BE49-F238E27FC236}">
                  <a16:creationId xmlns:a16="http://schemas.microsoft.com/office/drawing/2014/main" id="{CAB3C749-6482-440B-9386-94091006D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Shape 81">
              <a:extLst>
                <a:ext uri="{FF2B5EF4-FFF2-40B4-BE49-F238E27FC236}">
                  <a16:creationId xmlns:a16="http://schemas.microsoft.com/office/drawing/2014/main" id="{3C5C6B36-2238-4BBF-87F8-B1B3F5DD56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137141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987FAE-7512-A9BF-D9DE-B85459E74142}"/>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Modeling</a:t>
            </a:r>
          </a:p>
        </p:txBody>
      </p:sp>
      <p:sp>
        <p:nvSpPr>
          <p:cNvPr id="3" name="Content Placeholder 2">
            <a:extLst>
              <a:ext uri="{FF2B5EF4-FFF2-40B4-BE49-F238E27FC236}">
                <a16:creationId xmlns:a16="http://schemas.microsoft.com/office/drawing/2014/main" id="{5D249C6D-1310-CA96-6579-B0D8E8793F16}"/>
              </a:ext>
            </a:extLst>
          </p:cNvPr>
          <p:cNvSpPr>
            <a:spLocks noGrp="1"/>
          </p:cNvSpPr>
          <p:nvPr>
            <p:ph idx="1"/>
          </p:nvPr>
        </p:nvSpPr>
        <p:spPr>
          <a:xfrm>
            <a:off x="4810259" y="649480"/>
            <a:ext cx="6555347" cy="5546047"/>
          </a:xfrm>
        </p:spPr>
        <p:txBody>
          <a:bodyPr anchor="ctr">
            <a:normAutofit/>
          </a:bodyPr>
          <a:lstStyle/>
          <a:p>
            <a:r>
              <a:rPr lang="en-US" sz="2000" dirty="0"/>
              <a:t>Loaded clean, imbalanced dataset, separated categorical and numerical data, applied dummy features to categorical data</a:t>
            </a:r>
          </a:p>
          <a:p>
            <a:r>
              <a:rPr lang="en-US" sz="2000" dirty="0"/>
              <a:t>Set X to features y to fraud reported</a:t>
            </a:r>
          </a:p>
          <a:p>
            <a:r>
              <a:rPr lang="en-US" sz="2000" dirty="0"/>
              <a:t>Test, train, split data and use standard scaler</a:t>
            </a:r>
          </a:p>
          <a:p>
            <a:r>
              <a:rPr lang="en-US" sz="2000" dirty="0"/>
              <a:t>Machine Learning: Decision Tree regressor, Ada Boost Classifier, Gradient boost classifier</a:t>
            </a:r>
          </a:p>
          <a:p>
            <a:r>
              <a:rPr lang="en-US" sz="2000" dirty="0"/>
              <a:t>Balanced Dataset using SMOTE to compare unbalanced and balanced results</a:t>
            </a:r>
          </a:p>
        </p:txBody>
      </p:sp>
    </p:spTree>
    <p:extLst>
      <p:ext uri="{BB962C8B-B14F-4D97-AF65-F5344CB8AC3E}">
        <p14:creationId xmlns:p14="http://schemas.microsoft.com/office/powerpoint/2010/main" val="2012722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33425-A49F-76A5-6222-C4C0E9FA5D2D}"/>
              </a:ext>
            </a:extLst>
          </p:cNvPr>
          <p:cNvSpPr>
            <a:spLocks noGrp="1"/>
          </p:cNvSpPr>
          <p:nvPr>
            <p:ph type="title"/>
          </p:nvPr>
        </p:nvSpPr>
        <p:spPr>
          <a:xfrm>
            <a:off x="838200" y="365125"/>
            <a:ext cx="10515600" cy="772013"/>
          </a:xfrm>
        </p:spPr>
        <p:txBody>
          <a:bodyPr/>
          <a:lstStyle/>
          <a:p>
            <a:r>
              <a:rPr lang="en-US" dirty="0"/>
              <a:t>Results</a:t>
            </a:r>
          </a:p>
        </p:txBody>
      </p:sp>
      <p:pic>
        <p:nvPicPr>
          <p:cNvPr id="10" name="Picture 9" descr="A screenshot of a screen&#10;&#10;Description automatically generated">
            <a:extLst>
              <a:ext uri="{FF2B5EF4-FFF2-40B4-BE49-F238E27FC236}">
                <a16:creationId xmlns:a16="http://schemas.microsoft.com/office/drawing/2014/main" id="{BD13279A-E278-92C2-F185-711FDB1A7B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0335" y="156065"/>
            <a:ext cx="2784449" cy="1190132"/>
          </a:xfrm>
          <a:prstGeom prst="rect">
            <a:avLst/>
          </a:prstGeom>
        </p:spPr>
      </p:pic>
      <p:sp>
        <p:nvSpPr>
          <p:cNvPr id="11" name="TextBox 10">
            <a:extLst>
              <a:ext uri="{FF2B5EF4-FFF2-40B4-BE49-F238E27FC236}">
                <a16:creationId xmlns:a16="http://schemas.microsoft.com/office/drawing/2014/main" id="{4DEB3150-61E0-80F3-ED82-B984E574E74A}"/>
              </a:ext>
            </a:extLst>
          </p:cNvPr>
          <p:cNvSpPr txBox="1"/>
          <p:nvPr/>
        </p:nvSpPr>
        <p:spPr>
          <a:xfrm>
            <a:off x="487679" y="1612442"/>
            <a:ext cx="2170176" cy="307777"/>
          </a:xfrm>
          <a:prstGeom prst="rect">
            <a:avLst/>
          </a:prstGeom>
          <a:noFill/>
        </p:spPr>
        <p:txBody>
          <a:bodyPr wrap="square" rtlCol="0">
            <a:spAutoFit/>
          </a:bodyPr>
          <a:lstStyle/>
          <a:p>
            <a:r>
              <a:rPr lang="en-US" sz="1400" dirty="0"/>
              <a:t>Decision Tree Regressor</a:t>
            </a:r>
          </a:p>
        </p:txBody>
      </p:sp>
      <p:pic>
        <p:nvPicPr>
          <p:cNvPr id="13" name="Picture 12" descr="A screenshot of a computer&#10;&#10;Description automatically generated">
            <a:extLst>
              <a:ext uri="{FF2B5EF4-FFF2-40B4-BE49-F238E27FC236}">
                <a16:creationId xmlns:a16="http://schemas.microsoft.com/office/drawing/2014/main" id="{CAB130C0-7072-9473-2514-89CD058EA4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80" y="1920219"/>
            <a:ext cx="3001718" cy="4137288"/>
          </a:xfrm>
          <a:prstGeom prst="rect">
            <a:avLst/>
          </a:prstGeom>
        </p:spPr>
      </p:pic>
      <p:sp>
        <p:nvSpPr>
          <p:cNvPr id="14" name="TextBox 13">
            <a:extLst>
              <a:ext uri="{FF2B5EF4-FFF2-40B4-BE49-F238E27FC236}">
                <a16:creationId xmlns:a16="http://schemas.microsoft.com/office/drawing/2014/main" id="{212B1DBA-4D88-CE08-119C-FE2EF4FE5E94}"/>
              </a:ext>
            </a:extLst>
          </p:cNvPr>
          <p:cNvSpPr txBox="1"/>
          <p:nvPr/>
        </p:nvSpPr>
        <p:spPr>
          <a:xfrm>
            <a:off x="4703775" y="1596924"/>
            <a:ext cx="2784449" cy="307777"/>
          </a:xfrm>
          <a:prstGeom prst="rect">
            <a:avLst/>
          </a:prstGeom>
          <a:noFill/>
        </p:spPr>
        <p:txBody>
          <a:bodyPr wrap="square" rtlCol="0">
            <a:spAutoFit/>
          </a:bodyPr>
          <a:lstStyle/>
          <a:p>
            <a:r>
              <a:rPr lang="en-US" sz="1400" dirty="0"/>
              <a:t>Ada Boosting</a:t>
            </a:r>
          </a:p>
        </p:txBody>
      </p:sp>
      <p:sp>
        <p:nvSpPr>
          <p:cNvPr id="18" name="TextBox 17">
            <a:extLst>
              <a:ext uri="{FF2B5EF4-FFF2-40B4-BE49-F238E27FC236}">
                <a16:creationId xmlns:a16="http://schemas.microsoft.com/office/drawing/2014/main" id="{D0783722-601E-C7C0-674C-92057D3D6574}"/>
              </a:ext>
            </a:extLst>
          </p:cNvPr>
          <p:cNvSpPr txBox="1"/>
          <p:nvPr/>
        </p:nvSpPr>
        <p:spPr>
          <a:xfrm>
            <a:off x="9132277" y="1612442"/>
            <a:ext cx="2450123" cy="307777"/>
          </a:xfrm>
          <a:prstGeom prst="rect">
            <a:avLst/>
          </a:prstGeom>
          <a:noFill/>
        </p:spPr>
        <p:txBody>
          <a:bodyPr wrap="square" rtlCol="0">
            <a:spAutoFit/>
          </a:bodyPr>
          <a:lstStyle/>
          <a:p>
            <a:r>
              <a:rPr lang="en-US" sz="1400" dirty="0"/>
              <a:t>Gradient Boosting </a:t>
            </a:r>
          </a:p>
        </p:txBody>
      </p:sp>
      <p:pic>
        <p:nvPicPr>
          <p:cNvPr id="20" name="Picture 19" descr="A screenshot of a data report&#10;&#10;Description automatically generated">
            <a:extLst>
              <a:ext uri="{FF2B5EF4-FFF2-40B4-BE49-F238E27FC236}">
                <a16:creationId xmlns:a16="http://schemas.microsoft.com/office/drawing/2014/main" id="{329ED7DA-FE7F-323B-8914-3AA182118D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05427" y="2014005"/>
            <a:ext cx="3076973" cy="4043502"/>
          </a:xfrm>
          <a:prstGeom prst="rect">
            <a:avLst/>
          </a:prstGeom>
        </p:spPr>
      </p:pic>
      <p:pic>
        <p:nvPicPr>
          <p:cNvPr id="22" name="Picture 21" descr="A table of text with black text&#10;&#10;Description automatically generated with medium confidence">
            <a:extLst>
              <a:ext uri="{FF2B5EF4-FFF2-40B4-BE49-F238E27FC236}">
                <a16:creationId xmlns:a16="http://schemas.microsoft.com/office/drawing/2014/main" id="{49A89D0C-135E-880D-228B-873311E679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50335" y="1920219"/>
            <a:ext cx="3001717" cy="4137288"/>
          </a:xfrm>
          <a:prstGeom prst="rect">
            <a:avLst/>
          </a:prstGeom>
        </p:spPr>
      </p:pic>
    </p:spTree>
    <p:extLst>
      <p:ext uri="{BB962C8B-B14F-4D97-AF65-F5344CB8AC3E}">
        <p14:creationId xmlns:p14="http://schemas.microsoft.com/office/powerpoint/2010/main" val="753312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E4D12-D88C-795F-7F0F-C6C619AAD248}"/>
              </a:ext>
            </a:extLst>
          </p:cNvPr>
          <p:cNvSpPr>
            <a:spLocks noGrp="1"/>
          </p:cNvSpPr>
          <p:nvPr>
            <p:ph type="title"/>
          </p:nvPr>
        </p:nvSpPr>
        <p:spPr>
          <a:xfrm>
            <a:off x="134815" y="306510"/>
            <a:ext cx="3300047" cy="772013"/>
          </a:xfrm>
        </p:spPr>
        <p:txBody>
          <a:bodyPr>
            <a:normAutofit fontScale="90000"/>
          </a:bodyPr>
          <a:lstStyle/>
          <a:p>
            <a:r>
              <a:rPr lang="en-US" sz="3200" dirty="0"/>
              <a:t>Results w/ SMOTE Balanced Data</a:t>
            </a:r>
          </a:p>
        </p:txBody>
      </p:sp>
      <p:pic>
        <p:nvPicPr>
          <p:cNvPr id="5" name="Picture 4" descr="A screenshot of a computer&#10;&#10;Description automatically generated">
            <a:extLst>
              <a:ext uri="{FF2B5EF4-FFF2-40B4-BE49-F238E27FC236}">
                <a16:creationId xmlns:a16="http://schemas.microsoft.com/office/drawing/2014/main" id="{065E8724-8D14-09D6-A49E-30D2EF62BA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9549" y="120347"/>
            <a:ext cx="2076179" cy="1144338"/>
          </a:xfrm>
          <a:prstGeom prst="rect">
            <a:avLst/>
          </a:prstGeom>
        </p:spPr>
      </p:pic>
      <p:sp>
        <p:nvSpPr>
          <p:cNvPr id="6" name="TextBox 5">
            <a:extLst>
              <a:ext uri="{FF2B5EF4-FFF2-40B4-BE49-F238E27FC236}">
                <a16:creationId xmlns:a16="http://schemas.microsoft.com/office/drawing/2014/main" id="{F580B77C-1246-BB37-256F-E7F1242681D4}"/>
              </a:ext>
            </a:extLst>
          </p:cNvPr>
          <p:cNvSpPr txBox="1"/>
          <p:nvPr/>
        </p:nvSpPr>
        <p:spPr>
          <a:xfrm>
            <a:off x="548640" y="1767840"/>
            <a:ext cx="2036064" cy="307777"/>
          </a:xfrm>
          <a:prstGeom prst="rect">
            <a:avLst/>
          </a:prstGeom>
          <a:noFill/>
        </p:spPr>
        <p:txBody>
          <a:bodyPr wrap="square" rtlCol="0">
            <a:spAutoFit/>
          </a:bodyPr>
          <a:lstStyle/>
          <a:p>
            <a:r>
              <a:rPr lang="en-US" sz="1400" dirty="0"/>
              <a:t>Decision Tree Regressor</a:t>
            </a:r>
          </a:p>
        </p:txBody>
      </p:sp>
      <p:sp>
        <p:nvSpPr>
          <p:cNvPr id="9" name="TextBox 8">
            <a:extLst>
              <a:ext uri="{FF2B5EF4-FFF2-40B4-BE49-F238E27FC236}">
                <a16:creationId xmlns:a16="http://schemas.microsoft.com/office/drawing/2014/main" id="{51906325-22E0-E37F-9481-047CD7A27F13}"/>
              </a:ext>
            </a:extLst>
          </p:cNvPr>
          <p:cNvSpPr txBox="1"/>
          <p:nvPr/>
        </p:nvSpPr>
        <p:spPr>
          <a:xfrm>
            <a:off x="5167638" y="1767840"/>
            <a:ext cx="1231392" cy="307777"/>
          </a:xfrm>
          <a:prstGeom prst="rect">
            <a:avLst/>
          </a:prstGeom>
          <a:noFill/>
        </p:spPr>
        <p:txBody>
          <a:bodyPr wrap="square" rtlCol="0">
            <a:spAutoFit/>
          </a:bodyPr>
          <a:lstStyle/>
          <a:p>
            <a:r>
              <a:rPr lang="en-US" sz="1400" dirty="0"/>
              <a:t>Ada Boosting</a:t>
            </a:r>
          </a:p>
        </p:txBody>
      </p:sp>
      <p:sp>
        <p:nvSpPr>
          <p:cNvPr id="12" name="TextBox 11">
            <a:extLst>
              <a:ext uri="{FF2B5EF4-FFF2-40B4-BE49-F238E27FC236}">
                <a16:creationId xmlns:a16="http://schemas.microsoft.com/office/drawing/2014/main" id="{C6AEEDAE-70FE-48C9-982E-B0B1A3565ACE}"/>
              </a:ext>
            </a:extLst>
          </p:cNvPr>
          <p:cNvSpPr txBox="1"/>
          <p:nvPr/>
        </p:nvSpPr>
        <p:spPr>
          <a:xfrm>
            <a:off x="8981964" y="1706880"/>
            <a:ext cx="2462784" cy="307777"/>
          </a:xfrm>
          <a:prstGeom prst="rect">
            <a:avLst/>
          </a:prstGeom>
          <a:noFill/>
        </p:spPr>
        <p:txBody>
          <a:bodyPr wrap="square" rtlCol="0">
            <a:spAutoFit/>
          </a:bodyPr>
          <a:lstStyle/>
          <a:p>
            <a:r>
              <a:rPr lang="en-US" sz="1400" dirty="0"/>
              <a:t>Gradient Boosting </a:t>
            </a:r>
          </a:p>
        </p:txBody>
      </p:sp>
      <p:pic>
        <p:nvPicPr>
          <p:cNvPr id="16" name="Picture 15" descr="A screenshot of a data&#10;&#10;Description automatically generated">
            <a:extLst>
              <a:ext uri="{FF2B5EF4-FFF2-40B4-BE49-F238E27FC236}">
                <a16:creationId xmlns:a16="http://schemas.microsoft.com/office/drawing/2014/main" id="{A174408D-2409-30C2-A717-B7E4B6D46E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6609" y="2169402"/>
            <a:ext cx="2999842" cy="3844935"/>
          </a:xfrm>
          <a:prstGeom prst="rect">
            <a:avLst/>
          </a:prstGeom>
        </p:spPr>
      </p:pic>
      <p:pic>
        <p:nvPicPr>
          <p:cNvPr id="18" name="Picture 17" descr="A screenshot of a computer&#10;&#10;Description automatically generated">
            <a:extLst>
              <a:ext uri="{FF2B5EF4-FFF2-40B4-BE49-F238E27FC236}">
                <a16:creationId xmlns:a16="http://schemas.microsoft.com/office/drawing/2014/main" id="{4CD5236A-9D3D-3762-27C5-197CEF9F0D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05311" y="2169402"/>
            <a:ext cx="2999842" cy="3844935"/>
          </a:xfrm>
          <a:prstGeom prst="rect">
            <a:avLst/>
          </a:prstGeom>
        </p:spPr>
      </p:pic>
      <p:pic>
        <p:nvPicPr>
          <p:cNvPr id="20" name="Picture 19" descr="A screenshot of a data&#10;&#10;Description automatically generated">
            <a:extLst>
              <a:ext uri="{FF2B5EF4-FFF2-40B4-BE49-F238E27FC236}">
                <a16:creationId xmlns:a16="http://schemas.microsoft.com/office/drawing/2014/main" id="{ACD84BC7-C9FA-87EE-ED02-E91593B4B6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8640" y="2225815"/>
            <a:ext cx="2999842" cy="3788521"/>
          </a:xfrm>
          <a:prstGeom prst="rect">
            <a:avLst/>
          </a:prstGeom>
        </p:spPr>
      </p:pic>
    </p:spTree>
    <p:extLst>
      <p:ext uri="{BB962C8B-B14F-4D97-AF65-F5344CB8AC3E}">
        <p14:creationId xmlns:p14="http://schemas.microsoft.com/office/powerpoint/2010/main" val="3465345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06508-7A68-B58D-9516-4D8A2A491DCC}"/>
              </a:ext>
            </a:extLst>
          </p:cNvPr>
          <p:cNvSpPr>
            <a:spLocks noGrp="1"/>
          </p:cNvSpPr>
          <p:nvPr>
            <p:ph type="title"/>
          </p:nvPr>
        </p:nvSpPr>
        <p:spPr>
          <a:xfrm>
            <a:off x="838200" y="365125"/>
            <a:ext cx="10515600" cy="915035"/>
          </a:xfrm>
        </p:spPr>
        <p:txBody>
          <a:bodyPr/>
          <a:lstStyle/>
          <a:p>
            <a:r>
              <a:rPr lang="en-US" dirty="0"/>
              <a:t>Classification report and accuracy score</a:t>
            </a:r>
          </a:p>
        </p:txBody>
      </p:sp>
      <p:pic>
        <p:nvPicPr>
          <p:cNvPr id="5" name="Content Placeholder 4" descr="A screenshot of a graph&#10;&#10;Description automatically generated">
            <a:extLst>
              <a:ext uri="{FF2B5EF4-FFF2-40B4-BE49-F238E27FC236}">
                <a16:creationId xmlns:a16="http://schemas.microsoft.com/office/drawing/2014/main" id="{E7D73BE0-9E8F-69C0-1766-7CC3A4CEA0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714" y="2043628"/>
            <a:ext cx="3677163" cy="1257475"/>
          </a:xfrm>
        </p:spPr>
      </p:pic>
      <p:pic>
        <p:nvPicPr>
          <p:cNvPr id="7" name="Picture 6">
            <a:extLst>
              <a:ext uri="{FF2B5EF4-FFF2-40B4-BE49-F238E27FC236}">
                <a16:creationId xmlns:a16="http://schemas.microsoft.com/office/drawing/2014/main" id="{AA94A0B4-E891-9D58-88D2-29321B81AB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714" y="3304151"/>
            <a:ext cx="3677163" cy="304843"/>
          </a:xfrm>
          <a:prstGeom prst="rect">
            <a:avLst/>
          </a:prstGeom>
        </p:spPr>
      </p:pic>
      <p:pic>
        <p:nvPicPr>
          <p:cNvPr id="9" name="Picture 8" descr="A screenshot of a graph&#10;&#10;Description automatically generated">
            <a:extLst>
              <a:ext uri="{FF2B5EF4-FFF2-40B4-BE49-F238E27FC236}">
                <a16:creationId xmlns:a16="http://schemas.microsoft.com/office/drawing/2014/main" id="{4200313A-FC04-3863-6BFF-B943C6287E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28839" y="2072207"/>
            <a:ext cx="3734321" cy="1228896"/>
          </a:xfrm>
          <a:prstGeom prst="rect">
            <a:avLst/>
          </a:prstGeom>
        </p:spPr>
      </p:pic>
      <p:pic>
        <p:nvPicPr>
          <p:cNvPr id="11" name="Picture 10">
            <a:extLst>
              <a:ext uri="{FF2B5EF4-FFF2-40B4-BE49-F238E27FC236}">
                <a16:creationId xmlns:a16="http://schemas.microsoft.com/office/drawing/2014/main" id="{0048D974-A4F8-D252-CFFB-D262376D217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28839" y="3295147"/>
            <a:ext cx="3734321" cy="434623"/>
          </a:xfrm>
          <a:prstGeom prst="rect">
            <a:avLst/>
          </a:prstGeom>
        </p:spPr>
      </p:pic>
      <p:pic>
        <p:nvPicPr>
          <p:cNvPr id="13" name="Picture 12" descr="A screenshot of a computer screen&#10;&#10;Description automatically generated">
            <a:extLst>
              <a:ext uri="{FF2B5EF4-FFF2-40B4-BE49-F238E27FC236}">
                <a16:creationId xmlns:a16="http://schemas.microsoft.com/office/drawing/2014/main" id="{0EDF1031-7798-0FD3-E038-3E10682AE75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07883" y="2094306"/>
            <a:ext cx="3835403" cy="1297727"/>
          </a:xfrm>
          <a:prstGeom prst="rect">
            <a:avLst/>
          </a:prstGeom>
        </p:spPr>
      </p:pic>
      <p:pic>
        <p:nvPicPr>
          <p:cNvPr id="15" name="Picture 14">
            <a:extLst>
              <a:ext uri="{FF2B5EF4-FFF2-40B4-BE49-F238E27FC236}">
                <a16:creationId xmlns:a16="http://schemas.microsoft.com/office/drawing/2014/main" id="{A7A6CBA6-1560-0919-43D8-E4A1E03A5C6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07883" y="3392034"/>
            <a:ext cx="3835403" cy="352474"/>
          </a:xfrm>
          <a:prstGeom prst="rect">
            <a:avLst/>
          </a:prstGeom>
        </p:spPr>
      </p:pic>
      <p:sp>
        <p:nvSpPr>
          <p:cNvPr id="16" name="TextBox 15">
            <a:extLst>
              <a:ext uri="{FF2B5EF4-FFF2-40B4-BE49-F238E27FC236}">
                <a16:creationId xmlns:a16="http://schemas.microsoft.com/office/drawing/2014/main" id="{C93FA983-CE64-0B7F-F5E1-674DB4341C81}"/>
              </a:ext>
            </a:extLst>
          </p:cNvPr>
          <p:cNvSpPr txBox="1"/>
          <p:nvPr/>
        </p:nvSpPr>
        <p:spPr>
          <a:xfrm>
            <a:off x="896112" y="3889248"/>
            <a:ext cx="1572768" cy="369332"/>
          </a:xfrm>
          <a:prstGeom prst="rect">
            <a:avLst/>
          </a:prstGeom>
          <a:noFill/>
        </p:spPr>
        <p:txBody>
          <a:bodyPr wrap="square" rtlCol="0">
            <a:spAutoFit/>
          </a:bodyPr>
          <a:lstStyle/>
          <a:p>
            <a:r>
              <a:rPr lang="en-US" dirty="0"/>
              <a:t>Decision Tree</a:t>
            </a:r>
          </a:p>
        </p:txBody>
      </p:sp>
      <p:sp>
        <p:nvSpPr>
          <p:cNvPr id="17" name="TextBox 16">
            <a:extLst>
              <a:ext uri="{FF2B5EF4-FFF2-40B4-BE49-F238E27FC236}">
                <a16:creationId xmlns:a16="http://schemas.microsoft.com/office/drawing/2014/main" id="{1596A1B1-6865-AB06-27F3-632308C1FCA0}"/>
              </a:ext>
            </a:extLst>
          </p:cNvPr>
          <p:cNvSpPr txBox="1"/>
          <p:nvPr/>
        </p:nvSpPr>
        <p:spPr>
          <a:xfrm>
            <a:off x="4706112" y="3889248"/>
            <a:ext cx="2170176" cy="369332"/>
          </a:xfrm>
          <a:prstGeom prst="rect">
            <a:avLst/>
          </a:prstGeom>
          <a:noFill/>
        </p:spPr>
        <p:txBody>
          <a:bodyPr wrap="square" rtlCol="0">
            <a:spAutoFit/>
          </a:bodyPr>
          <a:lstStyle/>
          <a:p>
            <a:r>
              <a:rPr lang="en-US" dirty="0"/>
              <a:t>Gradient Boosting</a:t>
            </a:r>
          </a:p>
        </p:txBody>
      </p:sp>
      <p:sp>
        <p:nvSpPr>
          <p:cNvPr id="18" name="TextBox 17">
            <a:extLst>
              <a:ext uri="{FF2B5EF4-FFF2-40B4-BE49-F238E27FC236}">
                <a16:creationId xmlns:a16="http://schemas.microsoft.com/office/drawing/2014/main" id="{DF5EF566-8D6D-F935-4A92-5458970C8CA7}"/>
              </a:ext>
            </a:extLst>
          </p:cNvPr>
          <p:cNvSpPr txBox="1"/>
          <p:nvPr/>
        </p:nvSpPr>
        <p:spPr>
          <a:xfrm>
            <a:off x="9339200" y="3889248"/>
            <a:ext cx="1572768" cy="369332"/>
          </a:xfrm>
          <a:prstGeom prst="rect">
            <a:avLst/>
          </a:prstGeom>
          <a:noFill/>
        </p:spPr>
        <p:txBody>
          <a:bodyPr wrap="square" rtlCol="0">
            <a:spAutoFit/>
          </a:bodyPr>
          <a:lstStyle/>
          <a:p>
            <a:r>
              <a:rPr lang="en-US" dirty="0"/>
              <a:t>Ada Boosting </a:t>
            </a:r>
          </a:p>
        </p:txBody>
      </p:sp>
      <p:pic>
        <p:nvPicPr>
          <p:cNvPr id="20" name="Picture 19" descr="A number of numbers in a row&#10;&#10;Description automatically generated with medium confidence">
            <a:extLst>
              <a:ext uri="{FF2B5EF4-FFF2-40B4-BE49-F238E27FC236}">
                <a16:creationId xmlns:a16="http://schemas.microsoft.com/office/drawing/2014/main" id="{69AD309E-8FDD-5AE6-5BF2-66328D57664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8714" y="4258580"/>
            <a:ext cx="3696216" cy="1209844"/>
          </a:xfrm>
          <a:prstGeom prst="rect">
            <a:avLst/>
          </a:prstGeom>
        </p:spPr>
      </p:pic>
      <p:pic>
        <p:nvPicPr>
          <p:cNvPr id="22" name="Picture 21">
            <a:extLst>
              <a:ext uri="{FF2B5EF4-FFF2-40B4-BE49-F238E27FC236}">
                <a16:creationId xmlns:a16="http://schemas.microsoft.com/office/drawing/2014/main" id="{170EF093-474E-1A5F-5A1C-0C9E66A23B9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8715" y="5475755"/>
            <a:ext cx="3696216" cy="362001"/>
          </a:xfrm>
          <a:prstGeom prst="rect">
            <a:avLst/>
          </a:prstGeom>
        </p:spPr>
      </p:pic>
      <p:pic>
        <p:nvPicPr>
          <p:cNvPr id="28" name="Picture 27" descr="A screenshot of a computer screen&#10;&#10;Description automatically generated">
            <a:extLst>
              <a:ext uri="{FF2B5EF4-FFF2-40B4-BE49-F238E27FC236}">
                <a16:creationId xmlns:a16="http://schemas.microsoft.com/office/drawing/2014/main" id="{BEF2D876-507B-D867-97FC-9ACB9C55309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207882" y="4240770"/>
            <a:ext cx="3835403" cy="1228896"/>
          </a:xfrm>
          <a:prstGeom prst="rect">
            <a:avLst/>
          </a:prstGeom>
        </p:spPr>
      </p:pic>
      <p:pic>
        <p:nvPicPr>
          <p:cNvPr id="30" name="Picture 29">
            <a:extLst>
              <a:ext uri="{FF2B5EF4-FFF2-40B4-BE49-F238E27FC236}">
                <a16:creationId xmlns:a16="http://schemas.microsoft.com/office/drawing/2014/main" id="{ECC86B9B-7E2E-9F78-6600-033C3806D0D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207882" y="5475755"/>
            <a:ext cx="3835403" cy="314369"/>
          </a:xfrm>
          <a:prstGeom prst="rect">
            <a:avLst/>
          </a:prstGeom>
        </p:spPr>
      </p:pic>
      <p:pic>
        <p:nvPicPr>
          <p:cNvPr id="34" name="Picture 33" descr="A screenshot of a computer screen&#10;&#10;Description automatically generated">
            <a:extLst>
              <a:ext uri="{FF2B5EF4-FFF2-40B4-BE49-F238E27FC236}">
                <a16:creationId xmlns:a16="http://schemas.microsoft.com/office/drawing/2014/main" id="{93DEE0F9-279C-D803-48D7-964913364ED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178298" y="4237771"/>
            <a:ext cx="3784862" cy="1228896"/>
          </a:xfrm>
          <a:prstGeom prst="rect">
            <a:avLst/>
          </a:prstGeom>
        </p:spPr>
      </p:pic>
      <p:pic>
        <p:nvPicPr>
          <p:cNvPr id="42" name="Picture 41">
            <a:extLst>
              <a:ext uri="{FF2B5EF4-FFF2-40B4-BE49-F238E27FC236}">
                <a16:creationId xmlns:a16="http://schemas.microsoft.com/office/drawing/2014/main" id="{F11C9F06-291E-3177-C74C-66CC50CCAB98}"/>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178298" y="5466667"/>
            <a:ext cx="3784862" cy="314369"/>
          </a:xfrm>
          <a:prstGeom prst="rect">
            <a:avLst/>
          </a:prstGeom>
        </p:spPr>
      </p:pic>
    </p:spTree>
    <p:extLst>
      <p:ext uri="{BB962C8B-B14F-4D97-AF65-F5344CB8AC3E}">
        <p14:creationId xmlns:p14="http://schemas.microsoft.com/office/powerpoint/2010/main" val="3481110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02224-DDA2-7805-6F98-1FB70945F918}"/>
              </a:ext>
            </a:extLst>
          </p:cNvPr>
          <p:cNvSpPr>
            <a:spLocks noGrp="1"/>
          </p:cNvSpPr>
          <p:nvPr>
            <p:ph type="title"/>
          </p:nvPr>
        </p:nvSpPr>
        <p:spPr/>
        <p:txBody>
          <a:bodyPr/>
          <a:lstStyle/>
          <a:p>
            <a:r>
              <a:rPr lang="en-US"/>
              <a:t>Analysis</a:t>
            </a:r>
            <a:endParaRPr lang="en-US" dirty="0"/>
          </a:p>
        </p:txBody>
      </p:sp>
      <p:graphicFrame>
        <p:nvGraphicFramePr>
          <p:cNvPr id="15" name="Content Placeholder 2">
            <a:extLst>
              <a:ext uri="{FF2B5EF4-FFF2-40B4-BE49-F238E27FC236}">
                <a16:creationId xmlns:a16="http://schemas.microsoft.com/office/drawing/2014/main" id="{4F06BED4-B95D-66D3-EA6C-3B10F8A5C559}"/>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6934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5F892E19-92E7-4BB2-8C3F-DBDFE8D9D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grpSp>
          <p:nvGrpSpPr>
            <p:cNvPr id="21" name="Group 20">
              <a:extLst>
                <a:ext uri="{FF2B5EF4-FFF2-40B4-BE49-F238E27FC236}">
                  <a16:creationId xmlns:a16="http://schemas.microsoft.com/office/drawing/2014/main" id="{81E493D3-31D9-4B80-9798-EEA082E12A8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 y="-1"/>
              <a:ext cx="4572002" cy="6858002"/>
              <a:chOff x="-2" y="-1"/>
              <a:chExt cx="4572002" cy="6858002"/>
            </a:xfrm>
            <a:effectLst/>
          </p:grpSpPr>
          <p:sp>
            <p:nvSpPr>
              <p:cNvPr id="19" name="Freeform: Shape 18">
                <a:extLst>
                  <a:ext uri="{FF2B5EF4-FFF2-40B4-BE49-F238E27FC236}">
                    <a16:creationId xmlns:a16="http://schemas.microsoft.com/office/drawing/2014/main" id="{62E6AA4D-EC17-45B5-B621-DF0FD91FD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D56F11D0-7966-41FE-AAB9-EC0C54F11F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2" name="Group 11">
              <a:extLst>
                <a:ext uri="{FF2B5EF4-FFF2-40B4-BE49-F238E27FC236}">
                  <a16:creationId xmlns:a16="http://schemas.microsoft.com/office/drawing/2014/main" id="{CEDE579A-0A12-4A10-85D4-A8DA1663B89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13" name="Group 12">
                <a:extLst>
                  <a:ext uri="{FF2B5EF4-FFF2-40B4-BE49-F238E27FC236}">
                    <a16:creationId xmlns:a16="http://schemas.microsoft.com/office/drawing/2014/main" id="{15CA79E3-BA58-419A-8541-7498AC2633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17" name="Freeform: Shape 16">
                  <a:extLst>
                    <a:ext uri="{FF2B5EF4-FFF2-40B4-BE49-F238E27FC236}">
                      <a16:creationId xmlns:a16="http://schemas.microsoft.com/office/drawing/2014/main" id="{2348C622-BC44-4959-B64E-427015FD1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F8841A98-AA1D-4F65-A368-EF31110B0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4" name="Group 13">
                <a:extLst>
                  <a:ext uri="{FF2B5EF4-FFF2-40B4-BE49-F238E27FC236}">
                    <a16:creationId xmlns:a16="http://schemas.microsoft.com/office/drawing/2014/main" id="{E6609F08-9B2C-4879-AC68-E3E537BED7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15" name="Freeform: Shape 14">
                  <a:extLst>
                    <a:ext uri="{FF2B5EF4-FFF2-40B4-BE49-F238E27FC236}">
                      <a16:creationId xmlns:a16="http://schemas.microsoft.com/office/drawing/2014/main" id="{6910EFC9-D70D-42FD-BCCD-AB1F710BF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83BEF371-1E22-4C4F-A62F-AC6B92CAE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2" name="Title 1">
            <a:extLst>
              <a:ext uri="{FF2B5EF4-FFF2-40B4-BE49-F238E27FC236}">
                <a16:creationId xmlns:a16="http://schemas.microsoft.com/office/drawing/2014/main" id="{1B3AD3C8-62BE-CEFA-5803-5F462BF29C0D}"/>
              </a:ext>
            </a:extLst>
          </p:cNvPr>
          <p:cNvSpPr>
            <a:spLocks noGrp="1"/>
          </p:cNvSpPr>
          <p:nvPr>
            <p:ph type="title"/>
          </p:nvPr>
        </p:nvSpPr>
        <p:spPr>
          <a:xfrm>
            <a:off x="827088" y="1641752"/>
            <a:ext cx="2655887" cy="3213277"/>
          </a:xfrm>
        </p:spPr>
        <p:txBody>
          <a:bodyPr anchor="t">
            <a:normAutofit/>
          </a:bodyPr>
          <a:lstStyle/>
          <a:p>
            <a:r>
              <a:rPr lang="en-US" sz="2500"/>
              <a:t>Recommendations</a:t>
            </a:r>
          </a:p>
        </p:txBody>
      </p:sp>
      <p:sp>
        <p:nvSpPr>
          <p:cNvPr id="3" name="Content Placeholder 2">
            <a:extLst>
              <a:ext uri="{FF2B5EF4-FFF2-40B4-BE49-F238E27FC236}">
                <a16:creationId xmlns:a16="http://schemas.microsoft.com/office/drawing/2014/main" id="{EA7889F0-9677-B178-4DF2-05684B107062}"/>
              </a:ext>
            </a:extLst>
          </p:cNvPr>
          <p:cNvSpPr>
            <a:spLocks noGrp="1"/>
          </p:cNvSpPr>
          <p:nvPr>
            <p:ph idx="1"/>
          </p:nvPr>
        </p:nvSpPr>
        <p:spPr>
          <a:xfrm>
            <a:off x="5232401" y="1721579"/>
            <a:ext cx="6140449" cy="3952648"/>
          </a:xfrm>
        </p:spPr>
        <p:txBody>
          <a:bodyPr>
            <a:normAutofit/>
          </a:bodyPr>
          <a:lstStyle/>
          <a:p>
            <a:r>
              <a:rPr lang="en-US" sz="2400">
                <a:solidFill>
                  <a:schemeClr val="tx1">
                    <a:alpha val="80000"/>
                  </a:schemeClr>
                </a:solidFill>
              </a:rPr>
              <a:t>Question insureds who commit fraud the reasons why they decided to commit fraud to see what other factors could be used.</a:t>
            </a:r>
          </a:p>
          <a:p>
            <a:pPr lvl="1"/>
            <a:r>
              <a:rPr lang="en-US">
                <a:solidFill>
                  <a:schemeClr val="tx1">
                    <a:alpha val="80000"/>
                  </a:schemeClr>
                </a:solidFill>
              </a:rPr>
              <a:t>Police involvement</a:t>
            </a:r>
          </a:p>
          <a:p>
            <a:pPr lvl="1"/>
            <a:r>
              <a:rPr lang="en-US">
                <a:solidFill>
                  <a:schemeClr val="tx1">
                    <a:alpha val="80000"/>
                  </a:schemeClr>
                </a:solidFill>
              </a:rPr>
              <a:t>Family issues</a:t>
            </a:r>
          </a:p>
          <a:p>
            <a:pPr lvl="1"/>
            <a:r>
              <a:rPr lang="en-US">
                <a:solidFill>
                  <a:schemeClr val="tx1">
                    <a:alpha val="80000"/>
                  </a:schemeClr>
                </a:solidFill>
              </a:rPr>
              <a:t>Salary</a:t>
            </a:r>
          </a:p>
          <a:p>
            <a:r>
              <a:rPr lang="en-US" sz="2400">
                <a:solidFill>
                  <a:schemeClr val="tx1">
                    <a:alpha val="80000"/>
                  </a:schemeClr>
                </a:solidFill>
              </a:rPr>
              <a:t>Give insureds information so they know insurance companies know factors that lead to fraud to dissuade people from committing fraud</a:t>
            </a:r>
          </a:p>
          <a:p>
            <a:pPr marL="0" indent="0">
              <a:buNone/>
            </a:pPr>
            <a:endParaRPr lang="en-US" sz="2400">
              <a:solidFill>
                <a:schemeClr val="tx1">
                  <a:alpha val="80000"/>
                </a:schemeClr>
              </a:solidFill>
            </a:endParaRPr>
          </a:p>
          <a:p>
            <a:endParaRPr lang="en-US" sz="2400">
              <a:solidFill>
                <a:schemeClr val="tx1">
                  <a:alpha val="80000"/>
                </a:schemeClr>
              </a:solidFill>
            </a:endParaRPr>
          </a:p>
        </p:txBody>
      </p:sp>
    </p:spTree>
    <p:extLst>
      <p:ext uri="{BB962C8B-B14F-4D97-AF65-F5344CB8AC3E}">
        <p14:creationId xmlns:p14="http://schemas.microsoft.com/office/powerpoint/2010/main" val="1462921245"/>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8643C1-6B73-5824-4578-19B6ED21D9F7}"/>
              </a:ext>
            </a:extLst>
          </p:cNvPr>
          <p:cNvSpPr>
            <a:spLocks noGrp="1"/>
          </p:cNvSpPr>
          <p:nvPr>
            <p:ph type="title"/>
          </p:nvPr>
        </p:nvSpPr>
        <p:spPr>
          <a:xfrm>
            <a:off x="586478" y="1683756"/>
            <a:ext cx="3115265" cy="2396359"/>
          </a:xfrm>
        </p:spPr>
        <p:txBody>
          <a:bodyPr anchor="b">
            <a:normAutofit/>
          </a:bodyPr>
          <a:lstStyle/>
          <a:p>
            <a:pPr algn="r"/>
            <a:r>
              <a:rPr lang="en-US" sz="3700">
                <a:solidFill>
                  <a:srgbClr val="FFFFFF"/>
                </a:solidFill>
              </a:rPr>
              <a:t>Practical considerations and Future work</a:t>
            </a:r>
          </a:p>
        </p:txBody>
      </p:sp>
      <p:graphicFrame>
        <p:nvGraphicFramePr>
          <p:cNvPr id="12" name="Content Placeholder 2">
            <a:extLst>
              <a:ext uri="{FF2B5EF4-FFF2-40B4-BE49-F238E27FC236}">
                <a16:creationId xmlns:a16="http://schemas.microsoft.com/office/drawing/2014/main" id="{86B484A6-BEAA-F686-9F62-9C72D242E79D}"/>
              </a:ext>
            </a:extLst>
          </p:cNvPr>
          <p:cNvGraphicFramePr>
            <a:graphicFrameLocks noGrp="1"/>
          </p:cNvGraphicFramePr>
          <p:nvPr>
            <p:ph idx="1"/>
            <p:extLst>
              <p:ext uri="{D42A27DB-BD31-4B8C-83A1-F6EECF244321}">
                <p14:modId xmlns:p14="http://schemas.microsoft.com/office/powerpoint/2010/main" val="3610238631"/>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0839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AA01F5-7FFD-CC96-A078-92D41754A3E2}"/>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kern="1200">
                <a:solidFill>
                  <a:schemeClr val="tx2"/>
                </a:solidFill>
                <a:latin typeface="+mj-lt"/>
                <a:ea typeface="+mj-ea"/>
                <a:cs typeface="+mj-cs"/>
              </a:rPr>
              <a:t>Questions?</a:t>
            </a:r>
          </a:p>
        </p:txBody>
      </p:sp>
      <p:pic>
        <p:nvPicPr>
          <p:cNvPr id="7" name="Graphic 6" descr="Question mark">
            <a:extLst>
              <a:ext uri="{FF2B5EF4-FFF2-40B4-BE49-F238E27FC236}">
                <a16:creationId xmlns:a16="http://schemas.microsoft.com/office/drawing/2014/main" id="{24924133-B415-AE2C-5A7A-48C0700D71D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035980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44220C-6910-28FE-B05D-7C2F801F18A6}"/>
              </a:ext>
            </a:extLst>
          </p:cNvPr>
          <p:cNvSpPr>
            <a:spLocks noGrp="1"/>
          </p:cNvSpPr>
          <p:nvPr>
            <p:ph type="title"/>
          </p:nvPr>
        </p:nvSpPr>
        <p:spPr>
          <a:xfrm>
            <a:off x="1285240" y="1050595"/>
            <a:ext cx="8074815" cy="1618489"/>
          </a:xfrm>
        </p:spPr>
        <p:txBody>
          <a:bodyPr anchor="ctr">
            <a:normAutofit/>
          </a:bodyPr>
          <a:lstStyle/>
          <a:p>
            <a:r>
              <a:rPr lang="en-US" sz="7200"/>
              <a:t>Problem Statement</a:t>
            </a:r>
          </a:p>
        </p:txBody>
      </p:sp>
      <p:sp>
        <p:nvSpPr>
          <p:cNvPr id="3" name="Content Placeholder 2">
            <a:extLst>
              <a:ext uri="{FF2B5EF4-FFF2-40B4-BE49-F238E27FC236}">
                <a16:creationId xmlns:a16="http://schemas.microsoft.com/office/drawing/2014/main" id="{0CF879FC-906D-B61F-DE7D-68652EF6513D}"/>
              </a:ext>
            </a:extLst>
          </p:cNvPr>
          <p:cNvSpPr>
            <a:spLocks noGrp="1"/>
          </p:cNvSpPr>
          <p:nvPr>
            <p:ph idx="1"/>
          </p:nvPr>
        </p:nvSpPr>
        <p:spPr>
          <a:xfrm>
            <a:off x="1285240" y="2969469"/>
            <a:ext cx="8074815" cy="2800395"/>
          </a:xfrm>
        </p:spPr>
        <p:txBody>
          <a:bodyPr anchor="t">
            <a:normAutofit/>
          </a:bodyPr>
          <a:lstStyle/>
          <a:p>
            <a:r>
              <a:rPr lang="en-US" sz="2200" dirty="0"/>
              <a:t>Insurance Fraud is a serious crime and should not be taken lightly.  It is a problem for both the insurance companies and honest consumers.  Identifying factors that lead to insurance fraud is important, so companies don’t have to pay our unnecessary compensation, but also keeps premiums down.  Identifying what factors lead to fraud will not only help companies detect fraud better, but will also, prevent people from committing fraud and going to jail.   </a:t>
            </a:r>
          </a:p>
        </p:txBody>
      </p:sp>
    </p:spTree>
    <p:extLst>
      <p:ext uri="{BB962C8B-B14F-4D97-AF65-F5344CB8AC3E}">
        <p14:creationId xmlns:p14="http://schemas.microsoft.com/office/powerpoint/2010/main" val="2141782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Triangle 5">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AE983C-AF3B-3DBC-1846-282638425D70}"/>
              </a:ext>
            </a:extLst>
          </p:cNvPr>
          <p:cNvSpPr>
            <a:spLocks noGrp="1"/>
          </p:cNvSpPr>
          <p:nvPr>
            <p:ph type="title"/>
          </p:nvPr>
        </p:nvSpPr>
        <p:spPr>
          <a:xfrm>
            <a:off x="1285240" y="1050595"/>
            <a:ext cx="8074815" cy="1618489"/>
          </a:xfrm>
        </p:spPr>
        <p:txBody>
          <a:bodyPr anchor="ctr">
            <a:normAutofit/>
          </a:bodyPr>
          <a:lstStyle/>
          <a:p>
            <a:r>
              <a:rPr lang="en-US" sz="7200"/>
              <a:t>Data</a:t>
            </a:r>
          </a:p>
        </p:txBody>
      </p:sp>
      <p:sp>
        <p:nvSpPr>
          <p:cNvPr id="3" name="Content Placeholder 2">
            <a:extLst>
              <a:ext uri="{FF2B5EF4-FFF2-40B4-BE49-F238E27FC236}">
                <a16:creationId xmlns:a16="http://schemas.microsoft.com/office/drawing/2014/main" id="{8D110C3D-2CDB-0A97-1004-629968D73955}"/>
              </a:ext>
            </a:extLst>
          </p:cNvPr>
          <p:cNvSpPr>
            <a:spLocks noGrp="1"/>
          </p:cNvSpPr>
          <p:nvPr>
            <p:ph idx="1"/>
          </p:nvPr>
        </p:nvSpPr>
        <p:spPr>
          <a:xfrm>
            <a:off x="1285240" y="2969469"/>
            <a:ext cx="8074815" cy="2800395"/>
          </a:xfrm>
        </p:spPr>
        <p:txBody>
          <a:bodyPr anchor="t">
            <a:normAutofit/>
          </a:bodyPr>
          <a:lstStyle/>
          <a:p>
            <a:r>
              <a:rPr lang="en-US" sz="2400" dirty="0"/>
              <a:t>Car accident data from IL, IN, and OH showing various accident details such as: incident severity, gender, hobbies and occupation.</a:t>
            </a:r>
          </a:p>
          <a:p>
            <a:pPr lvl="1"/>
            <a:r>
              <a:rPr lang="en-US" sz="2000" dirty="0"/>
              <a:t>Dataset and Information </a:t>
            </a:r>
            <a:r>
              <a:rPr lang="en-US" sz="1800" b="0" i="0" u="sng" strike="noStrike" dirty="0">
                <a:solidFill>
                  <a:srgbClr val="467886"/>
                </a:solidFill>
                <a:effectLst/>
                <a:latin typeface="Aptos" panose="020B0004020202020204" pitchFamily="34" charset="0"/>
                <a:hlinkClick r:id="rId2"/>
              </a:rPr>
              <a:t>https://data.mendeley.com/datasets/992mh7dk9y/2</a:t>
            </a:r>
            <a:endParaRPr lang="en-US" sz="2000" dirty="0"/>
          </a:p>
        </p:txBody>
      </p:sp>
    </p:spTree>
    <p:extLst>
      <p:ext uri="{BB962C8B-B14F-4D97-AF65-F5344CB8AC3E}">
        <p14:creationId xmlns:p14="http://schemas.microsoft.com/office/powerpoint/2010/main" val="1496466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CC07B4-A381-8C9E-63FA-746D72A66083}"/>
              </a:ext>
            </a:extLst>
          </p:cNvPr>
          <p:cNvSpPr>
            <a:spLocks noGrp="1"/>
          </p:cNvSpPr>
          <p:nvPr>
            <p:ph type="title"/>
          </p:nvPr>
        </p:nvSpPr>
        <p:spPr>
          <a:xfrm>
            <a:off x="630936" y="639520"/>
            <a:ext cx="3429000" cy="1719072"/>
          </a:xfrm>
        </p:spPr>
        <p:txBody>
          <a:bodyPr anchor="b">
            <a:normAutofit/>
          </a:bodyPr>
          <a:lstStyle/>
          <a:p>
            <a:r>
              <a:rPr lang="en-US" sz="5400"/>
              <a:t>Data Wrangling </a:t>
            </a:r>
          </a:p>
        </p:txBody>
      </p:sp>
      <p:sp>
        <p:nvSpPr>
          <p:cNvPr id="2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C73A5DF-8F4F-D825-20B4-5EA6D3970EF0}"/>
              </a:ext>
            </a:extLst>
          </p:cNvPr>
          <p:cNvSpPr>
            <a:spLocks noGrp="1"/>
          </p:cNvSpPr>
          <p:nvPr>
            <p:ph idx="1"/>
          </p:nvPr>
        </p:nvSpPr>
        <p:spPr>
          <a:xfrm>
            <a:off x="630936" y="2807208"/>
            <a:ext cx="3429000" cy="3410712"/>
          </a:xfrm>
        </p:spPr>
        <p:txBody>
          <a:bodyPr anchor="t">
            <a:normAutofit/>
          </a:bodyPr>
          <a:lstStyle/>
          <a:p>
            <a:r>
              <a:rPr lang="en-US" sz="2200"/>
              <a:t>Cleaning the CSV</a:t>
            </a:r>
          </a:p>
          <a:p>
            <a:pPr lvl="1"/>
            <a:r>
              <a:rPr lang="en-US" sz="2200"/>
              <a:t>Removed NaN’s</a:t>
            </a:r>
          </a:p>
          <a:p>
            <a:endParaRPr lang="en-US" sz="2200"/>
          </a:p>
          <a:p>
            <a:r>
              <a:rPr lang="en-US" sz="2200"/>
              <a:t>Looking for percentage of Fraud			</a:t>
            </a:r>
          </a:p>
          <a:p>
            <a:pPr lvl="1"/>
            <a:endParaRPr lang="en-US" sz="2200"/>
          </a:p>
          <a:p>
            <a:pPr marL="457200" lvl="1" indent="0">
              <a:buNone/>
            </a:pPr>
            <a:endParaRPr lang="en-US" sz="2200"/>
          </a:p>
        </p:txBody>
      </p:sp>
      <p:pic>
        <p:nvPicPr>
          <p:cNvPr id="5" name="Picture 4" descr="A screenshot of a computer code&#10;&#10;Description automatically generated">
            <a:extLst>
              <a:ext uri="{FF2B5EF4-FFF2-40B4-BE49-F238E27FC236}">
                <a16:creationId xmlns:a16="http://schemas.microsoft.com/office/drawing/2014/main" id="{CB4D3D5C-7F60-DE7D-7409-BC0093EEC8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1242613"/>
            <a:ext cx="6903720" cy="4372773"/>
          </a:xfrm>
          <a:prstGeom prst="rect">
            <a:avLst/>
          </a:prstGeom>
        </p:spPr>
      </p:pic>
    </p:spTree>
    <p:extLst>
      <p:ext uri="{BB962C8B-B14F-4D97-AF65-F5344CB8AC3E}">
        <p14:creationId xmlns:p14="http://schemas.microsoft.com/office/powerpoint/2010/main" val="2558359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CBC60-3EB1-9FA0-3300-84410D80D093}"/>
              </a:ext>
            </a:extLst>
          </p:cNvPr>
          <p:cNvSpPr>
            <a:spLocks noGrp="1"/>
          </p:cNvSpPr>
          <p:nvPr>
            <p:ph type="title"/>
          </p:nvPr>
        </p:nvSpPr>
        <p:spPr/>
        <p:txBody>
          <a:bodyPr/>
          <a:lstStyle/>
          <a:p>
            <a:r>
              <a:rPr lang="en-US" dirty="0"/>
              <a:t>Insured Key Features</a:t>
            </a:r>
          </a:p>
        </p:txBody>
      </p:sp>
      <p:pic>
        <p:nvPicPr>
          <p:cNvPr id="13" name="Content Placeholder 12" descr="A graph of two people&#10;&#10;Description automatically generated">
            <a:extLst>
              <a:ext uri="{FF2B5EF4-FFF2-40B4-BE49-F238E27FC236}">
                <a16:creationId xmlns:a16="http://schemas.microsoft.com/office/drawing/2014/main" id="{EBF1DEF3-34B0-C47D-A61F-6DC31EB9F8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90673" y="2112801"/>
            <a:ext cx="5590660" cy="3422368"/>
          </a:xfrm>
        </p:spPr>
      </p:pic>
      <p:pic>
        <p:nvPicPr>
          <p:cNvPr id="15" name="Picture 14" descr="A graph of red and blue bars&#10;&#10;Description automatically generated">
            <a:extLst>
              <a:ext uri="{FF2B5EF4-FFF2-40B4-BE49-F238E27FC236}">
                <a16:creationId xmlns:a16="http://schemas.microsoft.com/office/drawing/2014/main" id="{EFF2FAAB-4CFC-D166-4BAA-8BCF6BE981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667" y="2112801"/>
            <a:ext cx="6229173" cy="3428004"/>
          </a:xfrm>
          <a:prstGeom prst="rect">
            <a:avLst/>
          </a:prstGeom>
        </p:spPr>
      </p:pic>
    </p:spTree>
    <p:extLst>
      <p:ext uri="{BB962C8B-B14F-4D97-AF65-F5344CB8AC3E}">
        <p14:creationId xmlns:p14="http://schemas.microsoft.com/office/powerpoint/2010/main" val="919142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FECC9-230A-B991-1B29-4DE467D1CCBE}"/>
              </a:ext>
            </a:extLst>
          </p:cNvPr>
          <p:cNvSpPr>
            <a:spLocks noGrp="1"/>
          </p:cNvSpPr>
          <p:nvPr>
            <p:ph type="title"/>
          </p:nvPr>
        </p:nvSpPr>
        <p:spPr>
          <a:xfrm>
            <a:off x="838200" y="365125"/>
            <a:ext cx="10515600" cy="329819"/>
          </a:xfrm>
        </p:spPr>
        <p:txBody>
          <a:bodyPr>
            <a:normAutofit fontScale="90000"/>
          </a:bodyPr>
          <a:lstStyle/>
          <a:p>
            <a:r>
              <a:rPr lang="en-US" dirty="0"/>
              <a:t>Insured Hobbies</a:t>
            </a:r>
          </a:p>
        </p:txBody>
      </p:sp>
      <p:pic>
        <p:nvPicPr>
          <p:cNvPr id="5" name="Content Placeholder 4" descr="A graph of green and orange bars&#10;&#10;Description automatically generated">
            <a:extLst>
              <a:ext uri="{FF2B5EF4-FFF2-40B4-BE49-F238E27FC236}">
                <a16:creationId xmlns:a16="http://schemas.microsoft.com/office/drawing/2014/main" id="{F6D90F27-09ED-5B37-5341-A416055C4FC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10659" t="9938" r="8341" b="7759"/>
          <a:stretch/>
        </p:blipFill>
        <p:spPr>
          <a:xfrm>
            <a:off x="0" y="816864"/>
            <a:ext cx="12192000" cy="5815583"/>
          </a:xfrm>
        </p:spPr>
      </p:pic>
    </p:spTree>
    <p:extLst>
      <p:ext uri="{BB962C8B-B14F-4D97-AF65-F5344CB8AC3E}">
        <p14:creationId xmlns:p14="http://schemas.microsoft.com/office/powerpoint/2010/main" val="3849729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B92A3-9278-A547-6C5F-0019B0CF1366}"/>
              </a:ext>
            </a:extLst>
          </p:cNvPr>
          <p:cNvSpPr>
            <a:spLocks noGrp="1"/>
          </p:cNvSpPr>
          <p:nvPr>
            <p:ph type="title"/>
          </p:nvPr>
        </p:nvSpPr>
        <p:spPr>
          <a:xfrm>
            <a:off x="838200" y="365125"/>
            <a:ext cx="10515600" cy="585851"/>
          </a:xfrm>
        </p:spPr>
        <p:txBody>
          <a:bodyPr>
            <a:normAutofit fontScale="90000"/>
          </a:bodyPr>
          <a:lstStyle/>
          <a:p>
            <a:r>
              <a:rPr lang="en-US" dirty="0"/>
              <a:t>Insured Car Model</a:t>
            </a:r>
          </a:p>
        </p:txBody>
      </p:sp>
      <p:pic>
        <p:nvPicPr>
          <p:cNvPr id="5" name="Content Placeholder 4" descr="A graph of green and blue lines&#10;&#10;Description automatically generated">
            <a:extLst>
              <a:ext uri="{FF2B5EF4-FFF2-40B4-BE49-F238E27FC236}">
                <a16:creationId xmlns:a16="http://schemas.microsoft.com/office/drawing/2014/main" id="{ABD247F3-FFF2-D4B9-4F8A-E129B417DCC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10637" t="11841" r="9393" b="8305"/>
          <a:stretch/>
        </p:blipFill>
        <p:spPr>
          <a:xfrm>
            <a:off x="0" y="950976"/>
            <a:ext cx="12192000" cy="5848539"/>
          </a:xfrm>
        </p:spPr>
      </p:pic>
    </p:spTree>
    <p:extLst>
      <p:ext uri="{BB962C8B-B14F-4D97-AF65-F5344CB8AC3E}">
        <p14:creationId xmlns:p14="http://schemas.microsoft.com/office/powerpoint/2010/main" val="2975335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D5A1EB-67D5-97FF-457E-101C4CBB11C0}"/>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a:t>Accident Features</a:t>
            </a:r>
          </a:p>
        </p:txBody>
      </p:sp>
      <p:sp>
        <p:nvSpPr>
          <p:cNvPr id="14"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aph of a graph with blue and orange bars&#10;&#10;Description automatically generated">
            <a:extLst>
              <a:ext uri="{FF2B5EF4-FFF2-40B4-BE49-F238E27FC236}">
                <a16:creationId xmlns:a16="http://schemas.microsoft.com/office/drawing/2014/main" id="{2B7ECDA3-23E0-4008-913B-D46FEF0CC6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4052" y="2642616"/>
            <a:ext cx="5446392" cy="3605784"/>
          </a:xfrm>
          <a:prstGeom prst="rect">
            <a:avLst/>
          </a:prstGeom>
        </p:spPr>
      </p:pic>
      <p:pic>
        <p:nvPicPr>
          <p:cNvPr id="7" name="Picture 6" descr="A graph of damage from damage&#10;&#10;Description automatically generated with medium confidence">
            <a:extLst>
              <a:ext uri="{FF2B5EF4-FFF2-40B4-BE49-F238E27FC236}">
                <a16:creationId xmlns:a16="http://schemas.microsoft.com/office/drawing/2014/main" id="{C3626C9D-7444-0BA5-E864-B811DA38E3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4496" y="2684274"/>
            <a:ext cx="5614416" cy="3522468"/>
          </a:xfrm>
          <a:prstGeom prst="rect">
            <a:avLst/>
          </a:prstGeom>
        </p:spPr>
      </p:pic>
    </p:spTree>
    <p:extLst>
      <p:ext uri="{BB962C8B-B14F-4D97-AF65-F5344CB8AC3E}">
        <p14:creationId xmlns:p14="http://schemas.microsoft.com/office/powerpoint/2010/main" val="4005461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66E1B-47DD-94A3-B931-1B485FE23103}"/>
              </a:ext>
            </a:extLst>
          </p:cNvPr>
          <p:cNvSpPr>
            <a:spLocks noGrp="1"/>
          </p:cNvSpPr>
          <p:nvPr>
            <p:ph type="title"/>
          </p:nvPr>
        </p:nvSpPr>
        <p:spPr>
          <a:xfrm>
            <a:off x="838200" y="365125"/>
            <a:ext cx="10515600" cy="512699"/>
          </a:xfrm>
        </p:spPr>
        <p:txBody>
          <a:bodyPr>
            <a:normAutofit fontScale="90000"/>
          </a:bodyPr>
          <a:lstStyle/>
          <a:p>
            <a:r>
              <a:rPr lang="en-US" dirty="0"/>
              <a:t>Incident Type </a:t>
            </a:r>
          </a:p>
        </p:txBody>
      </p:sp>
      <p:pic>
        <p:nvPicPr>
          <p:cNvPr id="5" name="Content Placeholder 4" descr="A graph of different colored bars&#10;&#10;Description automatically generated">
            <a:extLst>
              <a:ext uri="{FF2B5EF4-FFF2-40B4-BE49-F238E27FC236}">
                <a16:creationId xmlns:a16="http://schemas.microsoft.com/office/drawing/2014/main" id="{93F2E9E3-7E5C-ED4E-4DB8-6578437F2F47}"/>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l="9418" t="11689" r="9674" b="9579"/>
          <a:stretch/>
        </p:blipFill>
        <p:spPr>
          <a:xfrm>
            <a:off x="146304" y="918279"/>
            <a:ext cx="12045696" cy="5482522"/>
          </a:xfrm>
        </p:spPr>
      </p:pic>
      <p:sp>
        <p:nvSpPr>
          <p:cNvPr id="6" name="TextBox 5">
            <a:extLst>
              <a:ext uri="{FF2B5EF4-FFF2-40B4-BE49-F238E27FC236}">
                <a16:creationId xmlns:a16="http://schemas.microsoft.com/office/drawing/2014/main" id="{ADABE103-DA58-7844-9CB1-22C5747CFD0E}"/>
              </a:ext>
            </a:extLst>
          </p:cNvPr>
          <p:cNvSpPr txBox="1"/>
          <p:nvPr/>
        </p:nvSpPr>
        <p:spPr>
          <a:xfrm>
            <a:off x="838200" y="6400801"/>
            <a:ext cx="2441448" cy="307777"/>
          </a:xfrm>
          <a:prstGeom prst="rect">
            <a:avLst/>
          </a:prstGeom>
          <a:noFill/>
        </p:spPr>
        <p:txBody>
          <a:bodyPr wrap="square" rtlCol="0">
            <a:spAutoFit/>
          </a:bodyPr>
          <a:lstStyle/>
          <a:p>
            <a:r>
              <a:rPr lang="en-US" sz="1400" dirty="0"/>
              <a:t>Single Vehicle Collision</a:t>
            </a:r>
          </a:p>
        </p:txBody>
      </p:sp>
      <p:sp>
        <p:nvSpPr>
          <p:cNvPr id="7" name="TextBox 6">
            <a:extLst>
              <a:ext uri="{FF2B5EF4-FFF2-40B4-BE49-F238E27FC236}">
                <a16:creationId xmlns:a16="http://schemas.microsoft.com/office/drawing/2014/main" id="{2851B4EA-B593-89BE-5644-0E87E87D274A}"/>
              </a:ext>
            </a:extLst>
          </p:cNvPr>
          <p:cNvSpPr txBox="1"/>
          <p:nvPr/>
        </p:nvSpPr>
        <p:spPr>
          <a:xfrm>
            <a:off x="4267200" y="6400801"/>
            <a:ext cx="1597152" cy="307777"/>
          </a:xfrm>
          <a:prstGeom prst="rect">
            <a:avLst/>
          </a:prstGeom>
          <a:noFill/>
        </p:spPr>
        <p:txBody>
          <a:bodyPr wrap="square" rtlCol="0">
            <a:spAutoFit/>
          </a:bodyPr>
          <a:lstStyle/>
          <a:p>
            <a:r>
              <a:rPr lang="en-US" sz="1400" dirty="0"/>
              <a:t>Vehicle Theft</a:t>
            </a:r>
          </a:p>
        </p:txBody>
      </p:sp>
      <p:sp>
        <p:nvSpPr>
          <p:cNvPr id="8" name="TextBox 7">
            <a:extLst>
              <a:ext uri="{FF2B5EF4-FFF2-40B4-BE49-F238E27FC236}">
                <a16:creationId xmlns:a16="http://schemas.microsoft.com/office/drawing/2014/main" id="{4652C7CE-4144-A576-F28B-C6CF5E2A01E2}"/>
              </a:ext>
            </a:extLst>
          </p:cNvPr>
          <p:cNvSpPr txBox="1"/>
          <p:nvPr/>
        </p:nvSpPr>
        <p:spPr>
          <a:xfrm>
            <a:off x="6839712" y="6400801"/>
            <a:ext cx="2048256" cy="307777"/>
          </a:xfrm>
          <a:prstGeom prst="rect">
            <a:avLst/>
          </a:prstGeom>
          <a:noFill/>
        </p:spPr>
        <p:txBody>
          <a:bodyPr wrap="square" rtlCol="0">
            <a:spAutoFit/>
          </a:bodyPr>
          <a:lstStyle/>
          <a:p>
            <a:r>
              <a:rPr lang="en-US" sz="1400" dirty="0"/>
              <a:t>Multi Vehicle Collision</a:t>
            </a:r>
          </a:p>
        </p:txBody>
      </p:sp>
      <p:sp>
        <p:nvSpPr>
          <p:cNvPr id="9" name="TextBox 8">
            <a:extLst>
              <a:ext uri="{FF2B5EF4-FFF2-40B4-BE49-F238E27FC236}">
                <a16:creationId xmlns:a16="http://schemas.microsoft.com/office/drawing/2014/main" id="{3ABD0702-220F-2223-FB8C-143B4494E87D}"/>
              </a:ext>
            </a:extLst>
          </p:cNvPr>
          <p:cNvSpPr txBox="1"/>
          <p:nvPr/>
        </p:nvSpPr>
        <p:spPr>
          <a:xfrm>
            <a:off x="10110216" y="6404681"/>
            <a:ext cx="1243584" cy="307777"/>
          </a:xfrm>
          <a:prstGeom prst="rect">
            <a:avLst/>
          </a:prstGeom>
          <a:noFill/>
        </p:spPr>
        <p:txBody>
          <a:bodyPr wrap="square" rtlCol="0">
            <a:spAutoFit/>
          </a:bodyPr>
          <a:lstStyle/>
          <a:p>
            <a:r>
              <a:rPr lang="en-US" sz="1400" dirty="0"/>
              <a:t>Parked Car</a:t>
            </a:r>
          </a:p>
        </p:txBody>
      </p:sp>
    </p:spTree>
    <p:extLst>
      <p:ext uri="{BB962C8B-B14F-4D97-AF65-F5344CB8AC3E}">
        <p14:creationId xmlns:p14="http://schemas.microsoft.com/office/powerpoint/2010/main" val="37133430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3A418E6B-C5F0-4B95-8D77-61E3EF3B5DF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1567</TotalTime>
  <Words>365</Words>
  <Application>Microsoft Office PowerPoint</Application>
  <PresentationFormat>Widescreen</PresentationFormat>
  <Paragraphs>58</Paragraphs>
  <Slides>17</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17</vt:i4>
      </vt:variant>
    </vt:vector>
  </HeadingPairs>
  <TitlesOfParts>
    <vt:vector size="22" baseType="lpstr">
      <vt:lpstr>Aptos</vt:lpstr>
      <vt:lpstr>Aptos Display</vt:lpstr>
      <vt:lpstr>Arial</vt:lpstr>
      <vt:lpstr>Office Theme</vt:lpstr>
      <vt:lpstr>1_Office Theme</vt:lpstr>
      <vt:lpstr>What factors lead to Auto Insurance Fraud?</vt:lpstr>
      <vt:lpstr>Problem Statement</vt:lpstr>
      <vt:lpstr>Data</vt:lpstr>
      <vt:lpstr>Data Wrangling </vt:lpstr>
      <vt:lpstr>Insured Key Features</vt:lpstr>
      <vt:lpstr>Insured Hobbies</vt:lpstr>
      <vt:lpstr>Insured Car Model</vt:lpstr>
      <vt:lpstr>Accident Features</vt:lpstr>
      <vt:lpstr>Incident Type </vt:lpstr>
      <vt:lpstr>Modeling</vt:lpstr>
      <vt:lpstr>Results</vt:lpstr>
      <vt:lpstr>Results w/ SMOTE Balanced Data</vt:lpstr>
      <vt:lpstr>Classification report and accuracy score</vt:lpstr>
      <vt:lpstr>Analysis</vt:lpstr>
      <vt:lpstr>Recommendations</vt:lpstr>
      <vt:lpstr>Practical considerations and Future work</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Enice Stegmuller</dc:creator>
  <cp:lastModifiedBy>Enice Stegmuller</cp:lastModifiedBy>
  <cp:revision>1</cp:revision>
  <dcterms:created xsi:type="dcterms:W3CDTF">2024-11-05T16:22:09Z</dcterms:created>
  <dcterms:modified xsi:type="dcterms:W3CDTF">2024-11-08T02:07:36Z</dcterms:modified>
</cp:coreProperties>
</file>