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61" r:id="rId6"/>
    <p:sldId id="259" r:id="rId7"/>
    <p:sldId id="260" r:id="rId8"/>
    <p:sldId id="262" r:id="rId9"/>
    <p:sldId id="263" r:id="rId10"/>
    <p:sldId id="281" r:id="rId11"/>
    <p:sldId id="282" r:id="rId12"/>
    <p:sldId id="279" r:id="rId13"/>
    <p:sldId id="280" r:id="rId14"/>
    <p:sldId id="270" r:id="rId15"/>
    <p:sldId id="271" r:id="rId16"/>
    <p:sldId id="268" r:id="rId17"/>
    <p:sldId id="269" r:id="rId18"/>
    <p:sldId id="275" r:id="rId19"/>
    <p:sldId id="276" r:id="rId20"/>
    <p:sldId id="272" r:id="rId21"/>
    <p:sldId id="273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67890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Gss4 </a:t>
            </a:r>
            <a:r>
              <a:rPr lang="en-US" altLang="zh-CN" dirty="0" err="1" smtClean="0"/>
              <a:t>spoj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endParaRPr lang="en-US" altLang="zh-CN" dirty="0" smtClean="0"/>
          </a:p>
          <a:p>
            <a:r>
              <a:rPr lang="en-US" altLang="zh-CN" dirty="0" smtClean="0"/>
              <a:t>1 l r : </a:t>
            </a:r>
            <a:r>
              <a:rPr lang="zh-CN" altLang="en-US" dirty="0" smtClean="0"/>
              <a:t>区间开方之后下取整</a:t>
            </a:r>
            <a:endParaRPr lang="en-US" altLang="zh-CN" dirty="0" smtClean="0"/>
          </a:p>
          <a:p>
            <a:r>
              <a:rPr lang="en-US" altLang="zh-CN" dirty="0" smtClean="0"/>
              <a:t>2 l r : </a:t>
            </a:r>
            <a:r>
              <a:rPr lang="zh-CN" altLang="en-US" dirty="0" smtClean="0"/>
              <a:t>区间求和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&lt;=50000,ai&lt;=10^9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可以发现开方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次之后就是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了，可以用线段树维护区间有没有非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的数，有就暴力修改。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O(n*log^2n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:uoj228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Gss3 </a:t>
            </a:r>
            <a:r>
              <a:rPr lang="en-US" altLang="zh-CN" dirty="0" err="1" smtClean="0"/>
              <a:t>spoj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endParaRPr lang="en-US" altLang="zh-CN" dirty="0" smtClean="0"/>
          </a:p>
          <a:p>
            <a:r>
              <a:rPr lang="en-US" altLang="zh-CN" dirty="0" smtClean="0"/>
              <a:t>1 l r :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的最大子段和</a:t>
            </a:r>
            <a:endParaRPr lang="en-US" altLang="zh-CN" dirty="0" smtClean="0"/>
          </a:p>
          <a:p>
            <a:r>
              <a:rPr lang="en-US" altLang="zh-CN" dirty="0" smtClean="0"/>
              <a:t>2 l x :</a:t>
            </a:r>
            <a:r>
              <a:rPr lang="zh-CN" altLang="en-US" dirty="0" smtClean="0"/>
              <a:t>单点修改（赋值）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&lt;=50000,ai,x&lt;=10^9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用线段树维护，每个节点维护区间内最大子段和，最大前缀，最大后缀，区间和。</a:t>
            </a:r>
            <a:endParaRPr lang="en-US" altLang="zh-CN" dirty="0" smtClean="0"/>
          </a:p>
          <a:p>
            <a:r>
              <a:rPr lang="zh-CN" altLang="en-US" dirty="0" smtClean="0"/>
              <a:t>拓展：</a:t>
            </a:r>
            <a:r>
              <a:rPr lang="en-US" altLang="zh-CN" dirty="0" err="1" smtClean="0"/>
              <a:t>gss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曹钦翔线段树讲义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给两个数列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个操作：</a:t>
            </a:r>
            <a:endParaRPr lang="en-US" altLang="zh-CN" dirty="0" smtClean="0"/>
          </a:p>
          <a:p>
            <a:r>
              <a:rPr lang="en-US" altLang="zh-CN" dirty="0" smtClean="0"/>
              <a:t>1 l r :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+=bi (l&lt;=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&lt;=r)</a:t>
            </a:r>
          </a:p>
          <a:p>
            <a:r>
              <a:rPr lang="en-US" altLang="zh-CN" dirty="0" smtClean="0"/>
              <a:t>2 l r : bi+=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(l&lt;=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&lt;=r)</a:t>
            </a:r>
          </a:p>
          <a:p>
            <a:r>
              <a:rPr lang="en-US" altLang="zh-CN" dirty="0" smtClean="0"/>
              <a:t>3 l r : </a:t>
            </a:r>
            <a:r>
              <a:rPr lang="zh-CN" altLang="en-US" dirty="0" smtClean="0"/>
              <a:t>求</a:t>
            </a:r>
            <a:r>
              <a:rPr lang="el-GR" dirty="0" smtClean="0"/>
              <a:t>Σ</a:t>
            </a:r>
            <a:r>
              <a:rPr lang="en-US" dirty="0" err="1" smtClean="0"/>
              <a:t>ai</a:t>
            </a:r>
            <a:r>
              <a:rPr lang="en-US" dirty="0" smtClean="0"/>
              <a:t>*bi(l&lt;=</a:t>
            </a:r>
            <a:r>
              <a:rPr lang="en-US" dirty="0" err="1" smtClean="0"/>
              <a:t>i</a:t>
            </a:r>
            <a:r>
              <a:rPr lang="en-US" dirty="0" smtClean="0"/>
              <a:t>&lt;=r)</a:t>
            </a:r>
            <a:r>
              <a:rPr lang="zh-CN" altLang="en-US" dirty="0" smtClean="0"/>
              <a:t>对</a:t>
            </a:r>
            <a:r>
              <a:rPr lang="en-US" altLang="zh-CN" dirty="0" smtClean="0"/>
              <a:t>998244353</a:t>
            </a:r>
            <a:r>
              <a:rPr lang="zh-CN" altLang="en-US" dirty="0" smtClean="0"/>
              <a:t>取模</a:t>
            </a:r>
            <a:endParaRPr lang="en-US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线段树维护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和，</a:t>
            </a:r>
            <a:r>
              <a:rPr lang="en-US" altLang="zh-CN" dirty="0" smtClean="0"/>
              <a:t>bi</a:t>
            </a:r>
            <a:r>
              <a:rPr lang="zh-CN" altLang="en-US" dirty="0" smtClean="0"/>
              <a:t>和，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*</a:t>
            </a:r>
            <a:r>
              <a:rPr lang="en-US" altLang="zh-CN" dirty="0" smtClean="0"/>
              <a:t>bi</a:t>
            </a:r>
            <a:r>
              <a:rPr lang="zh-CN" altLang="en-US" dirty="0" smtClean="0"/>
              <a:t>之和，</a:t>
            </a:r>
            <a:r>
              <a:rPr lang="en-US" altLang="zh-CN" dirty="0" smtClean="0"/>
              <a:t>ai^2</a:t>
            </a:r>
            <a:r>
              <a:rPr lang="zh-CN" altLang="en-US" dirty="0" smtClean="0"/>
              <a:t>和，</a:t>
            </a:r>
            <a:r>
              <a:rPr lang="en-US" altLang="zh-CN" dirty="0" smtClean="0"/>
              <a:t>bi^2</a:t>
            </a:r>
            <a:r>
              <a:rPr lang="zh-CN" altLang="en-US" dirty="0" smtClean="0"/>
              <a:t>和。</a:t>
            </a:r>
            <a:endParaRPr lang="en-US" altLang="zh-CN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记录一个矩阵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ai,bi</a:t>
            </a:r>
            <a:r>
              <a:rPr lang="en-US" altLang="zh-CN" dirty="0" smtClean="0"/>
              <a:t>)(1,0)</a:t>
            </a:r>
          </a:p>
          <a:p>
            <a:r>
              <a:rPr lang="en-US" altLang="zh-CN" dirty="0" smtClean="0"/>
              <a:t>         (0,1)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就右乘一个</a:t>
            </a:r>
            <a:r>
              <a:rPr lang="en-US" altLang="zh-CN" dirty="0" smtClean="0"/>
              <a:t>(1,0)</a:t>
            </a:r>
            <a:r>
              <a:rPr lang="zh-CN" altLang="en-US" dirty="0" smtClean="0"/>
              <a:t>，操作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类似。</a:t>
            </a:r>
            <a:endParaRPr lang="en-US" altLang="zh-CN" dirty="0" smtClean="0"/>
          </a:p>
          <a:p>
            <a:r>
              <a:rPr lang="en-US" altLang="zh-CN" dirty="0" smtClean="0"/>
              <a:t>                          (1,1)</a:t>
            </a:r>
          </a:p>
          <a:p>
            <a:r>
              <a:rPr lang="en-US" altLang="zh-CN" dirty="0" smtClean="0"/>
              <a:t>Ai&lt;-k1ai+k2bi</a:t>
            </a:r>
          </a:p>
          <a:p>
            <a:r>
              <a:rPr lang="en-US" altLang="zh-CN" dirty="0" smtClean="0"/>
              <a:t>Bi&lt;-m1ai+m2bi</a:t>
            </a:r>
          </a:p>
          <a:p>
            <a:r>
              <a:rPr lang="zh-CN" altLang="en-US" dirty="0" smtClean="0"/>
              <a:t>之后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和，</a:t>
            </a:r>
            <a:r>
              <a:rPr lang="en-US" altLang="zh-CN" dirty="0" smtClean="0"/>
              <a:t>bi</a:t>
            </a:r>
            <a:r>
              <a:rPr lang="zh-CN" altLang="en-US" dirty="0" smtClean="0"/>
              <a:t>和可以更新。</a:t>
            </a:r>
            <a:endParaRPr lang="en-US" altLang="zh-CN" dirty="0" smtClean="0"/>
          </a:p>
          <a:p>
            <a:r>
              <a:rPr lang="en-US" altLang="zh-CN" dirty="0" err="1" smtClean="0"/>
              <a:t>ai</a:t>
            </a:r>
            <a:r>
              <a:rPr lang="en-US" altLang="zh-CN" dirty="0" smtClean="0"/>
              <a:t>*bi&lt;-(k1ai+k2bi)*(m1ai+m2bi)=k1m1ai^2+(k1m2+k2m1)aibi+k2m2bi^2</a:t>
            </a:r>
          </a:p>
          <a:p>
            <a:r>
              <a:rPr lang="zh-CN" altLang="en-US" dirty="0" smtClean="0"/>
              <a:t>平方和类似。注意用来更新的都是之前的值。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题目</a:t>
            </a:r>
            <a:r>
              <a:rPr lang="en-US" altLang="zh-CN" dirty="0" smtClean="0"/>
              <a:t>gss8</a:t>
            </a:r>
            <a:r>
              <a:rPr lang="zh-CN" altLang="en-US" dirty="0" smtClean="0"/>
              <a:t>简化版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 x v : ax+=v</a:t>
            </a:r>
          </a:p>
          <a:p>
            <a:r>
              <a:rPr lang="en-US" altLang="zh-CN" dirty="0" smtClean="0"/>
              <a:t>2 l r : </a:t>
            </a:r>
            <a:r>
              <a:rPr lang="zh-CN" altLang="en-US" dirty="0" smtClean="0"/>
              <a:t>询问</a:t>
            </a:r>
            <a:r>
              <a:rPr lang="el-GR" dirty="0" smtClean="0"/>
              <a:t>Σ 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* (</a:t>
            </a:r>
            <a:r>
              <a:rPr lang="en-US" dirty="0" err="1" smtClean="0"/>
              <a:t>i</a:t>
            </a:r>
            <a:r>
              <a:rPr lang="en-US" dirty="0" smtClean="0"/>
              <a:t> - l + 1)^k (l&lt;=</a:t>
            </a:r>
            <a:r>
              <a:rPr lang="en-US" dirty="0" err="1" smtClean="0"/>
              <a:t>i</a:t>
            </a:r>
            <a:r>
              <a:rPr lang="en-US" dirty="0" smtClean="0"/>
              <a:t>&lt;=r)</a:t>
            </a:r>
            <a:r>
              <a:rPr lang="zh-CN" altLang="en-US" dirty="0" smtClean="0"/>
              <a:t>对</a:t>
            </a:r>
            <a:r>
              <a:rPr lang="en-US" altLang="zh-CN" dirty="0" smtClean="0"/>
              <a:t>2^32</a:t>
            </a:r>
            <a:r>
              <a:rPr lang="zh-CN" altLang="en-US" dirty="0" smtClean="0"/>
              <a:t>取模。</a:t>
            </a:r>
            <a:endParaRPr lang="en-US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&lt;=50000,0&lt;=k&lt;=10,0&lt;=</a:t>
            </a:r>
            <a:r>
              <a:rPr lang="en-US" altLang="zh-CN" dirty="0" err="1" smtClean="0"/>
              <a:t>ai,v</a:t>
            </a:r>
            <a:r>
              <a:rPr lang="en-US" altLang="zh-CN" dirty="0" smtClean="0"/>
              <a:t>&lt;2^32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Σ 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* (</a:t>
            </a:r>
            <a:r>
              <a:rPr lang="en-US" dirty="0" err="1" smtClean="0"/>
              <a:t>i</a:t>
            </a:r>
            <a:r>
              <a:rPr lang="en-US" dirty="0" smtClean="0"/>
              <a:t> - l + 1)^k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*c1+ai*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*c2+ai*i^2*c3+…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是和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有关的常数，在线段树中维护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的区间和，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的区间和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i^k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的区间和就可以了。</a:t>
            </a:r>
            <a:endParaRPr lang="en-US" altLang="zh-CN" dirty="0" smtClean="0"/>
          </a:p>
          <a:p>
            <a:r>
              <a:rPr lang="en-US" altLang="zh-CN" dirty="0" smtClean="0"/>
              <a:t>Ps.</a:t>
            </a:r>
            <a:r>
              <a:rPr lang="zh-CN" altLang="en-US" dirty="0" smtClean="0"/>
              <a:t>可以改成区间加。</a:t>
            </a:r>
            <a:endParaRPr lang="en-US" altLang="zh-CN" dirty="0" smtClean="0"/>
          </a:p>
          <a:p>
            <a:r>
              <a:rPr lang="en-US" altLang="zh-CN" dirty="0" smtClean="0"/>
              <a:t>Ps2.</a:t>
            </a:r>
            <a:r>
              <a:rPr lang="zh-CN" altLang="en-US" dirty="0" smtClean="0"/>
              <a:t>原题类似，但是要处理插入一个点后，之后的点的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就改变了，形式为</a:t>
            </a:r>
            <a:r>
              <a:rPr lang="en-US" altLang="zh-CN" dirty="0" smtClean="0"/>
              <a:t>x*</a:t>
            </a:r>
            <a:r>
              <a:rPr lang="en-US" altLang="zh-CN" dirty="0" err="1" smtClean="0"/>
              <a:t>i^k</a:t>
            </a:r>
            <a:r>
              <a:rPr lang="en-US" altLang="zh-CN" dirty="0" smtClean="0"/>
              <a:t>-&gt;x*(</a:t>
            </a:r>
            <a:r>
              <a:rPr lang="en-US" altLang="zh-CN" dirty="0" err="1" smtClean="0"/>
              <a:t>i+d</a:t>
            </a:r>
            <a:r>
              <a:rPr lang="en-US" altLang="zh-CN" dirty="0" smtClean="0"/>
              <a:t>)^k</a:t>
            </a:r>
            <a:r>
              <a:rPr lang="zh-CN" altLang="en-US" dirty="0" smtClean="0"/>
              <a:t>，还是右边拆开。但是我怀疑</a:t>
            </a:r>
            <a:r>
              <a:rPr lang="en-US" altLang="zh-CN" dirty="0" err="1" smtClean="0"/>
              <a:t>spoj</a:t>
            </a:r>
            <a:r>
              <a:rPr lang="zh-CN" altLang="en-US" dirty="0" smtClean="0"/>
              <a:t>上会</a:t>
            </a:r>
            <a:r>
              <a:rPr lang="en-US" altLang="zh-CN" dirty="0" err="1" smtClean="0"/>
              <a:t>tle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bzoj1018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列的网格，每个点是一个城市，相邻的城市可能有边相连。</a:t>
            </a:r>
            <a:endParaRPr lang="en-US" altLang="zh-CN" dirty="0" smtClean="0"/>
          </a:p>
          <a:p>
            <a:r>
              <a:rPr lang="zh-CN" altLang="en-US" dirty="0" smtClean="0"/>
              <a:t>初始所有边都不存在，支持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加入一条边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删除一条边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询问两个点是否连通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用线段树维护区间内左上，左下，右上，右下如果只在区间内走是否连通。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加一条竖边在叶子上找到修改连通性。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加一条横边找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的叶子的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，这里就可以左右通行了。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询问时可以直接过去，也可以在先绕出这个区间，回到起点的另一侧再过去，终点也可以绕出去再回来。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倍增</a:t>
            </a:r>
            <a:endParaRPr lang="en-US" altLang="zh-CN" dirty="0" smtClean="0"/>
          </a:p>
          <a:p>
            <a:r>
              <a:rPr lang="zh-CN" altLang="en-US" dirty="0" smtClean="0"/>
              <a:t>单调栈</a:t>
            </a:r>
            <a:endParaRPr lang="en-US" altLang="zh-CN" dirty="0" smtClean="0"/>
          </a:p>
          <a:p>
            <a:r>
              <a:rPr lang="zh-CN" altLang="en-US" dirty="0" smtClean="0"/>
              <a:t>前缀和</a:t>
            </a:r>
            <a:endParaRPr lang="en-US" altLang="zh-CN" dirty="0" smtClean="0"/>
          </a:p>
          <a:p>
            <a:r>
              <a:rPr lang="zh-CN" altLang="en-US" dirty="0" smtClean="0"/>
              <a:t>并查集</a:t>
            </a:r>
            <a:endParaRPr lang="en-US" altLang="zh-CN" dirty="0" smtClean="0"/>
          </a:p>
          <a:p>
            <a:r>
              <a:rPr lang="en-US" altLang="zh-CN" dirty="0" err="1" smtClean="0"/>
              <a:t>stl</a:t>
            </a:r>
            <a:endParaRPr lang="en-US" altLang="zh-CN" dirty="0" smtClean="0"/>
          </a:p>
          <a:p>
            <a:r>
              <a:rPr lang="en-US" altLang="zh-CN" dirty="0" err="1" smtClean="0"/>
              <a:t>Dfs</a:t>
            </a:r>
            <a:r>
              <a:rPr lang="zh-CN" altLang="en-US" dirty="0" smtClean="0"/>
              <a:t>序（子树是区间）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树状数组</a:t>
            </a:r>
            <a:endParaRPr lang="en-US" altLang="zh-CN" dirty="0" smtClean="0"/>
          </a:p>
          <a:p>
            <a:r>
              <a:rPr lang="zh-CN" altLang="en-US" dirty="0" smtClean="0"/>
              <a:t>线段树（</a:t>
            </a:r>
            <a:r>
              <a:rPr lang="en-US" altLang="zh-CN" dirty="0" err="1" smtClean="0"/>
              <a:t>zkw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平衡树</a:t>
            </a:r>
            <a:endParaRPr lang="en-US" altLang="zh-CN" dirty="0" smtClean="0"/>
          </a:p>
          <a:p>
            <a:r>
              <a:rPr lang="zh-CN" altLang="en-US" dirty="0" smtClean="0"/>
              <a:t>分块（合适的块大小）</a:t>
            </a:r>
            <a:endParaRPr lang="en-US" altLang="zh-CN" dirty="0" smtClean="0"/>
          </a:p>
          <a:p>
            <a:r>
              <a:rPr lang="zh-CN" altLang="en-US" dirty="0" smtClean="0"/>
              <a:t>离散化</a:t>
            </a:r>
            <a:endParaRPr lang="en-US" altLang="zh-CN" dirty="0" smtClean="0"/>
          </a:p>
          <a:p>
            <a:r>
              <a:rPr lang="zh-CN" altLang="en-US" dirty="0" smtClean="0"/>
              <a:t>扫描线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bzoj4096</a:t>
            </a:r>
            <a:r>
              <a:rPr lang="zh-CN" altLang="en-US" dirty="0" smtClean="0"/>
              <a:t>喷式水战改简化版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个物品排成一行，每个物品有一个质量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，你可以选择一个数列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&lt;=4</a:t>
            </a:r>
            <a:r>
              <a:rPr lang="zh-CN" altLang="en-US" dirty="0" smtClean="0"/>
              <a:t>，要求满足</a:t>
            </a:r>
            <a:r>
              <a:rPr lang="en-US" altLang="zh-CN" dirty="0" smtClean="0"/>
              <a:t>an</a:t>
            </a:r>
            <a:r>
              <a:rPr lang="zh-CN" altLang="en-US" dirty="0" smtClean="0"/>
              <a:t>不下降，即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&gt;=ai-1.</a:t>
            </a:r>
          </a:p>
          <a:p>
            <a:r>
              <a:rPr lang="zh-CN" altLang="en-US" dirty="0" smtClean="0"/>
              <a:t>输入一个四行的二维数组</a:t>
            </a:r>
            <a:r>
              <a:rPr lang="en-US" altLang="zh-CN" dirty="0" err="1" smtClean="0"/>
              <a:t>bij</a:t>
            </a:r>
            <a:r>
              <a:rPr lang="en-US" altLang="zh-CN" dirty="0" smtClean="0"/>
              <a:t>(1&lt;=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&lt;=4,1&lt;=j&lt;=n)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你的收益是</a:t>
            </a:r>
            <a:r>
              <a:rPr lang="el-GR" dirty="0" smtClean="0"/>
              <a:t>Σ</a:t>
            </a: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]*b[</a:t>
            </a:r>
            <a:r>
              <a:rPr lang="en-US" dirty="0" err="1" smtClean="0"/>
              <a:t>ai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](1&lt;=</a:t>
            </a:r>
            <a:r>
              <a:rPr lang="en-US" dirty="0" err="1" smtClean="0"/>
              <a:t>i</a:t>
            </a:r>
            <a:r>
              <a:rPr lang="en-US" dirty="0" smtClean="0"/>
              <a:t>&lt;=n)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次操作，每次改变一个物品的质量，询问当前的收益最大值。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</a:t>
            </a:r>
            <a:r>
              <a:rPr lang="zh-CN" altLang="en-US" dirty="0" smtClean="0"/>
              <a:t>总的收益在</a:t>
            </a:r>
            <a:r>
              <a:rPr lang="en-US" altLang="zh-CN" dirty="0" err="1" smtClean="0"/>
              <a:t>longlong</a:t>
            </a:r>
            <a:r>
              <a:rPr lang="zh-CN" altLang="en-US" dirty="0" smtClean="0"/>
              <a:t>范围内。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考虑没有修改，就是一个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，现在修改一个点时，需要快速维护之后的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r>
              <a:rPr lang="zh-CN" altLang="en-US" dirty="0" smtClean="0"/>
              <a:t>使用线段树维护每个区间的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情况，一个点控制的区间是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记录如果在</a:t>
            </a:r>
            <a:r>
              <a:rPr lang="en-US" altLang="zh-CN" dirty="0" smtClean="0"/>
              <a:t>l-1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an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，并且在 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an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，那么这段区间内最大的贡献是多少。</a:t>
            </a:r>
            <a:endParaRPr lang="en-US" altLang="zh-CN" dirty="0" smtClean="0"/>
          </a:p>
          <a:p>
            <a:r>
              <a:rPr lang="zh-CN" altLang="en-US" dirty="0" smtClean="0"/>
              <a:t>可以在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左右的时间维护。</a:t>
            </a:r>
            <a:endParaRPr lang="en-US" altLang="zh-CN" dirty="0" smtClean="0"/>
          </a:p>
          <a:p>
            <a:r>
              <a:rPr lang="zh-CN" altLang="en-US" dirty="0" smtClean="0"/>
              <a:t>也可以看成矩阵来转移和记录。</a:t>
            </a:r>
            <a:endParaRPr lang="en-US" altLang="zh-CN" dirty="0" smtClean="0"/>
          </a:p>
          <a:p>
            <a:r>
              <a:rPr lang="en-US" altLang="zh-CN" dirty="0" smtClean="0"/>
              <a:t>Ps.</a:t>
            </a:r>
            <a:r>
              <a:rPr lang="zh-CN" altLang="en-US" dirty="0" smtClean="0"/>
              <a:t>原题需要先用平衡树处理出结构，之后用线段树计算来卡常。还要注意转移的常数。</a:t>
            </a:r>
            <a:endParaRPr lang="en-US" altLang="zh-CN" dirty="0" smtClean="0"/>
          </a:p>
          <a:p>
            <a:r>
              <a:rPr lang="en-US" altLang="zh-CN" dirty="0" smtClean="0"/>
              <a:t>Ps2.</a:t>
            </a:r>
            <a:r>
              <a:rPr lang="zh-CN" altLang="en-US" dirty="0" smtClean="0"/>
              <a:t>拓展：</a:t>
            </a:r>
            <a:r>
              <a:rPr lang="en-US" altLang="zh-CN" dirty="0" smtClean="0"/>
              <a:t>cf833b</a:t>
            </a:r>
          </a:p>
          <a:p>
            <a:r>
              <a:rPr lang="en-US" altLang="zh-CN" dirty="0" smtClean="0"/>
              <a:t>Ps3.</a:t>
            </a:r>
            <a:r>
              <a:rPr lang="zh-CN" altLang="en-US" dirty="0" smtClean="0"/>
              <a:t>拓展：</a:t>
            </a:r>
            <a:r>
              <a:rPr lang="en-US" altLang="zh-CN" dirty="0" smtClean="0"/>
              <a:t>ctst2017</a:t>
            </a:r>
            <a:r>
              <a:rPr lang="zh-CN" altLang="en-US" dirty="0" smtClean="0"/>
              <a:t>游戏。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玲珑杯</a:t>
            </a:r>
            <a:r>
              <a:rPr lang="en-US" altLang="zh-CN" dirty="0" smtClean="0"/>
              <a:t>1129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个数，支持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 l r v :</a:t>
            </a:r>
            <a:r>
              <a:rPr lang="zh-CN" altLang="en-US" dirty="0" smtClean="0"/>
              <a:t>找到区间内</a:t>
            </a:r>
            <a:r>
              <a:rPr lang="zh-CN" altLang="en-US" smtClean="0"/>
              <a:t>第一</a:t>
            </a:r>
            <a:r>
              <a:rPr lang="zh-CN" altLang="en-US" smtClean="0"/>
              <a:t>个（位置最小）大于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的数，输出这个下标，没有输出</a:t>
            </a:r>
            <a:r>
              <a:rPr lang="en-US" altLang="zh-CN" dirty="0" smtClean="0"/>
              <a:t>-1.</a:t>
            </a:r>
          </a:p>
          <a:p>
            <a:r>
              <a:rPr lang="en-US" altLang="zh-CN" dirty="0" smtClean="0"/>
              <a:t>2 l r v :</a:t>
            </a:r>
            <a:r>
              <a:rPr lang="zh-CN" altLang="en-US" dirty="0" smtClean="0"/>
              <a:t>区间加</a:t>
            </a:r>
            <a:r>
              <a:rPr lang="en-US" altLang="zh-CN" dirty="0" smtClean="0"/>
              <a:t>v.</a:t>
            </a:r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&lt;=50000,ai,v&lt;=10^9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线段树维护区间最大值，询问时看左边最大值是否比</a:t>
            </a:r>
            <a:r>
              <a:rPr lang="en-US" altLang="zh-CN" dirty="0" smtClean="0"/>
              <a:t>v</a:t>
            </a:r>
            <a:r>
              <a:rPr lang="zh-CN" altLang="en-US" dirty="0" smtClean="0"/>
              <a:t>大。</a:t>
            </a:r>
            <a:endParaRPr lang="en-US" altLang="zh-CN" dirty="0" smtClean="0"/>
          </a:p>
          <a:p>
            <a:r>
              <a:rPr lang="zh-CN" altLang="en-US" dirty="0" smtClean="0"/>
              <a:t>也可以分块。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cf813e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zh-CN" altLang="en-US" dirty="0" smtClean="0"/>
              <a:t>给一个数列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，和一个常数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次询问，每次问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中，最多能挑出多少个数，使得这些数中相同的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an=1 1 1 2 2 2</a:t>
            </a:r>
          </a:p>
          <a:p>
            <a:r>
              <a:rPr lang="en-US" altLang="zh-CN" dirty="0" smtClean="0"/>
              <a:t>Q 3 4 = 2</a:t>
            </a:r>
          </a:p>
          <a:p>
            <a:r>
              <a:rPr lang="en-US" altLang="zh-CN" dirty="0" smtClean="0"/>
              <a:t>Q 1 3 = 2</a:t>
            </a:r>
          </a:p>
          <a:p>
            <a:r>
              <a:rPr lang="en-US" altLang="zh-CN" dirty="0" smtClean="0"/>
              <a:t>Q 1 5 = 4</a:t>
            </a:r>
          </a:p>
          <a:p>
            <a:r>
              <a:rPr lang="en-US" altLang="zh-CN" dirty="0" smtClean="0"/>
              <a:t>Q 1 6 = 4</a:t>
            </a:r>
          </a:p>
          <a:p>
            <a:r>
              <a:rPr lang="en-US" altLang="zh-CN" dirty="0" err="1" smtClean="0"/>
              <a:t>N,q,ai,k</a:t>
            </a:r>
            <a:r>
              <a:rPr lang="en-US" altLang="zh-CN" dirty="0" smtClean="0"/>
              <a:t>&lt;=50000</a:t>
            </a:r>
          </a:p>
          <a:p>
            <a:r>
              <a:rPr lang="zh-CN" altLang="en-US" dirty="0" smtClean="0"/>
              <a:t>强制在线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用主席树处理，第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个版本表示右端点是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，树上的叶子表示区间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的答案。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个版本在第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个版本上给区间</a:t>
            </a:r>
            <a:r>
              <a:rPr lang="en-US" altLang="zh-CN" dirty="0" smtClean="0"/>
              <a:t>[pre(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)+1,i]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Pre(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向前数第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个和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一样的数的位置。</a:t>
            </a:r>
            <a:endParaRPr lang="en-US" altLang="zh-CN" dirty="0" smtClean="0"/>
          </a:p>
          <a:p>
            <a:r>
              <a:rPr lang="zh-CN" altLang="en-US" dirty="0" smtClean="0"/>
              <a:t>离线可以莫队。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loj508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一个带边权无向图，有两种操作：加边以及询问在 </a:t>
            </a:r>
            <a:r>
              <a:rPr lang="en-US" altLang="zh-CN" dirty="0" err="1" smtClean="0"/>
              <a:t>x,x+b</a:t>
            </a:r>
            <a:r>
              <a:rPr lang="en-US" altLang="zh-CN" dirty="0" smtClean="0"/>
              <a:t>,...,x+(c−1)b</a:t>
            </a:r>
            <a:r>
              <a:rPr lang="zh-CN" altLang="en-US" dirty="0" smtClean="0"/>
              <a:t>这些数中，有多少存在一条与之模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同余的从 </a:t>
            </a:r>
            <a:r>
              <a:rPr lang="en-US" altLang="zh-CN" dirty="0" smtClean="0"/>
              <a:t>u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v </a:t>
            </a:r>
            <a:r>
              <a:rPr lang="zh-CN" altLang="en-US" dirty="0" smtClean="0"/>
              <a:t>的路径（可以不是简单路径）。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&lt;=10^6,1&lt;m&lt;=10^9,1&lt;=</a:t>
            </a:r>
            <a:r>
              <a:rPr lang="zh-CN" altLang="en-US" dirty="0" smtClean="0"/>
              <a:t>边权</a:t>
            </a:r>
            <a:r>
              <a:rPr lang="en-US" altLang="zh-CN" dirty="0" smtClean="0"/>
              <a:t>&lt;=m</a:t>
            </a:r>
          </a:p>
          <a:p>
            <a:r>
              <a:rPr lang="en-US" altLang="zh-CN" dirty="0" smtClean="0"/>
              <a:t>0&lt;=</a:t>
            </a:r>
            <a:r>
              <a:rPr lang="en-US" altLang="zh-CN" dirty="0" err="1" smtClean="0"/>
              <a:t>x,b</a:t>
            </a:r>
            <a:r>
              <a:rPr lang="en-US" altLang="zh-CN" dirty="0" smtClean="0"/>
              <a:t>&lt;=m,1&lt;=c&lt;=10^9</a:t>
            </a:r>
            <a:endParaRPr lang="zh-CN" altLang="en-US" dirty="0"/>
          </a:p>
        </p:txBody>
      </p:sp>
      <p:pic>
        <p:nvPicPr>
          <p:cNvPr id="1026" name="Picture 2" descr="C:\Users\67890\Desktop\火狐截图_2017-08-02T07-36-43.053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500570"/>
            <a:ext cx="8643998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先随便找条路到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点，之后可以随便走一些环（过去的路上走</a:t>
            </a:r>
            <a:r>
              <a:rPr lang="en-US" altLang="zh-CN" dirty="0" smtClean="0"/>
              <a:t>2m</a:t>
            </a:r>
            <a:r>
              <a:rPr lang="zh-CN" altLang="en-US" dirty="0" smtClean="0"/>
              <a:t>次就消没了），一条边也可以走</a:t>
            </a:r>
            <a:r>
              <a:rPr lang="en-US" altLang="zh-CN" dirty="0" smtClean="0"/>
              <a:t>2k</a:t>
            </a:r>
            <a:r>
              <a:rPr lang="zh-CN" altLang="en-US" dirty="0" smtClean="0"/>
              <a:t>次，取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即可。之后是一个同余方程。</a:t>
            </a:r>
            <a:endParaRPr lang="en-US" altLang="zh-CN" dirty="0" smtClean="0"/>
          </a:p>
          <a:p>
            <a:r>
              <a:rPr lang="zh-CN" altLang="en-US" dirty="0" smtClean="0"/>
              <a:t>注意常数。</a:t>
            </a:r>
            <a:endParaRPr lang="en-US" altLang="zh-CN" dirty="0" smtClean="0"/>
          </a:p>
          <a:p>
            <a:r>
              <a:rPr lang="zh-CN" altLang="en-US" dirty="0" smtClean="0"/>
              <a:t>类似题目：</a:t>
            </a:r>
            <a:r>
              <a:rPr lang="en-US" altLang="zh-CN" dirty="0" smtClean="0"/>
              <a:t>uoj155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在平面直角坐标系中给定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个圆。已知这些圆两两没有交点，即两圆的关系只存在相离和包含。求这些圆的异或面积并。异或面积并为：当一片区域在奇数个圆内则计算其面积，当一片区域在偶数个圆内则不考虑。</a:t>
            </a:r>
          </a:p>
          <a:p>
            <a:r>
              <a:rPr lang="en-US" altLang="zh-CN" dirty="0" smtClean="0"/>
              <a:t>N&lt;=50000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平衡树，扫描线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离线处理</a:t>
            </a:r>
            <a:endParaRPr lang="en-US" altLang="zh-CN" dirty="0" smtClean="0"/>
          </a:p>
          <a:p>
            <a:r>
              <a:rPr lang="en-US" altLang="zh-CN" dirty="0" err="1" smtClean="0"/>
              <a:t>Cdq</a:t>
            </a:r>
            <a:r>
              <a:rPr lang="zh-CN" altLang="en-US" dirty="0" smtClean="0"/>
              <a:t>分治</a:t>
            </a:r>
            <a:endParaRPr lang="en-US" altLang="zh-CN" dirty="0" smtClean="0"/>
          </a:p>
          <a:p>
            <a:r>
              <a:rPr lang="zh-CN" altLang="en-US" dirty="0" smtClean="0"/>
              <a:t>莫队算法（树上，带修改，套分块，只增加，只减少，高维莫队）</a:t>
            </a:r>
            <a:endParaRPr lang="en-US" altLang="zh-CN" dirty="0" smtClean="0"/>
          </a:p>
          <a:p>
            <a:r>
              <a:rPr lang="zh-CN" altLang="en-US" dirty="0" smtClean="0"/>
              <a:t>树链剖分</a:t>
            </a:r>
            <a:endParaRPr lang="en-US" altLang="zh-CN" dirty="0" smtClean="0"/>
          </a:p>
          <a:p>
            <a:r>
              <a:rPr lang="zh-CN" altLang="en-US" dirty="0" smtClean="0"/>
              <a:t>可持久化</a:t>
            </a:r>
            <a:endParaRPr lang="en-US" altLang="zh-CN" dirty="0" smtClean="0"/>
          </a:p>
          <a:p>
            <a:r>
              <a:rPr lang="en-US" altLang="zh-CN" dirty="0" err="1" smtClean="0"/>
              <a:t>Kdtree</a:t>
            </a:r>
            <a:endParaRPr lang="en-US" altLang="zh-CN" dirty="0" smtClean="0"/>
          </a:p>
          <a:p>
            <a:r>
              <a:rPr lang="zh-CN" altLang="en-US" dirty="0" smtClean="0"/>
              <a:t>左偏树</a:t>
            </a:r>
            <a:endParaRPr lang="en-US" altLang="zh-CN" dirty="0" smtClean="0"/>
          </a:p>
          <a:p>
            <a:r>
              <a:rPr lang="zh-CN" altLang="en-US" dirty="0" smtClean="0"/>
              <a:t>树分治</a:t>
            </a:r>
            <a:endParaRPr lang="en-US" altLang="zh-CN" dirty="0" smtClean="0"/>
          </a:p>
          <a:p>
            <a:r>
              <a:rPr lang="zh-CN" altLang="en-US" dirty="0" smtClean="0"/>
              <a:t>动态树分治</a:t>
            </a:r>
            <a:endParaRPr lang="en-US" altLang="zh-CN" dirty="0" smtClean="0"/>
          </a:p>
          <a:p>
            <a:r>
              <a:rPr lang="zh-CN" altLang="en-US" dirty="0" smtClean="0"/>
              <a:t>启发式合并</a:t>
            </a:r>
            <a:endParaRPr lang="en-US" altLang="zh-CN" dirty="0" smtClean="0"/>
          </a:p>
          <a:p>
            <a:r>
              <a:rPr lang="zh-CN" altLang="en-US" dirty="0" smtClean="0"/>
              <a:t>线段树合并</a:t>
            </a:r>
            <a:endParaRPr lang="en-US" altLang="zh-CN" dirty="0" smtClean="0"/>
          </a:p>
          <a:p>
            <a:r>
              <a:rPr lang="zh-CN" altLang="en-US" dirty="0" smtClean="0"/>
              <a:t>虚树</a:t>
            </a:r>
            <a:endParaRPr lang="en-US" altLang="zh-CN" dirty="0" smtClean="0"/>
          </a:p>
          <a:p>
            <a:r>
              <a:rPr lang="zh-CN" altLang="en-US" dirty="0" smtClean="0"/>
              <a:t>线性基</a:t>
            </a:r>
            <a:endParaRPr lang="en-US" altLang="zh-CN" dirty="0" smtClean="0"/>
          </a:p>
          <a:p>
            <a:r>
              <a:rPr lang="zh-CN" altLang="en-US" dirty="0" smtClean="0"/>
              <a:t>树套树</a:t>
            </a:r>
            <a:endParaRPr lang="en-US" altLang="zh-CN" dirty="0" smtClean="0"/>
          </a:p>
          <a:p>
            <a:r>
              <a:rPr lang="en-US" altLang="zh-CN" dirty="0" err="1" smtClean="0"/>
              <a:t>lct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poj3667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个旅馆排成一行，最开始都是空的。你要支持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次操作：</a:t>
            </a:r>
            <a:endParaRPr lang="en-US" altLang="zh-CN" dirty="0" smtClean="0"/>
          </a:p>
          <a:p>
            <a:r>
              <a:rPr lang="en-US" altLang="zh-CN" dirty="0" smtClean="0"/>
              <a:t>1 x :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个人要入住，他们要求住在连续的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个房间内，你要让他们住的房间编号最小的最小，之后他们住进来。或者返回住不下。</a:t>
            </a:r>
            <a:endParaRPr lang="en-US" altLang="zh-CN" dirty="0" smtClean="0"/>
          </a:p>
          <a:p>
            <a:r>
              <a:rPr lang="en-US" altLang="zh-CN" dirty="0" smtClean="0"/>
              <a:t>2 x d :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号房间开始的</a:t>
            </a:r>
            <a:r>
              <a:rPr lang="en-US" altLang="zh-CN" dirty="0" smtClean="0"/>
              <a:t>d</a:t>
            </a:r>
            <a:r>
              <a:rPr lang="zh-CN" altLang="en-US" dirty="0"/>
              <a:t>房间</a:t>
            </a:r>
            <a:r>
              <a:rPr lang="zh-CN" altLang="en-US" dirty="0" smtClean="0"/>
              <a:t>退房。（这</a:t>
            </a:r>
            <a:r>
              <a:rPr lang="en-US" altLang="zh-CN" dirty="0" smtClean="0"/>
              <a:t>d</a:t>
            </a:r>
            <a:r>
              <a:rPr lang="zh-CN" altLang="en-US" dirty="0" smtClean="0"/>
              <a:t>个房间中可能有空房间，之后还是空房间）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,q</a:t>
            </a:r>
            <a:r>
              <a:rPr lang="en-US" altLang="zh-CN" dirty="0" smtClean="0"/>
              <a:t>&lt;=50000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13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线段树维护当前联通块的左右端点。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trike="sngStrike" dirty="0" smtClean="0"/>
              <a:t>块状链表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类欧几里德算法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维护历史最大值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替罪羊树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树上</a:t>
            </a:r>
            <a:r>
              <a:rPr lang="en-US" altLang="zh-CN" strike="sngStrike" dirty="0" err="1" smtClean="0"/>
              <a:t>cdq</a:t>
            </a:r>
            <a:r>
              <a:rPr lang="en-US" altLang="zh-CN" strike="sngStrike" dirty="0" smtClean="0"/>
              <a:t>/</a:t>
            </a:r>
            <a:r>
              <a:rPr lang="zh-CN" altLang="en-US" strike="sngStrike" dirty="0" smtClean="0"/>
              <a:t>有根树分治</a:t>
            </a:r>
            <a:endParaRPr lang="en-US" altLang="zh-CN" strike="sngStrike" dirty="0" smtClean="0"/>
          </a:p>
          <a:p>
            <a:r>
              <a:rPr lang="en-US" altLang="zh-CN" strike="sngStrike" dirty="0" smtClean="0"/>
              <a:t>Segment tree beats</a:t>
            </a:r>
          </a:p>
          <a:p>
            <a:r>
              <a:rPr lang="zh-CN" altLang="en-US" strike="sngStrike" dirty="0" smtClean="0"/>
              <a:t>二进制分组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仙人掌</a:t>
            </a:r>
            <a:endParaRPr lang="en-US" altLang="zh-CN" strike="sngStrike" dirty="0" smtClean="0"/>
          </a:p>
          <a:p>
            <a:r>
              <a:rPr lang="en-US" altLang="zh-CN" strike="sngStrike" dirty="0" smtClean="0"/>
              <a:t>FFT</a:t>
            </a:r>
          </a:p>
          <a:p>
            <a:r>
              <a:rPr lang="en-US" altLang="zh-CN" strike="sngStrike" dirty="0" smtClean="0"/>
              <a:t>FWT</a:t>
            </a:r>
          </a:p>
          <a:p>
            <a:r>
              <a:rPr lang="zh-CN" altLang="en-US" strike="sngStrike" dirty="0" smtClean="0"/>
              <a:t>带花树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为了避免看数据范围猜复杂度，所有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q&lt;=50000</a:t>
            </a:r>
          </a:p>
          <a:p>
            <a:r>
              <a:rPr lang="zh-CN" altLang="en-US" dirty="0" smtClean="0"/>
              <a:t>在网站上提交时，请注意数组范围。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Cf835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有一个平面，有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个星星在网格的整点，第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个亮度在第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秒为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秒变到第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秒时，所有星星亮度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，如果亮度大于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（开始时给定），亮度变为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组询问，每次问一个矩形内亮度和。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&lt;=50000,1&lt;=c&lt;=10,0&lt;=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&lt;=c,</a:t>
            </a:r>
            <a:r>
              <a:rPr lang="zh-CN" altLang="en-US" dirty="0" smtClean="0"/>
              <a:t>所有坐标在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r>
              <a:rPr lang="en-US" altLang="zh-CN" dirty="0" smtClean="0"/>
              <a:t>2s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256MB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c+1</a:t>
            </a:r>
            <a:r>
              <a:rPr lang="zh-CN" altLang="en-US" dirty="0" smtClean="0"/>
              <a:t>种不同的时间。</a:t>
            </a:r>
            <a:endParaRPr lang="en-US" altLang="zh-CN" dirty="0" smtClean="0"/>
          </a:p>
          <a:p>
            <a:r>
              <a:rPr lang="zh-CN" altLang="en-US" dirty="0" smtClean="0"/>
              <a:t>每种分别维护二维前缀和。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Cf835c</a:t>
            </a:r>
            <a:r>
              <a:rPr lang="zh-CN" altLang="en-US" dirty="0" smtClean="0"/>
              <a:t>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一个数列</a:t>
            </a:r>
            <a:r>
              <a:rPr lang="en-US" altLang="zh-CN" dirty="0" smtClean="0"/>
              <a:t>an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个元素，每个元素初值给定，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次操作，支持两个操作：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全局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，并对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取模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区间求和。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在输入开始给定。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q&lt;=50000,0&lt;=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&lt;c&lt;=10^9</a:t>
            </a:r>
          </a:p>
          <a:p>
            <a:r>
              <a:rPr lang="en-US" altLang="zh-CN" dirty="0" smtClean="0"/>
              <a:t>2s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1GB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分类，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很小时，像原题一样暴力处理所有的不同的时间。时间复杂度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比较大时，一个数被减</a:t>
            </a:r>
            <a:r>
              <a:rPr lang="en-US" altLang="zh-CN" dirty="0" smtClean="0"/>
              <a:t>n/c</a:t>
            </a:r>
            <a:r>
              <a:rPr lang="zh-CN" altLang="en-US" dirty="0" smtClean="0"/>
              <a:t>次，使用线段树 维护最大值，比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大了就减掉。时间复杂度</a:t>
            </a:r>
            <a:r>
              <a:rPr lang="en-US" altLang="zh-CN" dirty="0" smtClean="0"/>
              <a:t>O(n*(n/c)*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对二者取</a:t>
            </a:r>
            <a:r>
              <a:rPr lang="en-US" altLang="zh-CN" dirty="0" smtClean="0"/>
              <a:t>min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=n*n*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/c</a:t>
            </a:r>
            <a:r>
              <a:rPr lang="zh-CN" altLang="en-US" dirty="0" smtClean="0"/>
              <a:t>时最小，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，在周围调参可能会更快。</a:t>
            </a:r>
            <a:endParaRPr lang="en-US" altLang="zh-CN" dirty="0" smtClean="0"/>
          </a:p>
          <a:p>
            <a:r>
              <a:rPr lang="zh-CN" altLang="en-US" dirty="0" smtClean="0"/>
              <a:t>最坏情况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操作改的不是很好。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比较大时可能有更好的解决方法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感谢农钧翔同学提出较好的做法。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c+1</a:t>
            </a:r>
            <a:r>
              <a:rPr lang="zh-CN" altLang="en-US" dirty="0" smtClean="0"/>
              <a:t>种不同的状态，对于每个数，在前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个时间不减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，在后边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个时间减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，只要求出当前时间内当前区间有多少个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就可以了，用主席树实现。时间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拓展：玲珑杯</a:t>
            </a:r>
            <a:r>
              <a:rPr lang="en-US" altLang="zh-CN" dirty="0" smtClean="0"/>
              <a:t>1119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451</TotalTime>
  <Words>1684</Words>
  <Application>Microsoft Office PowerPoint</Application>
  <PresentationFormat>全屏显示(4:3)</PresentationFormat>
  <Paragraphs>170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华文楷体</vt:lpstr>
      <vt:lpstr>宋体</vt:lpstr>
      <vt:lpstr>Century Schoolbook</vt:lpstr>
      <vt:lpstr>Wingdings</vt:lpstr>
      <vt:lpstr>Wingdings 2</vt:lpstr>
      <vt:lpstr>凸显</vt:lpstr>
      <vt:lpstr>数据结构</vt:lpstr>
      <vt:lpstr>基础知识</vt:lpstr>
      <vt:lpstr>基础知识</vt:lpstr>
      <vt:lpstr>基础知识</vt:lpstr>
      <vt:lpstr>PowerPoint 演示文稿</vt:lpstr>
      <vt:lpstr>Cf835 c</vt:lpstr>
      <vt:lpstr>PowerPoint 演示文稿</vt:lpstr>
      <vt:lpstr>Cf835c改</vt:lpstr>
      <vt:lpstr>PowerPoint 演示文稿</vt:lpstr>
      <vt:lpstr>Gss4 spoj</vt:lpstr>
      <vt:lpstr>PowerPoint 演示文稿</vt:lpstr>
      <vt:lpstr>Gss3 spoj</vt:lpstr>
      <vt:lpstr>PowerPoint 演示文稿</vt:lpstr>
      <vt:lpstr>曹钦翔线段树讲义</vt:lpstr>
      <vt:lpstr>PowerPoint 演示文稿</vt:lpstr>
      <vt:lpstr>题目gss8简化版</vt:lpstr>
      <vt:lpstr>PowerPoint 演示文稿</vt:lpstr>
      <vt:lpstr>bzoj1018</vt:lpstr>
      <vt:lpstr>PowerPoint 演示文稿</vt:lpstr>
      <vt:lpstr>bzoj4096喷式水战改简化版</vt:lpstr>
      <vt:lpstr>PowerPoint 演示文稿</vt:lpstr>
      <vt:lpstr>玲珑杯1129</vt:lpstr>
      <vt:lpstr>PowerPoint 演示文稿</vt:lpstr>
      <vt:lpstr>cf813e</vt:lpstr>
      <vt:lpstr>PowerPoint 演示文稿</vt:lpstr>
      <vt:lpstr>loj508</vt:lpstr>
      <vt:lpstr>PowerPoint 演示文稿</vt:lpstr>
      <vt:lpstr>bzoj4561</vt:lpstr>
      <vt:lpstr>PowerPoint 演示文稿</vt:lpstr>
      <vt:lpstr>poj3667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67890</dc:creator>
  <cp:lastModifiedBy>WIN-</cp:lastModifiedBy>
  <cp:revision>76</cp:revision>
  <dcterms:created xsi:type="dcterms:W3CDTF">2017-08-01T16:51:03Z</dcterms:created>
  <dcterms:modified xsi:type="dcterms:W3CDTF">2017-08-08T02:59:40Z</dcterms:modified>
</cp:coreProperties>
</file>