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3BDF1-BC0C-4B4C-BE92-5D1DCFCC332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1A892D-D578-4B38-86F6-7CCDD92A9427}">
      <dgm:prSet/>
      <dgm:spPr/>
      <dgm:t>
        <a:bodyPr/>
        <a:lstStyle/>
        <a:p>
          <a:r>
            <a:rPr lang="en-US"/>
            <a:t>Pengelolaan perekrutan</a:t>
          </a:r>
        </a:p>
      </dgm:t>
    </dgm:pt>
    <dgm:pt modelId="{826AEC88-E3F8-423A-8F79-E5F15801E721}" type="parTrans" cxnId="{CDEF610E-BC68-47E9-B37F-CEB73EA62084}">
      <dgm:prSet/>
      <dgm:spPr/>
      <dgm:t>
        <a:bodyPr/>
        <a:lstStyle/>
        <a:p>
          <a:endParaRPr lang="en-US"/>
        </a:p>
      </dgm:t>
    </dgm:pt>
    <dgm:pt modelId="{8772679F-5204-4F6A-BEE2-024A6ED639A1}" type="sibTrans" cxnId="{CDEF610E-BC68-47E9-B37F-CEB73EA62084}">
      <dgm:prSet/>
      <dgm:spPr/>
      <dgm:t>
        <a:bodyPr/>
        <a:lstStyle/>
        <a:p>
          <a:endParaRPr lang="en-US"/>
        </a:p>
      </dgm:t>
    </dgm:pt>
    <dgm:pt modelId="{8C5256DB-7157-4002-AFDB-00629B42E523}">
      <dgm:prSet/>
      <dgm:spPr/>
      <dgm:t>
        <a:bodyPr/>
        <a:lstStyle/>
        <a:p>
          <a:r>
            <a:rPr lang="en-US"/>
            <a:t>Penginputan calon karyawan</a:t>
          </a:r>
        </a:p>
      </dgm:t>
    </dgm:pt>
    <dgm:pt modelId="{2955CF06-3D03-43CE-BA87-EF3D04A667DC}" type="parTrans" cxnId="{6457B06F-FC42-4582-9716-BD7A6CDE2A5D}">
      <dgm:prSet/>
      <dgm:spPr/>
      <dgm:t>
        <a:bodyPr/>
        <a:lstStyle/>
        <a:p>
          <a:endParaRPr lang="en-US"/>
        </a:p>
      </dgm:t>
    </dgm:pt>
    <dgm:pt modelId="{A2CEEF64-D9EA-48BC-A8EC-5FE587BB14CB}" type="sibTrans" cxnId="{6457B06F-FC42-4582-9716-BD7A6CDE2A5D}">
      <dgm:prSet/>
      <dgm:spPr/>
      <dgm:t>
        <a:bodyPr/>
        <a:lstStyle/>
        <a:p>
          <a:endParaRPr lang="en-US"/>
        </a:p>
      </dgm:t>
    </dgm:pt>
    <dgm:pt modelId="{23D83A58-D64D-487F-9EDB-3878AB239DF4}">
      <dgm:prSet/>
      <dgm:spPr/>
      <dgm:t>
        <a:bodyPr/>
        <a:lstStyle/>
        <a:p>
          <a:r>
            <a:rPr lang="en-US"/>
            <a:t>Pengaturan indicator kriteria kelulusan</a:t>
          </a:r>
        </a:p>
      </dgm:t>
    </dgm:pt>
    <dgm:pt modelId="{E992CD13-F867-4583-AA37-19D99BCB3A6E}" type="parTrans" cxnId="{0FFA5D2E-1563-454F-AD45-5D369D718437}">
      <dgm:prSet/>
      <dgm:spPr/>
      <dgm:t>
        <a:bodyPr/>
        <a:lstStyle/>
        <a:p>
          <a:endParaRPr lang="en-US"/>
        </a:p>
      </dgm:t>
    </dgm:pt>
    <dgm:pt modelId="{6B9CF1D4-61A0-488E-8E8D-8DA94051CDEE}" type="sibTrans" cxnId="{0FFA5D2E-1563-454F-AD45-5D369D718437}">
      <dgm:prSet/>
      <dgm:spPr/>
      <dgm:t>
        <a:bodyPr/>
        <a:lstStyle/>
        <a:p>
          <a:endParaRPr lang="en-US"/>
        </a:p>
      </dgm:t>
    </dgm:pt>
    <dgm:pt modelId="{3737FB44-E4A9-4CD7-A22D-BDB7C3CAF62D}">
      <dgm:prSet/>
      <dgm:spPr/>
      <dgm:t>
        <a:bodyPr/>
        <a:lstStyle/>
        <a:p>
          <a:r>
            <a:rPr lang="en-US"/>
            <a:t>Hasil </a:t>
          </a:r>
          <a:r>
            <a:rPr lang="en-US" err="1"/>
            <a:t>kelulusan</a:t>
          </a:r>
          <a:r>
            <a:rPr lang="en-US"/>
            <a:t> </a:t>
          </a:r>
          <a:r>
            <a:rPr lang="en-US" err="1"/>
            <a:t>calon</a:t>
          </a:r>
          <a:r>
            <a:rPr lang="en-US"/>
            <a:t> </a:t>
          </a:r>
          <a:r>
            <a:rPr lang="en-US" err="1"/>
            <a:t>karyawan</a:t>
          </a:r>
          <a:endParaRPr lang="en-US"/>
        </a:p>
      </dgm:t>
    </dgm:pt>
    <dgm:pt modelId="{5AB0FECA-53F1-497B-A3E7-D62FB4F96E4C}" type="parTrans" cxnId="{D202BEE7-C845-4BC1-ADB1-FB08C763A26C}">
      <dgm:prSet/>
      <dgm:spPr/>
      <dgm:t>
        <a:bodyPr/>
        <a:lstStyle/>
        <a:p>
          <a:endParaRPr lang="en-US"/>
        </a:p>
      </dgm:t>
    </dgm:pt>
    <dgm:pt modelId="{A2111BA0-0154-44B5-84DD-C1EAA3CD1C60}" type="sibTrans" cxnId="{D202BEE7-C845-4BC1-ADB1-FB08C763A26C}">
      <dgm:prSet/>
      <dgm:spPr/>
      <dgm:t>
        <a:bodyPr/>
        <a:lstStyle/>
        <a:p>
          <a:endParaRPr lang="en-US"/>
        </a:p>
      </dgm:t>
    </dgm:pt>
    <dgm:pt modelId="{BCE13144-EB15-4563-8C5F-C956C80C9C93}">
      <dgm:prSet/>
      <dgm:spPr/>
      <dgm:t>
        <a:bodyPr/>
        <a:lstStyle/>
        <a:p>
          <a:r>
            <a:rPr lang="en-US"/>
            <a:t>Pengelolaan karyawan</a:t>
          </a:r>
        </a:p>
      </dgm:t>
    </dgm:pt>
    <dgm:pt modelId="{1DF70A20-8AED-43E7-A0E6-A06A85A18C62}" type="parTrans" cxnId="{2BCA4156-172A-49D6-8D25-67F885734D09}">
      <dgm:prSet/>
      <dgm:spPr/>
      <dgm:t>
        <a:bodyPr/>
        <a:lstStyle/>
        <a:p>
          <a:endParaRPr lang="en-US"/>
        </a:p>
      </dgm:t>
    </dgm:pt>
    <dgm:pt modelId="{972CA004-8429-4352-B86D-B43517A313EA}" type="sibTrans" cxnId="{2BCA4156-172A-49D6-8D25-67F885734D09}">
      <dgm:prSet/>
      <dgm:spPr/>
      <dgm:t>
        <a:bodyPr/>
        <a:lstStyle/>
        <a:p>
          <a:endParaRPr lang="en-US"/>
        </a:p>
      </dgm:t>
    </dgm:pt>
    <dgm:pt modelId="{EE9237D4-0B8D-4B1E-95EB-FC44EE3538EC}">
      <dgm:prSet/>
      <dgm:spPr/>
      <dgm:t>
        <a:bodyPr/>
        <a:lstStyle/>
        <a:p>
          <a:r>
            <a:rPr lang="en-US"/>
            <a:t>Data-data </a:t>
          </a:r>
          <a:r>
            <a:rPr lang="en-US" err="1"/>
            <a:t>karyawan</a:t>
          </a:r>
          <a:endParaRPr lang="en-US"/>
        </a:p>
      </dgm:t>
    </dgm:pt>
    <dgm:pt modelId="{0AE92885-E079-43A4-8A22-2D2C7932A228}" type="parTrans" cxnId="{2D923609-5899-45FE-B1FE-52778EECC743}">
      <dgm:prSet/>
      <dgm:spPr/>
      <dgm:t>
        <a:bodyPr/>
        <a:lstStyle/>
        <a:p>
          <a:endParaRPr lang="en-US"/>
        </a:p>
      </dgm:t>
    </dgm:pt>
    <dgm:pt modelId="{2510B004-6766-4AC5-B8FD-BBC9705C9B57}" type="sibTrans" cxnId="{2D923609-5899-45FE-B1FE-52778EECC743}">
      <dgm:prSet/>
      <dgm:spPr/>
      <dgm:t>
        <a:bodyPr/>
        <a:lstStyle/>
        <a:p>
          <a:endParaRPr lang="en-US"/>
        </a:p>
      </dgm:t>
    </dgm:pt>
    <dgm:pt modelId="{D5993009-0483-4E75-AD8F-8DAB29AC5B2B}">
      <dgm:prSet/>
      <dgm:spPr/>
      <dgm:t>
        <a:bodyPr/>
        <a:lstStyle/>
        <a:p>
          <a:r>
            <a:rPr lang="en-US" err="1"/>
            <a:t>Pengaturan</a:t>
          </a:r>
          <a:r>
            <a:rPr lang="en-US"/>
            <a:t> </a:t>
          </a:r>
          <a:r>
            <a:rPr lang="en-US" err="1"/>
            <a:t>struktur</a:t>
          </a:r>
          <a:r>
            <a:rPr lang="en-US"/>
            <a:t> </a:t>
          </a:r>
          <a:r>
            <a:rPr lang="en-US" err="1"/>
            <a:t>jabatan</a:t>
          </a:r>
          <a:endParaRPr lang="en-US"/>
        </a:p>
      </dgm:t>
    </dgm:pt>
    <dgm:pt modelId="{C49AAA9D-4535-4477-A263-9AF73C63CB57}" type="parTrans" cxnId="{DBBEF795-86F0-445C-AB42-39D4521A4BCB}">
      <dgm:prSet/>
      <dgm:spPr/>
      <dgm:t>
        <a:bodyPr/>
        <a:lstStyle/>
        <a:p>
          <a:endParaRPr lang="en-US"/>
        </a:p>
      </dgm:t>
    </dgm:pt>
    <dgm:pt modelId="{F797E1AE-8F0A-4A3E-9631-64C57B761408}" type="sibTrans" cxnId="{DBBEF795-86F0-445C-AB42-39D4521A4BCB}">
      <dgm:prSet/>
      <dgm:spPr/>
      <dgm:t>
        <a:bodyPr/>
        <a:lstStyle/>
        <a:p>
          <a:endParaRPr lang="en-US"/>
        </a:p>
      </dgm:t>
    </dgm:pt>
    <dgm:pt modelId="{9EC8A8EE-B18A-4032-AC7D-BF0CB1A374FE}">
      <dgm:prSet/>
      <dgm:spPr/>
      <dgm:t>
        <a:bodyPr/>
        <a:lstStyle/>
        <a:p>
          <a:r>
            <a:rPr lang="en-US" err="1"/>
            <a:t>Pengaturan</a:t>
          </a:r>
          <a:r>
            <a:rPr lang="en-US"/>
            <a:t> </a:t>
          </a:r>
          <a:r>
            <a:rPr lang="en-US" err="1"/>
            <a:t>gaji</a:t>
          </a:r>
          <a:r>
            <a:rPr lang="en-US"/>
            <a:t> </a:t>
          </a:r>
          <a:r>
            <a:rPr lang="en-US" err="1"/>
            <a:t>karyawan</a:t>
          </a:r>
          <a:endParaRPr lang="en-US"/>
        </a:p>
      </dgm:t>
    </dgm:pt>
    <dgm:pt modelId="{3151133E-11B7-4A3E-BC54-F0F89CBF5DA8}" type="parTrans" cxnId="{7BD1F6A9-8BF3-413D-8DBF-683B68362D3A}">
      <dgm:prSet/>
      <dgm:spPr/>
      <dgm:t>
        <a:bodyPr/>
        <a:lstStyle/>
        <a:p>
          <a:endParaRPr lang="en-US"/>
        </a:p>
      </dgm:t>
    </dgm:pt>
    <dgm:pt modelId="{D79D712E-903C-4F88-BEF7-4D04D24B5CCD}" type="sibTrans" cxnId="{7BD1F6A9-8BF3-413D-8DBF-683B68362D3A}">
      <dgm:prSet/>
      <dgm:spPr/>
      <dgm:t>
        <a:bodyPr/>
        <a:lstStyle/>
        <a:p>
          <a:endParaRPr lang="en-US"/>
        </a:p>
      </dgm:t>
    </dgm:pt>
    <dgm:pt modelId="{5CAC2754-0B81-49C9-BCDE-F68DE33F00EE}" type="pres">
      <dgm:prSet presAssocID="{18F3BDF1-BC0C-4B4C-BE92-5D1DCFCC3322}" presName="linear" presStyleCnt="0">
        <dgm:presLayoutVars>
          <dgm:dir/>
          <dgm:animLvl val="lvl"/>
          <dgm:resizeHandles val="exact"/>
        </dgm:presLayoutVars>
      </dgm:prSet>
      <dgm:spPr/>
    </dgm:pt>
    <dgm:pt modelId="{0C774ACD-DEE7-41F3-AAD3-FBEF672FD1F7}" type="pres">
      <dgm:prSet presAssocID="{A21A892D-D578-4B38-86F6-7CCDD92A9427}" presName="parentLin" presStyleCnt="0"/>
      <dgm:spPr/>
    </dgm:pt>
    <dgm:pt modelId="{D2CA2DD3-2D67-4423-93B5-A82B03E0C7C8}" type="pres">
      <dgm:prSet presAssocID="{A21A892D-D578-4B38-86F6-7CCDD92A9427}" presName="parentLeftMargin" presStyleLbl="node1" presStyleIdx="0" presStyleCnt="2"/>
      <dgm:spPr/>
    </dgm:pt>
    <dgm:pt modelId="{949A0178-D211-4D61-B896-4FB9FA93E07B}" type="pres">
      <dgm:prSet presAssocID="{A21A892D-D578-4B38-86F6-7CCDD92A94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E2FA5E-5B9C-4E86-9574-4EFA5A533FF5}" type="pres">
      <dgm:prSet presAssocID="{A21A892D-D578-4B38-86F6-7CCDD92A9427}" presName="negativeSpace" presStyleCnt="0"/>
      <dgm:spPr/>
    </dgm:pt>
    <dgm:pt modelId="{336B220B-F760-454A-AD77-913A72703FAA}" type="pres">
      <dgm:prSet presAssocID="{A21A892D-D578-4B38-86F6-7CCDD92A9427}" presName="childText" presStyleLbl="conFgAcc1" presStyleIdx="0" presStyleCnt="2">
        <dgm:presLayoutVars>
          <dgm:bulletEnabled val="1"/>
        </dgm:presLayoutVars>
      </dgm:prSet>
      <dgm:spPr/>
    </dgm:pt>
    <dgm:pt modelId="{870C3BD8-02AA-4526-A867-1AF5239A789E}" type="pres">
      <dgm:prSet presAssocID="{8772679F-5204-4F6A-BEE2-024A6ED639A1}" presName="spaceBetweenRectangles" presStyleCnt="0"/>
      <dgm:spPr/>
    </dgm:pt>
    <dgm:pt modelId="{A9C8D99B-D867-4D26-A83C-2AB809D9B29B}" type="pres">
      <dgm:prSet presAssocID="{BCE13144-EB15-4563-8C5F-C956C80C9C93}" presName="parentLin" presStyleCnt="0"/>
      <dgm:spPr/>
    </dgm:pt>
    <dgm:pt modelId="{7C61B754-B4BF-4061-AF06-41748F9552CF}" type="pres">
      <dgm:prSet presAssocID="{BCE13144-EB15-4563-8C5F-C956C80C9C93}" presName="parentLeftMargin" presStyleLbl="node1" presStyleIdx="0" presStyleCnt="2"/>
      <dgm:spPr/>
    </dgm:pt>
    <dgm:pt modelId="{9F19762B-E050-47EA-8998-1602B8888AC2}" type="pres">
      <dgm:prSet presAssocID="{BCE13144-EB15-4563-8C5F-C956C80C9C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6BB481-6F8C-49BC-A405-62CA7728D9D2}" type="pres">
      <dgm:prSet presAssocID="{BCE13144-EB15-4563-8C5F-C956C80C9C93}" presName="negativeSpace" presStyleCnt="0"/>
      <dgm:spPr/>
    </dgm:pt>
    <dgm:pt modelId="{B60AB42C-6190-4F06-885D-4C1DFDA9E300}" type="pres">
      <dgm:prSet presAssocID="{BCE13144-EB15-4563-8C5F-C956C80C9C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923609-5899-45FE-B1FE-52778EECC743}" srcId="{BCE13144-EB15-4563-8C5F-C956C80C9C93}" destId="{EE9237D4-0B8D-4B1E-95EB-FC44EE3538EC}" srcOrd="0" destOrd="0" parTransId="{0AE92885-E079-43A4-8A22-2D2C7932A228}" sibTransId="{2510B004-6766-4AC5-B8FD-BBC9705C9B57}"/>
    <dgm:cxn modelId="{CDEF610E-BC68-47E9-B37F-CEB73EA62084}" srcId="{18F3BDF1-BC0C-4B4C-BE92-5D1DCFCC3322}" destId="{A21A892D-D578-4B38-86F6-7CCDD92A9427}" srcOrd="0" destOrd="0" parTransId="{826AEC88-E3F8-423A-8F79-E5F15801E721}" sibTransId="{8772679F-5204-4F6A-BEE2-024A6ED639A1}"/>
    <dgm:cxn modelId="{7F0E2C0F-3836-446C-AA6E-877D236B1219}" type="presOf" srcId="{EE9237D4-0B8D-4B1E-95EB-FC44EE3538EC}" destId="{B60AB42C-6190-4F06-885D-4C1DFDA9E300}" srcOrd="0" destOrd="0" presId="urn:microsoft.com/office/officeart/2005/8/layout/list1"/>
    <dgm:cxn modelId="{6FA93D10-2A8F-4B22-98D1-3E18C3E601D0}" type="presOf" srcId="{9EC8A8EE-B18A-4032-AC7D-BF0CB1A374FE}" destId="{B60AB42C-6190-4F06-885D-4C1DFDA9E300}" srcOrd="0" destOrd="2" presId="urn:microsoft.com/office/officeart/2005/8/layout/list1"/>
    <dgm:cxn modelId="{0FFA5D2E-1563-454F-AD45-5D369D718437}" srcId="{A21A892D-D578-4B38-86F6-7CCDD92A9427}" destId="{23D83A58-D64D-487F-9EDB-3878AB239DF4}" srcOrd="1" destOrd="0" parTransId="{E992CD13-F867-4583-AA37-19D99BCB3A6E}" sibTransId="{6B9CF1D4-61A0-488E-8E8D-8DA94051CDEE}"/>
    <dgm:cxn modelId="{67224861-9D1C-43E7-8357-D82CFB095FDA}" type="presOf" srcId="{BCE13144-EB15-4563-8C5F-C956C80C9C93}" destId="{7C61B754-B4BF-4061-AF06-41748F9552CF}" srcOrd="0" destOrd="0" presId="urn:microsoft.com/office/officeart/2005/8/layout/list1"/>
    <dgm:cxn modelId="{09D42164-BF93-4B0B-9709-301475676622}" type="presOf" srcId="{23D83A58-D64D-487F-9EDB-3878AB239DF4}" destId="{336B220B-F760-454A-AD77-913A72703FAA}" srcOrd="0" destOrd="1" presId="urn:microsoft.com/office/officeart/2005/8/layout/list1"/>
    <dgm:cxn modelId="{DB99FC4B-4159-46E3-A1EC-2B6B358DD45E}" type="presOf" srcId="{D5993009-0483-4E75-AD8F-8DAB29AC5B2B}" destId="{B60AB42C-6190-4F06-885D-4C1DFDA9E300}" srcOrd="0" destOrd="1" presId="urn:microsoft.com/office/officeart/2005/8/layout/list1"/>
    <dgm:cxn modelId="{6457B06F-FC42-4582-9716-BD7A6CDE2A5D}" srcId="{A21A892D-D578-4B38-86F6-7CCDD92A9427}" destId="{8C5256DB-7157-4002-AFDB-00629B42E523}" srcOrd="0" destOrd="0" parTransId="{2955CF06-3D03-43CE-BA87-EF3D04A667DC}" sibTransId="{A2CEEF64-D9EA-48BC-A8EC-5FE587BB14CB}"/>
    <dgm:cxn modelId="{2BCA4156-172A-49D6-8D25-67F885734D09}" srcId="{18F3BDF1-BC0C-4B4C-BE92-5D1DCFCC3322}" destId="{BCE13144-EB15-4563-8C5F-C956C80C9C93}" srcOrd="1" destOrd="0" parTransId="{1DF70A20-8AED-43E7-A0E6-A06A85A18C62}" sibTransId="{972CA004-8429-4352-B86D-B43517A313EA}"/>
    <dgm:cxn modelId="{B4667F7B-F4DC-48BE-B641-F02CE04EA2DA}" type="presOf" srcId="{8C5256DB-7157-4002-AFDB-00629B42E523}" destId="{336B220B-F760-454A-AD77-913A72703FAA}" srcOrd="0" destOrd="0" presId="urn:microsoft.com/office/officeart/2005/8/layout/list1"/>
    <dgm:cxn modelId="{DBBEF795-86F0-445C-AB42-39D4521A4BCB}" srcId="{BCE13144-EB15-4563-8C5F-C956C80C9C93}" destId="{D5993009-0483-4E75-AD8F-8DAB29AC5B2B}" srcOrd="1" destOrd="0" parTransId="{C49AAA9D-4535-4477-A263-9AF73C63CB57}" sibTransId="{F797E1AE-8F0A-4A3E-9631-64C57B761408}"/>
    <dgm:cxn modelId="{B758309C-6D97-48B2-9F34-64550A587A05}" type="presOf" srcId="{3737FB44-E4A9-4CD7-A22D-BDB7C3CAF62D}" destId="{336B220B-F760-454A-AD77-913A72703FAA}" srcOrd="0" destOrd="2" presId="urn:microsoft.com/office/officeart/2005/8/layout/list1"/>
    <dgm:cxn modelId="{7BD1F6A9-8BF3-413D-8DBF-683B68362D3A}" srcId="{BCE13144-EB15-4563-8C5F-C956C80C9C93}" destId="{9EC8A8EE-B18A-4032-AC7D-BF0CB1A374FE}" srcOrd="2" destOrd="0" parTransId="{3151133E-11B7-4A3E-BC54-F0F89CBF5DA8}" sibTransId="{D79D712E-903C-4F88-BEF7-4D04D24B5CCD}"/>
    <dgm:cxn modelId="{D58603C8-14F3-42F5-88AC-34A92220163B}" type="presOf" srcId="{18F3BDF1-BC0C-4B4C-BE92-5D1DCFCC3322}" destId="{5CAC2754-0B81-49C9-BCDE-F68DE33F00EE}" srcOrd="0" destOrd="0" presId="urn:microsoft.com/office/officeart/2005/8/layout/list1"/>
    <dgm:cxn modelId="{F7FE73CB-392B-4ABC-A6FA-92C5C0D4C903}" type="presOf" srcId="{A21A892D-D578-4B38-86F6-7CCDD92A9427}" destId="{949A0178-D211-4D61-B896-4FB9FA93E07B}" srcOrd="1" destOrd="0" presId="urn:microsoft.com/office/officeart/2005/8/layout/list1"/>
    <dgm:cxn modelId="{583516D8-F9DF-46F8-B28C-3C3DF34D61F7}" type="presOf" srcId="{A21A892D-D578-4B38-86F6-7CCDD92A9427}" destId="{D2CA2DD3-2D67-4423-93B5-A82B03E0C7C8}" srcOrd="0" destOrd="0" presId="urn:microsoft.com/office/officeart/2005/8/layout/list1"/>
    <dgm:cxn modelId="{1772A8E3-5E9C-45B3-868E-545B4A20EADA}" type="presOf" srcId="{BCE13144-EB15-4563-8C5F-C956C80C9C93}" destId="{9F19762B-E050-47EA-8998-1602B8888AC2}" srcOrd="1" destOrd="0" presId="urn:microsoft.com/office/officeart/2005/8/layout/list1"/>
    <dgm:cxn modelId="{D202BEE7-C845-4BC1-ADB1-FB08C763A26C}" srcId="{A21A892D-D578-4B38-86F6-7CCDD92A9427}" destId="{3737FB44-E4A9-4CD7-A22D-BDB7C3CAF62D}" srcOrd="2" destOrd="0" parTransId="{5AB0FECA-53F1-497B-A3E7-D62FB4F96E4C}" sibTransId="{A2111BA0-0154-44B5-84DD-C1EAA3CD1C60}"/>
    <dgm:cxn modelId="{2A892799-FE1C-435A-BD35-B282AE46DB0E}" type="presParOf" srcId="{5CAC2754-0B81-49C9-BCDE-F68DE33F00EE}" destId="{0C774ACD-DEE7-41F3-AAD3-FBEF672FD1F7}" srcOrd="0" destOrd="0" presId="urn:microsoft.com/office/officeart/2005/8/layout/list1"/>
    <dgm:cxn modelId="{6FED1BF6-9307-4598-B4B4-288412493E18}" type="presParOf" srcId="{0C774ACD-DEE7-41F3-AAD3-FBEF672FD1F7}" destId="{D2CA2DD3-2D67-4423-93B5-A82B03E0C7C8}" srcOrd="0" destOrd="0" presId="urn:microsoft.com/office/officeart/2005/8/layout/list1"/>
    <dgm:cxn modelId="{AE3EC4B0-B784-49A1-95B8-0485D4600793}" type="presParOf" srcId="{0C774ACD-DEE7-41F3-AAD3-FBEF672FD1F7}" destId="{949A0178-D211-4D61-B896-4FB9FA93E07B}" srcOrd="1" destOrd="0" presId="urn:microsoft.com/office/officeart/2005/8/layout/list1"/>
    <dgm:cxn modelId="{DB6D00D9-4639-4DCA-A161-642E851302AF}" type="presParOf" srcId="{5CAC2754-0B81-49C9-BCDE-F68DE33F00EE}" destId="{DDE2FA5E-5B9C-4E86-9574-4EFA5A533FF5}" srcOrd="1" destOrd="0" presId="urn:microsoft.com/office/officeart/2005/8/layout/list1"/>
    <dgm:cxn modelId="{F0A4C1EE-82B5-404B-8AFB-A26EA8FC8409}" type="presParOf" srcId="{5CAC2754-0B81-49C9-BCDE-F68DE33F00EE}" destId="{336B220B-F760-454A-AD77-913A72703FAA}" srcOrd="2" destOrd="0" presId="urn:microsoft.com/office/officeart/2005/8/layout/list1"/>
    <dgm:cxn modelId="{2991477A-AACC-4D00-85D6-7E1604E7DBA4}" type="presParOf" srcId="{5CAC2754-0B81-49C9-BCDE-F68DE33F00EE}" destId="{870C3BD8-02AA-4526-A867-1AF5239A789E}" srcOrd="3" destOrd="0" presId="urn:microsoft.com/office/officeart/2005/8/layout/list1"/>
    <dgm:cxn modelId="{BC898A71-C472-4513-A560-AE87171E6584}" type="presParOf" srcId="{5CAC2754-0B81-49C9-BCDE-F68DE33F00EE}" destId="{A9C8D99B-D867-4D26-A83C-2AB809D9B29B}" srcOrd="4" destOrd="0" presId="urn:microsoft.com/office/officeart/2005/8/layout/list1"/>
    <dgm:cxn modelId="{8B2B59E1-F5FE-48D2-9257-39F09492F60D}" type="presParOf" srcId="{A9C8D99B-D867-4D26-A83C-2AB809D9B29B}" destId="{7C61B754-B4BF-4061-AF06-41748F9552CF}" srcOrd="0" destOrd="0" presId="urn:microsoft.com/office/officeart/2005/8/layout/list1"/>
    <dgm:cxn modelId="{DA4E7C14-18C5-42B6-B9FB-3E18C2A5182F}" type="presParOf" srcId="{A9C8D99B-D867-4D26-A83C-2AB809D9B29B}" destId="{9F19762B-E050-47EA-8998-1602B8888AC2}" srcOrd="1" destOrd="0" presId="urn:microsoft.com/office/officeart/2005/8/layout/list1"/>
    <dgm:cxn modelId="{3BEF622F-9FCC-41AF-8D33-278710BA725F}" type="presParOf" srcId="{5CAC2754-0B81-49C9-BCDE-F68DE33F00EE}" destId="{046BB481-6F8C-49BC-A405-62CA7728D9D2}" srcOrd="5" destOrd="0" presId="urn:microsoft.com/office/officeart/2005/8/layout/list1"/>
    <dgm:cxn modelId="{A613206A-0842-4B4E-B26B-7D713B6C0C59}" type="presParOf" srcId="{5CAC2754-0B81-49C9-BCDE-F68DE33F00EE}" destId="{B60AB42C-6190-4F06-885D-4C1DFDA9E3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5C11E-805D-4487-8B47-1D57B811FE31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FC9541C-7555-4FF1-891D-E997726D7AC7}">
      <dgm:prSet/>
      <dgm:spPr/>
      <dgm:t>
        <a:bodyPr/>
        <a:lstStyle/>
        <a:p>
          <a:r>
            <a:rPr lang="en-US" noProof="1"/>
            <a:t>Pembuatan program sesuai dengan batasan rancangan aplikasi.</a:t>
          </a:r>
        </a:p>
      </dgm:t>
    </dgm:pt>
    <dgm:pt modelId="{575415FB-757A-42D7-BA04-E7DAF82F16B8}" type="parTrans" cxnId="{48425864-A3AC-4E37-8A70-3570D2FB620B}">
      <dgm:prSet/>
      <dgm:spPr/>
      <dgm:t>
        <a:bodyPr/>
        <a:lstStyle/>
        <a:p>
          <a:endParaRPr lang="en-US"/>
        </a:p>
      </dgm:t>
    </dgm:pt>
    <dgm:pt modelId="{08CC5A7F-6809-45AF-8ACD-A30461C80590}" type="sibTrans" cxnId="{48425864-A3AC-4E37-8A70-3570D2FB620B}">
      <dgm:prSet/>
      <dgm:spPr/>
      <dgm:t>
        <a:bodyPr/>
        <a:lstStyle/>
        <a:p>
          <a:endParaRPr lang="en-US"/>
        </a:p>
      </dgm:t>
    </dgm:pt>
    <dgm:pt modelId="{F4E357F0-BF2D-4402-93D9-C23841E26EDD}">
      <dgm:prSet/>
      <dgm:spPr/>
      <dgm:t>
        <a:bodyPr/>
        <a:lstStyle/>
        <a:p>
          <a:r>
            <a:rPr lang="en-US" noProof="1"/>
            <a:t>Memudahkan proses perekrutan karyawan</a:t>
          </a:r>
        </a:p>
      </dgm:t>
    </dgm:pt>
    <dgm:pt modelId="{0C3F4442-29CB-41EB-A15E-1D3C8AAD4C4F}" type="parTrans" cxnId="{7E3AC732-1933-4A74-A7C6-1F042698CEB5}">
      <dgm:prSet/>
      <dgm:spPr/>
      <dgm:t>
        <a:bodyPr/>
        <a:lstStyle/>
        <a:p>
          <a:endParaRPr lang="en-US"/>
        </a:p>
      </dgm:t>
    </dgm:pt>
    <dgm:pt modelId="{2EF6C488-57B1-41F5-8E1B-E76850063442}" type="sibTrans" cxnId="{7E3AC732-1933-4A74-A7C6-1F042698CEB5}">
      <dgm:prSet/>
      <dgm:spPr/>
      <dgm:t>
        <a:bodyPr/>
        <a:lstStyle/>
        <a:p>
          <a:endParaRPr lang="en-US"/>
        </a:p>
      </dgm:t>
    </dgm:pt>
    <dgm:pt modelId="{6F5DE176-C7EE-4E83-A624-1DED69B3B3FC}">
      <dgm:prSet/>
      <dgm:spPr/>
      <dgm:t>
        <a:bodyPr/>
        <a:lstStyle/>
        <a:p>
          <a:r>
            <a:rPr lang="en-US" noProof="1"/>
            <a:t>Memudahkan proses pengelolaan karyawan</a:t>
          </a:r>
        </a:p>
      </dgm:t>
    </dgm:pt>
    <dgm:pt modelId="{DD064AA6-BEB7-4098-A5CF-91400D6979FA}" type="parTrans" cxnId="{6867583E-6EAE-47B2-A388-D190B77EF264}">
      <dgm:prSet/>
      <dgm:spPr/>
      <dgm:t>
        <a:bodyPr/>
        <a:lstStyle/>
        <a:p>
          <a:endParaRPr lang="en-US"/>
        </a:p>
      </dgm:t>
    </dgm:pt>
    <dgm:pt modelId="{D1BFDF69-76C9-4651-A790-DBA1B60B6AD9}" type="sibTrans" cxnId="{6867583E-6EAE-47B2-A388-D190B77EF264}">
      <dgm:prSet/>
      <dgm:spPr/>
      <dgm:t>
        <a:bodyPr/>
        <a:lstStyle/>
        <a:p>
          <a:endParaRPr lang="en-US"/>
        </a:p>
      </dgm:t>
    </dgm:pt>
    <dgm:pt modelId="{D5FF1F29-DB32-4F6B-8957-2B65D7ADB31C}" type="pres">
      <dgm:prSet presAssocID="{F485C11E-805D-4487-8B47-1D57B811FE31}" presName="linear" presStyleCnt="0">
        <dgm:presLayoutVars>
          <dgm:animLvl val="lvl"/>
          <dgm:resizeHandles val="exact"/>
        </dgm:presLayoutVars>
      </dgm:prSet>
      <dgm:spPr/>
    </dgm:pt>
    <dgm:pt modelId="{F5F7699D-C116-42DB-A857-14FAE481AECF}" type="pres">
      <dgm:prSet presAssocID="{9FC9541C-7555-4FF1-891D-E997726D7A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417785-1F62-4FDD-B131-6D6B821B47E9}" type="pres">
      <dgm:prSet presAssocID="{08CC5A7F-6809-45AF-8ACD-A30461C80590}" presName="spacer" presStyleCnt="0"/>
      <dgm:spPr/>
    </dgm:pt>
    <dgm:pt modelId="{16659CBC-D3A4-4151-9636-A3C04F09FAE0}" type="pres">
      <dgm:prSet presAssocID="{F4E357F0-BF2D-4402-93D9-C23841E26E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18F6F7-6636-4AF2-A266-D57D30994CDC}" type="pres">
      <dgm:prSet presAssocID="{2EF6C488-57B1-41F5-8E1B-E76850063442}" presName="spacer" presStyleCnt="0"/>
      <dgm:spPr/>
    </dgm:pt>
    <dgm:pt modelId="{8DE5B6AC-8F3C-4BC2-992D-BBA1F5B7749C}" type="pres">
      <dgm:prSet presAssocID="{6F5DE176-C7EE-4E83-A624-1DED69B3B3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6B3A14-90BB-4449-B3EF-2A20F68A2D65}" type="presOf" srcId="{9FC9541C-7555-4FF1-891D-E997726D7AC7}" destId="{F5F7699D-C116-42DB-A857-14FAE481AECF}" srcOrd="0" destOrd="0" presId="urn:microsoft.com/office/officeart/2005/8/layout/vList2"/>
    <dgm:cxn modelId="{7E3AC732-1933-4A74-A7C6-1F042698CEB5}" srcId="{F485C11E-805D-4487-8B47-1D57B811FE31}" destId="{F4E357F0-BF2D-4402-93D9-C23841E26EDD}" srcOrd="1" destOrd="0" parTransId="{0C3F4442-29CB-41EB-A15E-1D3C8AAD4C4F}" sibTransId="{2EF6C488-57B1-41F5-8E1B-E76850063442}"/>
    <dgm:cxn modelId="{6867583E-6EAE-47B2-A388-D190B77EF264}" srcId="{F485C11E-805D-4487-8B47-1D57B811FE31}" destId="{6F5DE176-C7EE-4E83-A624-1DED69B3B3FC}" srcOrd="2" destOrd="0" parTransId="{DD064AA6-BEB7-4098-A5CF-91400D6979FA}" sibTransId="{D1BFDF69-76C9-4651-A790-DBA1B60B6AD9}"/>
    <dgm:cxn modelId="{D1C0315C-3D5C-4587-A6EC-F195E2C82FEE}" type="presOf" srcId="{6F5DE176-C7EE-4E83-A624-1DED69B3B3FC}" destId="{8DE5B6AC-8F3C-4BC2-992D-BBA1F5B7749C}" srcOrd="0" destOrd="0" presId="urn:microsoft.com/office/officeart/2005/8/layout/vList2"/>
    <dgm:cxn modelId="{48425864-A3AC-4E37-8A70-3570D2FB620B}" srcId="{F485C11E-805D-4487-8B47-1D57B811FE31}" destId="{9FC9541C-7555-4FF1-891D-E997726D7AC7}" srcOrd="0" destOrd="0" parTransId="{575415FB-757A-42D7-BA04-E7DAF82F16B8}" sibTransId="{08CC5A7F-6809-45AF-8ACD-A30461C80590}"/>
    <dgm:cxn modelId="{FCFEEFC4-FA7F-4EB1-BDA1-A34A20B9CBBC}" type="presOf" srcId="{F485C11E-805D-4487-8B47-1D57B811FE31}" destId="{D5FF1F29-DB32-4F6B-8957-2B65D7ADB31C}" srcOrd="0" destOrd="0" presId="urn:microsoft.com/office/officeart/2005/8/layout/vList2"/>
    <dgm:cxn modelId="{20865CD1-2C1C-4FAC-AB8B-1CF1427220B6}" type="presOf" srcId="{F4E357F0-BF2D-4402-93D9-C23841E26EDD}" destId="{16659CBC-D3A4-4151-9636-A3C04F09FAE0}" srcOrd="0" destOrd="0" presId="urn:microsoft.com/office/officeart/2005/8/layout/vList2"/>
    <dgm:cxn modelId="{4042FB86-C5F2-4DC1-BA13-3BDEC3535FC5}" type="presParOf" srcId="{D5FF1F29-DB32-4F6B-8957-2B65D7ADB31C}" destId="{F5F7699D-C116-42DB-A857-14FAE481AECF}" srcOrd="0" destOrd="0" presId="urn:microsoft.com/office/officeart/2005/8/layout/vList2"/>
    <dgm:cxn modelId="{D90826A6-C6D2-4C08-91D5-95DADC6FBFEE}" type="presParOf" srcId="{D5FF1F29-DB32-4F6B-8957-2B65D7ADB31C}" destId="{D6417785-1F62-4FDD-B131-6D6B821B47E9}" srcOrd="1" destOrd="0" presId="urn:microsoft.com/office/officeart/2005/8/layout/vList2"/>
    <dgm:cxn modelId="{3F9F28A2-2606-408A-88AC-9DC44144BB1A}" type="presParOf" srcId="{D5FF1F29-DB32-4F6B-8957-2B65D7ADB31C}" destId="{16659CBC-D3A4-4151-9636-A3C04F09FAE0}" srcOrd="2" destOrd="0" presId="urn:microsoft.com/office/officeart/2005/8/layout/vList2"/>
    <dgm:cxn modelId="{260FB8E1-E9A3-4227-8B06-0B8A2147F308}" type="presParOf" srcId="{D5FF1F29-DB32-4F6B-8957-2B65D7ADB31C}" destId="{E318F6F7-6636-4AF2-A266-D57D30994CDC}" srcOrd="3" destOrd="0" presId="urn:microsoft.com/office/officeart/2005/8/layout/vList2"/>
    <dgm:cxn modelId="{1E9A1552-E617-4C6A-82DE-2B888B8278AF}" type="presParOf" srcId="{D5FF1F29-DB32-4F6B-8957-2B65D7ADB31C}" destId="{8DE5B6AC-8F3C-4BC2-992D-BBA1F5B774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B220B-F760-454A-AD77-913A72703FAA}">
      <dsp:nvSpPr>
        <dsp:cNvPr id="0" name=""/>
        <dsp:cNvSpPr/>
      </dsp:nvSpPr>
      <dsp:spPr>
        <a:xfrm>
          <a:off x="0" y="480600"/>
          <a:ext cx="6269038" cy="2423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Penginputan calon karyawan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Pengaturan indicator kriteria kelulusan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Hasil </a:t>
          </a:r>
          <a:r>
            <a:rPr lang="en-US" sz="2700" kern="1200" err="1"/>
            <a:t>kelulusan</a:t>
          </a:r>
          <a:r>
            <a:rPr lang="en-US" sz="2700" kern="1200"/>
            <a:t> </a:t>
          </a:r>
          <a:r>
            <a:rPr lang="en-US" sz="2700" kern="1200" err="1"/>
            <a:t>calon</a:t>
          </a:r>
          <a:r>
            <a:rPr lang="en-US" sz="2700" kern="1200"/>
            <a:t> </a:t>
          </a:r>
          <a:r>
            <a:rPr lang="en-US" sz="2700" kern="1200" err="1"/>
            <a:t>karyawan</a:t>
          </a:r>
          <a:endParaRPr lang="en-US" sz="2700" kern="1200"/>
        </a:p>
      </dsp:txBody>
      <dsp:txXfrm>
        <a:off x="0" y="480600"/>
        <a:ext cx="6269038" cy="2423925"/>
      </dsp:txXfrm>
    </dsp:sp>
    <dsp:sp modelId="{949A0178-D211-4D61-B896-4FB9FA93E07B}">
      <dsp:nvSpPr>
        <dsp:cNvPr id="0" name=""/>
        <dsp:cNvSpPr/>
      </dsp:nvSpPr>
      <dsp:spPr>
        <a:xfrm>
          <a:off x="313451" y="82080"/>
          <a:ext cx="4388326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Pengelolaan perekrutan</a:t>
          </a:r>
        </a:p>
      </dsp:txBody>
      <dsp:txXfrm>
        <a:off x="352359" y="120988"/>
        <a:ext cx="4310510" cy="719224"/>
      </dsp:txXfrm>
    </dsp:sp>
    <dsp:sp modelId="{B60AB42C-6190-4F06-885D-4C1DFDA9E300}">
      <dsp:nvSpPr>
        <dsp:cNvPr id="0" name=""/>
        <dsp:cNvSpPr/>
      </dsp:nvSpPr>
      <dsp:spPr>
        <a:xfrm>
          <a:off x="0" y="3448845"/>
          <a:ext cx="6269038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Data-data </a:t>
          </a:r>
          <a:r>
            <a:rPr lang="en-US" sz="2700" kern="1200" err="1"/>
            <a:t>karyawan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err="1"/>
            <a:t>Pengaturan</a:t>
          </a:r>
          <a:r>
            <a:rPr lang="en-US" sz="2700" kern="1200"/>
            <a:t> </a:t>
          </a:r>
          <a:r>
            <a:rPr lang="en-US" sz="2700" kern="1200" err="1"/>
            <a:t>struktur</a:t>
          </a:r>
          <a:r>
            <a:rPr lang="en-US" sz="2700" kern="1200"/>
            <a:t> </a:t>
          </a:r>
          <a:r>
            <a:rPr lang="en-US" sz="2700" kern="1200" err="1"/>
            <a:t>jabatan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err="1"/>
            <a:t>Pengaturan</a:t>
          </a:r>
          <a:r>
            <a:rPr lang="en-US" sz="2700" kern="1200"/>
            <a:t> </a:t>
          </a:r>
          <a:r>
            <a:rPr lang="en-US" sz="2700" kern="1200" err="1"/>
            <a:t>gaji</a:t>
          </a:r>
          <a:r>
            <a:rPr lang="en-US" sz="2700" kern="1200"/>
            <a:t> </a:t>
          </a:r>
          <a:r>
            <a:rPr lang="en-US" sz="2700" kern="1200" err="1"/>
            <a:t>karyawan</a:t>
          </a:r>
          <a:endParaRPr lang="en-US" sz="2700" kern="1200"/>
        </a:p>
      </dsp:txBody>
      <dsp:txXfrm>
        <a:off x="0" y="3448845"/>
        <a:ext cx="6269038" cy="2041200"/>
      </dsp:txXfrm>
    </dsp:sp>
    <dsp:sp modelId="{9F19762B-E050-47EA-8998-1602B8888AC2}">
      <dsp:nvSpPr>
        <dsp:cNvPr id="0" name=""/>
        <dsp:cNvSpPr/>
      </dsp:nvSpPr>
      <dsp:spPr>
        <a:xfrm>
          <a:off x="313451" y="3050325"/>
          <a:ext cx="4388326" cy="7970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Pengelolaan karyawan</a:t>
          </a:r>
        </a:p>
      </dsp:txBody>
      <dsp:txXfrm>
        <a:off x="352359" y="3089233"/>
        <a:ext cx="4310510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7699D-C116-42DB-A857-14FAE481AECF}">
      <dsp:nvSpPr>
        <dsp:cNvPr id="0" name=""/>
        <dsp:cNvSpPr/>
      </dsp:nvSpPr>
      <dsp:spPr>
        <a:xfrm>
          <a:off x="0" y="54382"/>
          <a:ext cx="6089650" cy="1759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1"/>
            <a:t>Pembuatan program sesuai dengan batasan rancangan aplikasi.</a:t>
          </a:r>
        </a:p>
      </dsp:txBody>
      <dsp:txXfrm>
        <a:off x="85900" y="140282"/>
        <a:ext cx="5917850" cy="1587880"/>
      </dsp:txXfrm>
    </dsp:sp>
    <dsp:sp modelId="{16659CBC-D3A4-4151-9636-A3C04F09FAE0}">
      <dsp:nvSpPr>
        <dsp:cNvPr id="0" name=""/>
        <dsp:cNvSpPr/>
      </dsp:nvSpPr>
      <dsp:spPr>
        <a:xfrm>
          <a:off x="0" y="1906222"/>
          <a:ext cx="6089650" cy="1759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1"/>
            <a:t>Memudahkan proses perekrutan karyawan</a:t>
          </a:r>
        </a:p>
      </dsp:txBody>
      <dsp:txXfrm>
        <a:off x="85900" y="1992122"/>
        <a:ext cx="5917850" cy="1587880"/>
      </dsp:txXfrm>
    </dsp:sp>
    <dsp:sp modelId="{8DE5B6AC-8F3C-4BC2-992D-BBA1F5B7749C}">
      <dsp:nvSpPr>
        <dsp:cNvPr id="0" name=""/>
        <dsp:cNvSpPr/>
      </dsp:nvSpPr>
      <dsp:spPr>
        <a:xfrm>
          <a:off x="0" y="3758062"/>
          <a:ext cx="6089650" cy="1759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1"/>
            <a:t>Memudahkan proses pengelolaan karyawan</a:t>
          </a:r>
        </a:p>
      </dsp:txBody>
      <dsp:txXfrm>
        <a:off x="85900" y="3843962"/>
        <a:ext cx="5917850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8A79-5A19-4DF3-A686-9CB73845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82FBF-B241-4165-8592-72F2711AF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9084B-6127-4172-8D63-11AED20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6099-4685-4E21-9553-60772181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21EC-E4D1-43E0-ACD0-A60E30E0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59C8-AE8B-441A-843E-CC1AA123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2BAF4-DD9A-4415-A37A-12290727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E58B2-58DF-433C-92AC-C7CD9DF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0802-A854-457F-9F0C-928E93B9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1C28-15E2-452A-A859-81F83DB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D8489-2A2B-4979-AB65-071B06EBD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47868-5274-481E-ABDA-32B1F586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56B3-76F4-4009-A18D-2EB36950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02FA-ED94-4A83-BA76-56FCD425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68EF-7DCB-4995-A0BB-A5A35F78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DF0A-F36B-4C6B-8861-0EEC5BAB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702A-0200-4EDF-BE46-98D924AD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9831-5466-4A09-93DF-7C56BAD3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C3C9-8920-45D5-92F5-D5911820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FCA9-C526-4475-AF6C-E770CD0C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5046-D2D5-46B0-A0FF-2585BD1F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6220C-2A4B-4FFB-910B-C0A9E663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2433-EC5F-4541-B915-7079FB49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41E1-528E-41B2-8D6F-E687353B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27A7-130B-4C6A-ACB4-0DF3667B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2012-5AFA-4838-8778-14112E46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66A1-6E6C-4CC9-B4C7-874445E06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5AAF-009D-4E23-B871-071DFCCB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4A6B-BEFD-446C-9A28-CB6AEA8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7FE6-A39C-49D3-95B0-A35CFE41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4C145-ABA4-4CCB-A48A-9950A977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BAD4-1548-4DBA-A478-911FCFE3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ACBF-6C87-4085-AB35-AE89DE60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8365-9984-4048-85DD-6D3FB5477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43D75-9D15-43EF-A9A1-B6128CCA8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EB207-BA59-4C6D-8B82-8FEFB07D3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51AE9-4B9D-4C75-96CF-5B93CC24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9D8D7-618F-4F52-99C2-DB9FC28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13ABE-49F0-4E4A-8B39-A89E95C4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DB14-C73A-4660-AEF0-6C032D28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FE5D3-1ED5-4A24-B1C0-D84EB5B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A9073-E1D7-4157-AF05-D93B85DF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1DDFF-9654-499A-A7AA-DC04A0A5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AA037-514A-4228-AF4E-378AF6FF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5BF8E-A186-478B-B7B4-F3485780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BE6C-D3BB-4F03-9030-1771966D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A285-35C6-4BF5-8ADB-EEA31E09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D2AA-751A-4193-BCEC-518D5D2B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2DAF9-C099-4F19-A969-5AC67DD5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072E3-C946-47A9-AF24-87827C76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187A7-DF8E-469D-9AF2-37E2C13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46FF5-B272-4F23-997D-325C0FFA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E156-9D8E-4EFF-A05F-C1B75107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5570-15DB-49D5-A1C6-9C1B6B030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C0964-E023-49DD-BEC2-5A722303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10F1-5419-43CE-B3CA-1BB3F071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1BC7-6D94-4C16-B32E-4881181E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BEB6F-33AD-4969-8951-E1033738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6B368-6DD2-417A-9F2E-5DA3EEE4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2AF9-1CFA-4B5C-BEAB-8DEB80BF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9E9E-19D3-4B60-A88F-6D9DB8446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23B2-DCAA-4FD9-99B9-3AC95087C83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2876-50DB-405A-B3BB-0B6C5296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F5BF-DA2A-4AEA-850F-BF4B8BFD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CE1F-9F20-488B-91AF-6340BE96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B63E1-2878-498F-9E93-AE0E00660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6241"/>
            <a:ext cx="9144000" cy="2009553"/>
          </a:xfrm>
        </p:spPr>
        <p:txBody>
          <a:bodyPr anchor="ctr">
            <a:noAutofit/>
          </a:bodyPr>
          <a:lstStyle/>
          <a:p>
            <a:r>
              <a:rPr lang="en-US" sz="2800" b="1" err="1">
                <a:solidFill>
                  <a:schemeClr val="bg2"/>
                </a:solidFill>
              </a:rPr>
              <a:t>Analisis</a:t>
            </a:r>
            <a:r>
              <a:rPr lang="en-US" sz="2800" b="1">
                <a:solidFill>
                  <a:schemeClr val="bg2"/>
                </a:solidFill>
              </a:rPr>
              <a:t> dan </a:t>
            </a:r>
            <a:r>
              <a:rPr lang="en-US" sz="2800" b="1" err="1">
                <a:solidFill>
                  <a:schemeClr val="bg2"/>
                </a:solidFill>
              </a:rPr>
              <a:t>Perancangan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Sistem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Berorientasi</a:t>
            </a:r>
            <a:r>
              <a:rPr lang="en-US" sz="2800" b="1">
                <a:solidFill>
                  <a:schemeClr val="bg2"/>
                </a:solidFill>
              </a:rPr>
              <a:t> Service </a:t>
            </a:r>
            <a:r>
              <a:rPr lang="en-US" sz="2800" b="1" err="1">
                <a:solidFill>
                  <a:schemeClr val="bg2"/>
                </a:solidFill>
              </a:rPr>
              <a:t>Untuk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Perekrutan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Karyawan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Dengan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Metode</a:t>
            </a:r>
            <a:r>
              <a:rPr lang="en-US" sz="2800" b="1">
                <a:solidFill>
                  <a:schemeClr val="bg2"/>
                </a:solidFill>
              </a:rPr>
              <a:t> AHP</a:t>
            </a:r>
            <a:r>
              <a:rPr lang="en-US" sz="2800" b="1" i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Studi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r>
              <a:rPr lang="en-US" sz="2800" b="1" err="1">
                <a:solidFill>
                  <a:schemeClr val="bg2"/>
                </a:solidFill>
              </a:rPr>
              <a:t>Kasus</a:t>
            </a:r>
            <a:r>
              <a:rPr lang="en-US" sz="2800" b="1">
                <a:solidFill>
                  <a:schemeClr val="bg2"/>
                </a:solidFill>
              </a:rPr>
              <a:t> Perusahaan </a:t>
            </a:r>
            <a:r>
              <a:rPr lang="en-US" sz="2800" b="1" err="1">
                <a:solidFill>
                  <a:schemeClr val="bg2"/>
                </a:solidFill>
              </a:rPr>
              <a:t>Pengembangan</a:t>
            </a:r>
            <a:r>
              <a:rPr lang="en-US" sz="2800" b="1">
                <a:solidFill>
                  <a:schemeClr val="bg2"/>
                </a:solidFill>
              </a:rPr>
              <a:t> Software.</a:t>
            </a:r>
            <a:br>
              <a:rPr lang="en-US" sz="2800">
                <a:solidFill>
                  <a:schemeClr val="bg2"/>
                </a:solidFill>
              </a:rPr>
            </a:br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37C6-FD7D-4E9B-BDDF-1C342192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 lnSpcReduction="10000"/>
          </a:bodyPr>
          <a:lstStyle/>
          <a:p>
            <a:endParaRPr lang="en-US" sz="1800"/>
          </a:p>
          <a:p>
            <a:r>
              <a:rPr lang="en-US"/>
              <a:t>Edwin Suryaputra (535150065)</a:t>
            </a:r>
          </a:p>
        </p:txBody>
      </p:sp>
    </p:spTree>
    <p:extLst>
      <p:ext uri="{BB962C8B-B14F-4D97-AF65-F5344CB8AC3E}">
        <p14:creationId xmlns:p14="http://schemas.microsoft.com/office/powerpoint/2010/main" val="3089930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B4487D72-7851-4693-9466-9939FB604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29" y="1675227"/>
            <a:ext cx="10660282" cy="509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E9585-7750-4973-9864-46947B96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Hubungan Antar Tabel</a:t>
            </a:r>
          </a:p>
        </p:txBody>
      </p:sp>
    </p:spTree>
    <p:extLst>
      <p:ext uri="{BB962C8B-B14F-4D97-AF65-F5344CB8AC3E}">
        <p14:creationId xmlns:p14="http://schemas.microsoft.com/office/powerpoint/2010/main" val="360916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3B11A09-2DEA-4397-B0A1-9624778D0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B79A8-85EB-41E1-8714-1C06C569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3320859"/>
            <a:ext cx="4404938" cy="811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13904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33F918-EACE-4E65-9821-451A131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Latar Belakang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ADCEED-A26F-470D-A49E-5B03083B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/>
              <a:t>Banyaknya jumlah calon karyawan</a:t>
            </a:r>
          </a:p>
          <a:p>
            <a:r>
              <a:rPr lang="en-US" sz="3200"/>
              <a:t>Teknologi semakin canggih</a:t>
            </a:r>
          </a:p>
          <a:p>
            <a:r>
              <a:rPr lang="en-US" sz="3200"/>
              <a:t>Banyak </a:t>
            </a:r>
            <a:r>
              <a:rPr lang="en-US" sz="3200" i="1"/>
              <a:t>framework </a:t>
            </a:r>
            <a:r>
              <a:rPr lang="en-US" sz="3200"/>
              <a:t>pendukung</a:t>
            </a:r>
          </a:p>
        </p:txBody>
      </p:sp>
    </p:spTree>
    <p:extLst>
      <p:ext uri="{BB962C8B-B14F-4D97-AF65-F5344CB8AC3E}">
        <p14:creationId xmlns:p14="http://schemas.microsoft.com/office/powerpoint/2010/main" val="255146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8854AE-DD81-4E09-BFEA-89FC3E0E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rgbClr val="FFFFFF"/>
                </a:solidFill>
              </a:rPr>
              <a:t>Spesifikasi Rancangan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4A7C2-DDB1-4F87-8E1D-56C8F1F6F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53305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6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36B55-CFCE-4644-BD06-FF6622FB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Tujuan Rancangan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A15A6-15F2-47DE-9680-72E6C3A3C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80431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3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DDF5D4-9CD6-4B07-B0DF-D2CBF9F77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8ECC6-B443-431C-A669-1E2D5E0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395" y="1360967"/>
            <a:ext cx="5271541" cy="1360885"/>
          </a:xfrm>
        </p:spPr>
        <p:txBody>
          <a:bodyPr>
            <a:normAutofit/>
          </a:bodyPr>
          <a:lstStyle/>
          <a:p>
            <a:pPr algn="ctr"/>
            <a:r>
              <a:rPr lang="en-US" sz="3600" noProof="1"/>
              <a:t>Metode yang digunakan dalam perancangan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5AEE-3187-48D1-8978-49C6A578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48" y="2871981"/>
            <a:ext cx="5496532" cy="366704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i="1" noProof="1"/>
              <a:t>Analytical Hierarchy Process</a:t>
            </a:r>
            <a:r>
              <a:rPr lang="en-US" sz="2400" noProof="1"/>
              <a:t> : </a:t>
            </a:r>
          </a:p>
          <a:p>
            <a:pPr lvl="1"/>
            <a:r>
              <a:rPr lang="en-US" noProof="1"/>
              <a:t>Menyusun masalah secara hirarkis (focus masalah, kriteria dan alternatif)</a:t>
            </a:r>
          </a:p>
          <a:p>
            <a:pPr lvl="1"/>
            <a:r>
              <a:rPr lang="en-US" noProof="1"/>
              <a:t>Menetapkan prioritas (Elemen mana yang lebih penting, berapa kali lebih disukai?)</a:t>
            </a:r>
          </a:p>
          <a:p>
            <a:pPr lvl="1"/>
            <a:r>
              <a:rPr lang="en-US" noProof="1"/>
              <a:t>Mengukur konsistensi logis (Semua elemen dikelompokkan secara logis)</a:t>
            </a:r>
          </a:p>
          <a:p>
            <a:pPr lvl="1"/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319735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44640-A424-489B-A014-4BBEED2E6E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5547"/>
            <a:ext cx="10905066" cy="4313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5247D-20D6-4C89-BBF3-0473FCFF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Skema Perancangan Program</a:t>
            </a:r>
          </a:p>
        </p:txBody>
      </p:sp>
    </p:spTree>
    <p:extLst>
      <p:ext uri="{BB962C8B-B14F-4D97-AF65-F5344CB8AC3E}">
        <p14:creationId xmlns:p14="http://schemas.microsoft.com/office/powerpoint/2010/main" val="26544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D4B379-2157-428F-B795-AD5648EA6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157" y="1602275"/>
            <a:ext cx="8876551" cy="5104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8C497-98A8-414F-94D4-DECD44A9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41739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F867A-4A8E-4127-A482-F8BA957B8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150" y="446570"/>
            <a:ext cx="8582531" cy="5964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AE293-1692-4D8C-A95B-1D9965A7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 Level 0</a:t>
            </a:r>
          </a:p>
        </p:txBody>
      </p:sp>
    </p:spTree>
    <p:extLst>
      <p:ext uri="{BB962C8B-B14F-4D97-AF65-F5344CB8AC3E}">
        <p14:creationId xmlns:p14="http://schemas.microsoft.com/office/powerpoint/2010/main" val="216707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E00DB-365A-43BF-8181-526C97CC8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90" y="1481559"/>
            <a:ext cx="10309811" cy="4587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6A094-977C-4747-AFAD-D2D49A5F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DFD Level 1</a:t>
            </a:r>
          </a:p>
        </p:txBody>
      </p:sp>
    </p:spTree>
    <p:extLst>
      <p:ext uri="{BB962C8B-B14F-4D97-AF65-F5344CB8AC3E}">
        <p14:creationId xmlns:p14="http://schemas.microsoft.com/office/powerpoint/2010/main" val="195840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139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Analisis dan Perancangan Sistem Berorientasi Service Untuk Perekrutan Karyawan Dengan Metode AHP Studi Kasus Perusahaan Pengembangan Software. </vt:lpstr>
      <vt:lpstr>Latar Belakang</vt:lpstr>
      <vt:lpstr>Spesifikasi Rancangan</vt:lpstr>
      <vt:lpstr>Tujuan Rancangan</vt:lpstr>
      <vt:lpstr>Metode yang digunakan dalam perancangan </vt:lpstr>
      <vt:lpstr>Skema Perancangan Program</vt:lpstr>
      <vt:lpstr>Context Diagram</vt:lpstr>
      <vt:lpstr>DFD Level 0</vt:lpstr>
      <vt:lpstr>DFD Level 1</vt:lpstr>
      <vt:lpstr>Hubungan Antar Tabel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dan Perancangan Sistem Berorientasi Service Untuk Perekrutan Karyawan Dengan Metode AHP Studi Kasus Perusahaan Pengembangan Software.</dc:title>
  <dc:creator>EDWIN SURYAPUTRA 535150065</dc:creator>
  <cp:lastModifiedBy>EDWIN SURYAPUTRA 535150065</cp:lastModifiedBy>
  <cp:revision>24</cp:revision>
  <dcterms:created xsi:type="dcterms:W3CDTF">2018-05-23T17:27:47Z</dcterms:created>
  <dcterms:modified xsi:type="dcterms:W3CDTF">2018-05-23T19:39:53Z</dcterms:modified>
</cp:coreProperties>
</file>