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04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6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7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0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8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6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2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5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7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2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38A9-EABB-1C40-99D1-DC1E5E98119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738A9-EABB-1C40-99D1-DC1E5E98119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6A43-8403-554F-B57E-7251827F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3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Topics in Distributed Applications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Pembuatan</a:t>
            </a:r>
            <a:r>
              <a:rPr lang="en-US" dirty="0" smtClean="0"/>
              <a:t> Bab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4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Susunan</a:t>
            </a:r>
            <a:r>
              <a:rPr lang="en-US" b="1" dirty="0" smtClean="0"/>
              <a:t> Bab I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 err="1" smtClean="0"/>
              <a:t>Rancangan</a:t>
            </a:r>
            <a:r>
              <a:rPr lang="en-US" b="1" dirty="0" smtClean="0"/>
              <a:t> </a:t>
            </a:r>
            <a:r>
              <a:rPr lang="en-US" b="1" dirty="0" err="1" smtClean="0"/>
              <a:t>tanpa</a:t>
            </a:r>
            <a:r>
              <a:rPr lang="en-US" b="1" dirty="0" smtClean="0"/>
              <a:t> </a:t>
            </a:r>
            <a:r>
              <a:rPr lang="en-US" b="1" dirty="0" err="1" smtClean="0"/>
              <a:t>Metode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1.1.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 smtClean="0"/>
          </a:p>
          <a:p>
            <a:r>
              <a:rPr lang="en-US" dirty="0" smtClean="0"/>
              <a:t>1.2. </a:t>
            </a:r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endParaRPr lang="en-US" dirty="0" smtClean="0"/>
          </a:p>
          <a:p>
            <a:r>
              <a:rPr lang="en-US" dirty="0" smtClean="0"/>
              <a:t>1.3.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endParaRPr lang="en-US" dirty="0" smtClean="0"/>
          </a:p>
          <a:p>
            <a:r>
              <a:rPr lang="en-US" dirty="0" smtClean="0"/>
              <a:t>1.4.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endParaRPr lang="en-US" dirty="0" smtClean="0"/>
          </a:p>
          <a:p>
            <a:r>
              <a:rPr lang="en-US" dirty="0" smtClean="0"/>
              <a:t>1.5.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5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1.1. </a:t>
            </a:r>
            <a:r>
              <a:rPr lang="en-US" b="1" dirty="0" err="1" smtClean="0"/>
              <a:t>Latar</a:t>
            </a:r>
            <a:r>
              <a:rPr lang="en-US" b="1" dirty="0" smtClean="0"/>
              <a:t> </a:t>
            </a:r>
            <a:r>
              <a:rPr lang="en-US" b="1" dirty="0" err="1" smtClean="0"/>
              <a:t>Belakang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Permasalahan</a:t>
            </a:r>
            <a:r>
              <a:rPr lang="en-US" dirty="0" smtClean="0"/>
              <a:t>/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terkini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usulkan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Permasalahan</a:t>
            </a:r>
            <a:r>
              <a:rPr lang="en-US" dirty="0" smtClean="0"/>
              <a:t>/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(</a:t>
            </a:r>
            <a:r>
              <a:rPr lang="en-US" dirty="0" err="1" smtClean="0"/>
              <a:t>organisasi</a:t>
            </a:r>
            <a:r>
              <a:rPr lang="en-US" dirty="0" smtClean="0"/>
              <a:t>, </a:t>
            </a:r>
            <a:r>
              <a:rPr lang="en-US" dirty="0" err="1" smtClean="0"/>
              <a:t>perusahaan</a:t>
            </a:r>
            <a:r>
              <a:rPr lang="en-US" dirty="0" smtClean="0"/>
              <a:t>, </a:t>
            </a:r>
            <a:r>
              <a:rPr lang="en-US" dirty="0" err="1" smtClean="0"/>
              <a:t>toko</a:t>
            </a:r>
            <a:r>
              <a:rPr lang="en-US" dirty="0" smtClean="0"/>
              <a:t>, startup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(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diusulkan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Harapan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yang </a:t>
            </a:r>
            <a:r>
              <a:rPr lang="en-US" dirty="0" err="1" smtClean="0"/>
              <a:t>diusulkan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 smtClean="0"/>
              <a:t>No. 2 </a:t>
            </a:r>
            <a:r>
              <a:rPr lang="en-US" i="1" dirty="0" err="1" smtClean="0"/>
              <a:t>dan</a:t>
            </a:r>
            <a:r>
              <a:rPr lang="en-US" i="1" dirty="0" smtClean="0"/>
              <a:t> 3 </a:t>
            </a:r>
            <a:r>
              <a:rPr lang="en-US" i="1" dirty="0" err="1" smtClean="0"/>
              <a:t>merangkum</a:t>
            </a:r>
            <a:r>
              <a:rPr lang="en-US" i="1" dirty="0" smtClean="0"/>
              <a:t> </a:t>
            </a:r>
            <a:r>
              <a:rPr lang="en-US" i="1" dirty="0" err="1" smtClean="0"/>
              <a:t>dari</a:t>
            </a:r>
            <a:r>
              <a:rPr lang="en-US" i="1" dirty="0" smtClean="0"/>
              <a:t> </a:t>
            </a:r>
            <a:r>
              <a:rPr lang="en-US" i="1" dirty="0" err="1" smtClean="0"/>
              <a:t>subab</a:t>
            </a:r>
            <a:r>
              <a:rPr lang="en-US" i="1" dirty="0" smtClean="0"/>
              <a:t> </a:t>
            </a:r>
            <a:r>
              <a:rPr lang="en-US" i="1" dirty="0" err="1" smtClean="0"/>
              <a:t>Analisis</a:t>
            </a:r>
            <a:r>
              <a:rPr lang="en-US" i="1" dirty="0" smtClean="0"/>
              <a:t> </a:t>
            </a:r>
            <a:r>
              <a:rPr lang="en-US" i="1" dirty="0" err="1" smtClean="0"/>
              <a:t>Kebutuhan</a:t>
            </a:r>
            <a:r>
              <a:rPr lang="en-US" i="1" dirty="0" smtClean="0"/>
              <a:t> </a:t>
            </a:r>
            <a:r>
              <a:rPr lang="en-US" i="1" dirty="0" err="1" smtClean="0"/>
              <a:t>Sistem</a:t>
            </a:r>
            <a:r>
              <a:rPr lang="en-US" i="1" dirty="0" smtClean="0"/>
              <a:t> (Bab III)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4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1.2. </a:t>
            </a:r>
            <a:r>
              <a:rPr lang="en-US" b="1" dirty="0" err="1" smtClean="0"/>
              <a:t>Rumusan</a:t>
            </a:r>
            <a:r>
              <a:rPr lang="en-US" b="1" dirty="0" smtClean="0"/>
              <a:t> </a:t>
            </a:r>
            <a:r>
              <a:rPr lang="en-US" b="1" dirty="0" err="1" smtClean="0"/>
              <a:t>Rancangan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diusulkan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Sebutkan</a:t>
            </a:r>
            <a:r>
              <a:rPr lang="en-US" dirty="0" smtClean="0"/>
              <a:t> </a:t>
            </a:r>
            <a:r>
              <a:rPr lang="en-US" dirty="0" err="1" smtClean="0"/>
              <a:t>fitur-fitur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(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unggulan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yang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unggulan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Sebutkan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/script, database, service (apache, </a:t>
            </a:r>
            <a:r>
              <a:rPr lang="en-US" dirty="0" err="1" smtClean="0"/>
              <a:t>iis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tools </a:t>
            </a:r>
            <a:r>
              <a:rPr lang="en-US" dirty="0" err="1" smtClean="0"/>
              <a:t>lainnya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1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1.3. </a:t>
            </a:r>
            <a:r>
              <a:rPr lang="en-US" b="1" dirty="0" err="1" smtClean="0"/>
              <a:t>Batasan</a:t>
            </a:r>
            <a:r>
              <a:rPr lang="en-US" b="1" dirty="0" smtClean="0"/>
              <a:t> </a:t>
            </a:r>
            <a:r>
              <a:rPr lang="en-US" b="1" dirty="0" err="1" smtClean="0"/>
              <a:t>Rancangan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Cakupan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,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/</a:t>
            </a:r>
            <a:r>
              <a:rPr lang="en-US" dirty="0" err="1" smtClean="0"/>
              <a:t>fungsionalitas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1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1.4. </a:t>
            </a:r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 smtClean="0"/>
              <a:t>Rancangan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Sebutkan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(</a:t>
            </a:r>
            <a:r>
              <a:rPr lang="en-US" dirty="0" err="1" smtClean="0"/>
              <a:t>namakan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“</a:t>
            </a:r>
            <a:r>
              <a:rPr lang="en-US" dirty="0" err="1" smtClean="0"/>
              <a:t>modul</a:t>
            </a:r>
            <a:r>
              <a:rPr lang="en-US" dirty="0" smtClean="0"/>
              <a:t>”)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diusulkan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(Bab III)</a:t>
            </a:r>
          </a:p>
          <a:p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5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1.5. </a:t>
            </a:r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  <a:r>
              <a:rPr lang="en-US" b="1" dirty="0" err="1" smtClean="0"/>
              <a:t>Rancangan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Target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, </a:t>
            </a:r>
            <a:r>
              <a:rPr lang="en-US" dirty="0" err="1" smtClean="0"/>
              <a:t>spesifik</a:t>
            </a:r>
            <a:r>
              <a:rPr lang="en-US" dirty="0" smtClean="0"/>
              <a:t>, </a:t>
            </a:r>
            <a:r>
              <a:rPr lang="en-US" dirty="0" err="1" smtClean="0"/>
              <a:t>terukur</a:t>
            </a:r>
            <a:r>
              <a:rPr lang="en-US" dirty="0" smtClean="0"/>
              <a:t>,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realita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muluk-muluk</a:t>
            </a:r>
            <a:r>
              <a:rPr lang="en-US" dirty="0" smtClean="0"/>
              <a:t>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singkat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Spesifik</a:t>
            </a:r>
            <a:r>
              <a:rPr lang="en-US" dirty="0" smtClean="0"/>
              <a:t>: target yang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Terukur</a:t>
            </a:r>
            <a:r>
              <a:rPr lang="en-US" dirty="0" smtClean="0"/>
              <a:t>: </a:t>
            </a:r>
            <a:r>
              <a:rPr lang="en-US" dirty="0" err="1" smtClean="0"/>
              <a:t>pencapaian</a:t>
            </a:r>
            <a:r>
              <a:rPr lang="en-US" dirty="0" smtClean="0"/>
              <a:t> target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dibuktikan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diusulkan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Menggunakan</a:t>
            </a:r>
            <a:r>
              <a:rPr lang="en-US" dirty="0" smtClean="0"/>
              <a:t> data yang </a:t>
            </a:r>
            <a:r>
              <a:rPr lang="en-US" dirty="0" err="1" smtClean="0"/>
              <a:t>digenerate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/</a:t>
            </a:r>
            <a:r>
              <a:rPr lang="en-US" dirty="0" err="1" smtClean="0"/>
              <a:t>atau</a:t>
            </a:r>
            <a:r>
              <a:rPr lang="en-US" dirty="0" smtClean="0"/>
              <a:t> data real,</a:t>
            </a:r>
          </a:p>
          <a:p>
            <a:pPr lvl="2"/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yang </a:t>
            </a:r>
            <a:r>
              <a:rPr lang="en-US" dirty="0" err="1" smtClean="0"/>
              <a:t>mendekati</a:t>
            </a:r>
            <a:r>
              <a:rPr lang="en-US" dirty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aslinya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User Acceptance Testing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 smtClean="0"/>
          </a:p>
          <a:p>
            <a:pPr lvl="1"/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realita</a:t>
            </a:r>
            <a:r>
              <a:rPr lang="en-US" dirty="0" smtClean="0"/>
              <a:t>: </a:t>
            </a:r>
            <a:r>
              <a:rPr lang="en-US" dirty="0" err="1" smtClean="0"/>
              <a:t>disesuikan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cakupan</a:t>
            </a:r>
            <a:r>
              <a:rPr lang="en-US" dirty="0" smtClean="0"/>
              <a:t>/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Pencapaian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singkat</a:t>
            </a:r>
            <a:r>
              <a:rPr lang="en-US" dirty="0" smtClean="0"/>
              <a:t>: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, </a:t>
            </a:r>
            <a:r>
              <a:rPr lang="en-US" dirty="0" err="1" smtClean="0"/>
              <a:t>maksimal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pencapaian</a:t>
            </a:r>
            <a:r>
              <a:rPr lang="en-US" dirty="0" smtClean="0"/>
              <a:t> target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yang </a:t>
            </a:r>
            <a:r>
              <a:rPr lang="en-US" dirty="0" err="1" smtClean="0"/>
              <a:t>relevan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5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332</Words>
  <Application>Microsoft Macintosh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Topics in Distributed Applications</vt:lpstr>
      <vt:lpstr>Susunan Bab I (Rancangan tanpa Metode)</vt:lpstr>
      <vt:lpstr>1.1. Latar Belakang</vt:lpstr>
      <vt:lpstr>1.2. Rumusan Rancangan</vt:lpstr>
      <vt:lpstr>1.3. Batasan Rancangan</vt:lpstr>
      <vt:lpstr>1.4. Spesifikasi Rancangan</vt:lpstr>
      <vt:lpstr>1.5. Tujuan Rancangan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CONTOH KASUS UNTUK TOPICS IN DISTRIBUTED APPLICTIONS</dc:title>
  <dc:creator>lely</dc:creator>
  <cp:lastModifiedBy>lely</cp:lastModifiedBy>
  <cp:revision>106</cp:revision>
  <dcterms:created xsi:type="dcterms:W3CDTF">2015-02-26T00:43:04Z</dcterms:created>
  <dcterms:modified xsi:type="dcterms:W3CDTF">2016-10-06T08:51:00Z</dcterms:modified>
</cp:coreProperties>
</file>