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64" r:id="rId2"/>
    <p:sldId id="265" r:id="rId3"/>
    <p:sldId id="272" r:id="rId4"/>
    <p:sldId id="270" r:id="rId5"/>
    <p:sldId id="271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1&amp;ved=0ahUKEwiTrbajp_fOAhUFMY8KHcZ5BBQQFggcMAA&amp;url=http://www.springer.com/cda/content/document/cda_downloaddocument/9788132219699-c2.pdf?SGWID=0-0-45-1489896-p176811690&amp;usg=AFQjCNGX0bT7GLKR8aw8I7BqVZl2vTfI3g&amp;cad=rja" TargetMode="External"/><Relationship Id="rId4" Type="http://schemas.openxmlformats.org/officeDocument/2006/relationships/hyperlink" Target="http://www.service-architecture.com/articles/web-services/javascript_object_notation_json.html" TargetMode="External"/><Relationship Id="rId5" Type="http://schemas.openxmlformats.org/officeDocument/2006/relationships/hyperlink" Target="http://nlp.chonbuk.ac.kr/SE/pressman07book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rvice-architecture.com/articles/web-services/representational_state_transfer_re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Topics in Distributed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Bab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53659"/>
            <a:ext cx="7662864" cy="35979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.1.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Dirancang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Sebutkan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teknologi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komunikasi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mengintegrasikan</a:t>
            </a:r>
            <a:r>
              <a:rPr lang="en-US" dirty="0" smtClean="0">
                <a:solidFill>
                  <a:schemeClr val="tx1"/>
                </a:solidFill>
              </a:rPr>
              <a:t> data, framework web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mobile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48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10154"/>
            <a:ext cx="7662864" cy="4532923"/>
          </a:xfrm>
        </p:spPr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[</a:t>
            </a:r>
            <a:r>
              <a:rPr lang="en-US" i="1" dirty="0" err="1" smtClean="0">
                <a:solidFill>
                  <a:srgbClr val="FF0000"/>
                </a:solidFill>
              </a:rPr>
              <a:t>judul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skripsi</a:t>
            </a:r>
            <a:r>
              <a:rPr lang="en-US" dirty="0" smtClean="0"/>
              <a:t>],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Gambar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?</a:t>
            </a:r>
            <a:r>
              <a:rPr lang="en-US" dirty="0" smtClean="0"/>
              <a:t>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[</a:t>
            </a:r>
            <a:r>
              <a:rPr lang="en-US" i="1" dirty="0" smtClean="0">
                <a:solidFill>
                  <a:srgbClr val="FF0000"/>
                </a:solidFill>
              </a:rPr>
              <a:t>web/mobile/desktop</a:t>
            </a:r>
            <a:r>
              <a:rPr lang="en-US" dirty="0" smtClean="0"/>
              <a:t>]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dari</a:t>
            </a:r>
            <a:r>
              <a:rPr lang="en-US" dirty="0" smtClean="0"/>
              <a:t> basis data yang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bagian</a:t>
            </a:r>
            <a:r>
              <a:rPr lang="en-US" dirty="0" smtClean="0"/>
              <a:t> [</a:t>
            </a:r>
            <a:r>
              <a:rPr lang="en-US" i="1" dirty="0">
                <a:solidFill>
                  <a:srgbClr val="FF0000"/>
                </a:solidFill>
              </a:rPr>
              <a:t>web/mobile/desktop</a:t>
            </a:r>
            <a:r>
              <a:rPr lang="en-US" dirty="0" smtClean="0"/>
              <a:t>],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[]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[]. </a:t>
            </a:r>
            <a:r>
              <a:rPr lang="en-US" dirty="0" err="1" smtClean="0"/>
              <a:t>Komunikasi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[</a:t>
            </a:r>
            <a:r>
              <a:rPr lang="en-US" b="1" dirty="0" err="1" smtClean="0">
                <a:solidFill>
                  <a:srgbClr val="FF0000"/>
                </a:solidFill>
              </a:rPr>
              <a:t>Teori</a:t>
            </a:r>
            <a:r>
              <a:rPr lang="en-US" b="1" dirty="0" smtClean="0">
                <a:solidFill>
                  <a:srgbClr val="FF0000"/>
                </a:solidFill>
              </a:rPr>
              <a:t> 1</a:t>
            </a:r>
            <a:r>
              <a:rPr lang="en-US" dirty="0" smtClean="0"/>
              <a:t>].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[], framework [</a:t>
            </a:r>
            <a:r>
              <a:rPr lang="en-US" b="1" dirty="0" err="1" smtClean="0">
                <a:solidFill>
                  <a:srgbClr val="FF0000"/>
                </a:solidFill>
              </a:rPr>
              <a:t>Teori</a:t>
            </a:r>
            <a:r>
              <a:rPr lang="en-US" b="1" dirty="0" smtClean="0">
                <a:solidFill>
                  <a:srgbClr val="FF0000"/>
                </a:solidFill>
              </a:rPr>
              <a:t> 2</a:t>
            </a:r>
            <a:r>
              <a:rPr lang="en-US" dirty="0" smtClean="0"/>
              <a:t>]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[], yang </a:t>
            </a:r>
            <a:r>
              <a:rPr lang="en-US" dirty="0" err="1" smtClean="0"/>
              <a:t>menerapkan</a:t>
            </a:r>
            <a:r>
              <a:rPr lang="en-US" dirty="0" smtClean="0"/>
              <a:t> [</a:t>
            </a:r>
            <a:r>
              <a:rPr lang="en-US" b="1" dirty="0" err="1" smtClean="0">
                <a:solidFill>
                  <a:srgbClr val="FF0000"/>
                </a:solidFill>
              </a:rPr>
              <a:t>Teori</a:t>
            </a:r>
            <a:r>
              <a:rPr lang="en-US" b="1" dirty="0" smtClean="0">
                <a:solidFill>
                  <a:srgbClr val="FF0000"/>
                </a:solidFill>
              </a:rPr>
              <a:t> 3</a:t>
            </a:r>
            <a:r>
              <a:rPr lang="en-US" dirty="0" smtClean="0"/>
              <a:t>]. [</a:t>
            </a:r>
            <a:r>
              <a:rPr lang="en-US" i="1" dirty="0" err="1" smtClean="0">
                <a:solidFill>
                  <a:srgbClr val="FF0000"/>
                </a:solidFill>
              </a:rPr>
              <a:t>Teori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lainnya</a:t>
            </a:r>
            <a:r>
              <a:rPr lang="en-US" dirty="0" smtClean="0"/>
              <a:t>]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System development life cycle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model [</a:t>
            </a:r>
            <a:r>
              <a:rPr lang="en-US" b="1" dirty="0" err="1" smtClean="0">
                <a:solidFill>
                  <a:srgbClr val="FF0000"/>
                </a:solidFill>
              </a:rPr>
              <a:t>Teori</a:t>
            </a:r>
            <a:r>
              <a:rPr lang="en-US" b="1" dirty="0" smtClean="0">
                <a:solidFill>
                  <a:srgbClr val="FF0000"/>
                </a:solidFill>
              </a:rPr>
              <a:t> 4</a:t>
            </a:r>
            <a:r>
              <a:rPr lang="en-US" dirty="0" smtClean="0"/>
              <a:t>].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--- </a:t>
            </a:r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---</a:t>
            </a:r>
            <a:br>
              <a:rPr lang="en-US" sz="3200" dirty="0" smtClean="0"/>
            </a:b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07138"/>
            <a:ext cx="7662864" cy="42328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2.2. </a:t>
            </a:r>
            <a:r>
              <a:rPr lang="en-US" dirty="0" err="1" smtClean="0">
                <a:solidFill>
                  <a:schemeClr val="tx1"/>
                </a:solidFill>
              </a:rPr>
              <a:t>Landasan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Teoritik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2.2.1. </a:t>
            </a:r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istilah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Judul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Topik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Skripsi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2.2.2. </a:t>
            </a:r>
            <a:r>
              <a:rPr lang="en-US" dirty="0" err="1" smtClean="0">
                <a:solidFill>
                  <a:schemeClr val="tx1"/>
                </a:solidFill>
              </a:rPr>
              <a:t>Teori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2.2.3. </a:t>
            </a:r>
            <a:r>
              <a:rPr lang="en-US" dirty="0" err="1" smtClean="0">
                <a:solidFill>
                  <a:schemeClr val="tx1"/>
                </a:solidFill>
              </a:rPr>
              <a:t>Teori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2.2.4. </a:t>
            </a:r>
            <a:r>
              <a:rPr lang="en-US" dirty="0" err="1" smtClean="0">
                <a:solidFill>
                  <a:schemeClr val="tx1"/>
                </a:solidFill>
              </a:rPr>
              <a:t>Teori</a:t>
            </a:r>
            <a:r>
              <a:rPr lang="en-US" dirty="0" smtClean="0">
                <a:solidFill>
                  <a:schemeClr val="tx1"/>
                </a:solidFill>
              </a:rPr>
              <a:t> 3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2.2.5. </a:t>
            </a:r>
            <a:r>
              <a:rPr lang="en-US" dirty="0" err="1" smtClean="0">
                <a:solidFill>
                  <a:schemeClr val="tx1"/>
                </a:solidFill>
              </a:rPr>
              <a:t>Teori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lainnya</a:t>
            </a:r>
            <a:endParaRPr lang="en-US" dirty="0">
              <a:solidFill>
                <a:schemeClr val="tx1"/>
              </a:solidFill>
            </a:endParaRPr>
          </a:p>
          <a:p>
            <a:pPr marL="349250" lvl="1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poin</a:t>
            </a:r>
            <a:r>
              <a:rPr lang="en-US" dirty="0" smtClean="0">
                <a:solidFill>
                  <a:schemeClr val="tx1"/>
                </a:solidFill>
              </a:rPr>
              <a:t> 2.2.1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istilah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perlu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dijelaskan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nomor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subbab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berikutnya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mengikuti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urutan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79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--- </a:t>
            </a:r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---</a:t>
            </a:r>
            <a:br>
              <a:rPr lang="en-US" sz="3200" dirty="0" smtClean="0"/>
            </a:b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60617"/>
            <a:ext cx="7662864" cy="42328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2.3. </a:t>
            </a:r>
            <a:r>
              <a:rPr lang="en-US" dirty="0" err="1" smtClean="0">
                <a:solidFill>
                  <a:schemeClr val="tx1"/>
                </a:solidFill>
              </a:rPr>
              <a:t>Rekayasa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Perangkat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Lunak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Model SDLC (</a:t>
            </a:r>
            <a:r>
              <a:rPr lang="en-US" b="1" dirty="0" err="1" smtClean="0">
                <a:solidFill>
                  <a:schemeClr val="tx1"/>
                </a:solidFill>
              </a:rPr>
              <a:t>Teori</a:t>
            </a:r>
            <a:r>
              <a:rPr lang="en-US" b="1" dirty="0" smtClean="0">
                <a:solidFill>
                  <a:schemeClr val="tx1"/>
                </a:solidFill>
              </a:rPr>
              <a:t> 4</a:t>
            </a:r>
            <a:r>
              <a:rPr lang="en-US" dirty="0" smtClean="0">
                <a:solidFill>
                  <a:schemeClr val="tx1"/>
                </a:solidFill>
              </a:rPr>
              <a:t>)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merancang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aplikasi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jelaskan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tahapan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model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buku</a:t>
            </a:r>
            <a:r>
              <a:rPr lang="en-US" dirty="0" smtClean="0">
                <a:solidFill>
                  <a:schemeClr val="tx1"/>
                </a:solidFill>
              </a:rPr>
              <a:t> RPL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kuliah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buku</a:t>
            </a:r>
            <a:r>
              <a:rPr lang="en-US" dirty="0" smtClean="0">
                <a:solidFill>
                  <a:schemeClr val="tx1"/>
                </a:solidFill>
              </a:rPr>
              <a:t> “Software Engineering” </a:t>
            </a:r>
            <a:r>
              <a:rPr lang="en-US" dirty="0" err="1" smtClean="0">
                <a:solidFill>
                  <a:schemeClr val="tx1"/>
                </a:solidFill>
              </a:rPr>
              <a:t>karangan</a:t>
            </a:r>
            <a:r>
              <a:rPr lang="en-US" dirty="0" smtClean="0">
                <a:solidFill>
                  <a:schemeClr val="tx1"/>
                </a:solidFill>
              </a:rPr>
              <a:t> “Roger </a:t>
            </a:r>
            <a:r>
              <a:rPr lang="en-US" dirty="0" err="1" smtClean="0">
                <a:solidFill>
                  <a:schemeClr val="tx1"/>
                </a:solidFill>
              </a:rPr>
              <a:t>Presman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“Ian </a:t>
            </a:r>
            <a:r>
              <a:rPr lang="en-US" dirty="0" err="1" smtClean="0">
                <a:solidFill>
                  <a:schemeClr val="tx1"/>
                </a:solidFill>
              </a:rPr>
              <a:t>Sommerville</a:t>
            </a:r>
            <a:r>
              <a:rPr lang="en-US" dirty="0" smtClean="0">
                <a:solidFill>
                  <a:schemeClr val="tx1"/>
                </a:solidFill>
              </a:rPr>
              <a:t>” (yang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kuliah</a:t>
            </a:r>
            <a:r>
              <a:rPr lang="en-US" dirty="0" smtClean="0">
                <a:solidFill>
                  <a:schemeClr val="tx1"/>
                </a:solidFill>
              </a:rPr>
              <a:t> RPL)</a:t>
            </a:r>
          </a:p>
        </p:txBody>
      </p:sp>
    </p:spTree>
    <p:extLst>
      <p:ext uri="{BB962C8B-B14F-4D97-AF65-F5344CB8AC3E}">
        <p14:creationId xmlns:p14="http://schemas.microsoft.com/office/powerpoint/2010/main" val="194018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74164"/>
            <a:ext cx="7662864" cy="48524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E-Commerce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http://wps.pearsoncustom.com/wps/media/objects/5111/5233898/EBM401-OL_Ch02.pdf</a:t>
            </a:r>
          </a:p>
          <a:p>
            <a:r>
              <a:rPr lang="en-US" dirty="0" smtClean="0"/>
              <a:t>Inventory Management</a:t>
            </a:r>
          </a:p>
          <a:p>
            <a:pPr lvl="1"/>
            <a:r>
              <a:rPr lang="en-US" dirty="0" smtClean="0"/>
              <a:t>Google with keywords “</a:t>
            </a:r>
            <a:r>
              <a:rPr lang="en-US" b="1" dirty="0">
                <a:hlinkClick r:id="rId3"/>
              </a:rPr>
              <a:t>Basic Concepts in Inventory </a:t>
            </a:r>
            <a:r>
              <a:rPr lang="en-US" b="1" dirty="0" smtClean="0">
                <a:hlinkClick r:id="rId3"/>
              </a:rPr>
              <a:t>Management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smtClean="0"/>
              <a:t>by Springer</a:t>
            </a:r>
          </a:p>
          <a:p>
            <a:r>
              <a:rPr lang="en-US" dirty="0" smtClean="0"/>
              <a:t>Web Service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://www.service-architecture.com/articles/web-services/web_services_explained.html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://www.service-architecture.com/articles/web-services/</a:t>
            </a:r>
            <a:r>
              <a:rPr lang="en-US" dirty="0" smtClean="0">
                <a:hlinkClick r:id="rId2"/>
              </a:rPr>
              <a:t>representational_state_transfer_rest.html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http://www.service-architecture.com/articles/web-services/</a:t>
            </a:r>
            <a:r>
              <a:rPr lang="en-US" dirty="0" smtClean="0">
                <a:hlinkClick r:id="rId4"/>
              </a:rPr>
              <a:t>javascript_object_notation_json.html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Software Engineering</a:t>
            </a:r>
          </a:p>
          <a:p>
            <a:pPr lvl="1"/>
            <a:r>
              <a:rPr lang="en-US" dirty="0">
                <a:hlinkClick r:id="rId5"/>
              </a:rPr>
              <a:t>http://nlp.chonbuk.ac.kr/SE/</a:t>
            </a:r>
            <a:r>
              <a:rPr lang="en-US" dirty="0" smtClean="0">
                <a:hlinkClick r:id="rId5"/>
              </a:rPr>
              <a:t>pressman07book.pdf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3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11285</TotalTime>
  <Words>364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Topics in Distributed Applications</vt:lpstr>
      <vt:lpstr>Struktur Penyusunan </vt:lpstr>
      <vt:lpstr>Example 2.1</vt:lpstr>
      <vt:lpstr>Struktur Penyusunan --- tanpa metode --- (2)</vt:lpstr>
      <vt:lpstr>Struktur Penyusunan --- tanpa metode --- (3)</vt:lpstr>
      <vt:lpstr>Referensi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KASUS UNTUK TOPICS IN DISTRIBUTED APPLICTIONS</dc:title>
  <dc:creator>lely</dc:creator>
  <cp:lastModifiedBy>lely</cp:lastModifiedBy>
  <cp:revision>278</cp:revision>
  <cp:lastPrinted>2016-09-05T05:31:56Z</cp:lastPrinted>
  <dcterms:created xsi:type="dcterms:W3CDTF">2015-02-26T00:43:04Z</dcterms:created>
  <dcterms:modified xsi:type="dcterms:W3CDTF">2016-09-05T08:52:52Z</dcterms:modified>
</cp:coreProperties>
</file>