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64" r:id="rId2"/>
    <p:sldId id="265" r:id="rId3"/>
    <p:sldId id="270" r:id="rId4"/>
    <p:sldId id="271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0" d="100"/>
          <a:sy n="30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F738A9-EABB-1C40-99D1-DC1E5E98119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F738A9-EABB-1C40-99D1-DC1E5E98119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F738A9-EABB-1C40-99D1-DC1E5E98119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F738A9-EABB-1C40-99D1-DC1E5E98119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F738A9-EABB-1C40-99D1-DC1E5E98119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Topics in Distributed Applications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Bab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4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--- </a:t>
            </a:r>
            <a:r>
              <a:rPr lang="en-US" sz="3200" dirty="0" err="1" smtClean="0"/>
              <a:t>tanpa</a:t>
            </a:r>
            <a:r>
              <a:rPr lang="en-US" sz="3200" dirty="0" smtClean="0"/>
              <a:t> </a:t>
            </a:r>
            <a:r>
              <a:rPr lang="en-US" sz="3200" dirty="0" err="1" smtClean="0"/>
              <a:t>metode</a:t>
            </a:r>
            <a:r>
              <a:rPr lang="en-US" sz="3200" dirty="0" smtClean="0"/>
              <a:t> ---</a:t>
            </a:r>
            <a:br>
              <a:rPr lang="en-US" sz="3200" dirty="0" smtClean="0"/>
            </a:br>
            <a:r>
              <a:rPr lang="en-US" sz="3200" dirty="0" smtClean="0"/>
              <a:t>(1)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653659"/>
            <a:ext cx="7662864" cy="35979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.1. </a:t>
            </a:r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Dirancang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Sebutkan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aplikasi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apa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dibuat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teknologi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komunikasi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mengintegrasikan</a:t>
            </a:r>
            <a:r>
              <a:rPr lang="en-US" dirty="0" smtClean="0">
                <a:solidFill>
                  <a:schemeClr val="tx1"/>
                </a:solidFill>
              </a:rPr>
              <a:t> data, framework web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mobile 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248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--- </a:t>
            </a:r>
            <a:r>
              <a:rPr lang="en-US" sz="3200" dirty="0" err="1" smtClean="0"/>
              <a:t>tanpa</a:t>
            </a:r>
            <a:r>
              <a:rPr lang="en-US" sz="3200" dirty="0" smtClean="0"/>
              <a:t> </a:t>
            </a:r>
            <a:r>
              <a:rPr lang="en-US" sz="3200" dirty="0" err="1" smtClean="0"/>
              <a:t>metode</a:t>
            </a:r>
            <a:r>
              <a:rPr lang="en-US" sz="3200" dirty="0" smtClean="0"/>
              <a:t> ---</a:t>
            </a:r>
            <a:br>
              <a:rPr lang="en-US" sz="3200" dirty="0" smtClean="0"/>
            </a:br>
            <a:r>
              <a:rPr lang="en-US" sz="3200" dirty="0" smtClean="0"/>
              <a:t>(2)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07138"/>
            <a:ext cx="7662864" cy="423283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2.2. </a:t>
            </a:r>
            <a:r>
              <a:rPr lang="en-US" dirty="0" err="1" smtClean="0">
                <a:solidFill>
                  <a:schemeClr val="tx1"/>
                </a:solidFill>
              </a:rPr>
              <a:t>Landasan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Teoritik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2.2.1. </a:t>
            </a:r>
            <a:r>
              <a:rPr lang="en-US" dirty="0" err="1" smtClean="0">
                <a:solidFill>
                  <a:schemeClr val="tx1"/>
                </a:solidFill>
              </a:rPr>
              <a:t>Penjelasan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tentang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istilah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terdapat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Judul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Topik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Skripsi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2.2.2. Web Service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SOAP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REST (</a:t>
            </a:r>
            <a:r>
              <a:rPr lang="en-US" dirty="0" err="1" smtClean="0">
                <a:solidFill>
                  <a:schemeClr val="tx1"/>
                </a:solidFill>
              </a:rPr>
              <a:t>definisi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arsitektur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prinsip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kerja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dll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Komponen</a:t>
            </a:r>
            <a:r>
              <a:rPr lang="en-US" dirty="0" smtClean="0">
                <a:solidFill>
                  <a:schemeClr val="tx1"/>
                </a:solidFill>
              </a:rPr>
              <a:t> Web </a:t>
            </a:r>
            <a:r>
              <a:rPr lang="en-US" dirty="0" smtClean="0">
                <a:solidFill>
                  <a:schemeClr val="tx1"/>
                </a:solidFill>
              </a:rPr>
              <a:t>Service (API/</a:t>
            </a:r>
            <a:r>
              <a:rPr lang="en-US" dirty="0" err="1" smtClean="0">
                <a:solidFill>
                  <a:schemeClr val="tx1"/>
                </a:solidFill>
              </a:rPr>
              <a:t>Protokol</a:t>
            </a:r>
            <a:r>
              <a:rPr lang="en-US" dirty="0" smtClean="0">
                <a:solidFill>
                  <a:schemeClr val="tx1"/>
                </a:solidFill>
              </a:rPr>
              <a:t> HTTP, Format Data XML/JSON, </a:t>
            </a:r>
            <a:r>
              <a:rPr lang="en-US" dirty="0" err="1" smtClean="0">
                <a:solidFill>
                  <a:schemeClr val="tx1"/>
                </a:solidFill>
              </a:rPr>
              <a:t>dll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Implementasi</a:t>
            </a:r>
            <a:r>
              <a:rPr lang="en-US" dirty="0" smtClean="0">
                <a:solidFill>
                  <a:schemeClr val="tx1"/>
                </a:solidFill>
              </a:rPr>
              <a:t> Web Service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Kasus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Topik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Jika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poin</a:t>
            </a:r>
            <a:r>
              <a:rPr lang="en-US" dirty="0" smtClean="0">
                <a:solidFill>
                  <a:schemeClr val="tx1"/>
                </a:solidFill>
              </a:rPr>
              <a:t> 2.2.1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istilah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perlu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dijelaskan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maka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nomor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subbab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berikutnya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mengikuti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urutan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5794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--- </a:t>
            </a:r>
            <a:r>
              <a:rPr lang="en-US" sz="3200" dirty="0" err="1" smtClean="0"/>
              <a:t>tanpa</a:t>
            </a:r>
            <a:r>
              <a:rPr lang="en-US" sz="3200" dirty="0" smtClean="0"/>
              <a:t> </a:t>
            </a:r>
            <a:r>
              <a:rPr lang="en-US" sz="3200" dirty="0" err="1" smtClean="0"/>
              <a:t>metode</a:t>
            </a:r>
            <a:r>
              <a:rPr lang="en-US" sz="3200" dirty="0" smtClean="0"/>
              <a:t> ---</a:t>
            </a:r>
            <a:br>
              <a:rPr lang="en-US" sz="3200" dirty="0" smtClean="0"/>
            </a:br>
            <a:r>
              <a:rPr lang="en-US" sz="3200" dirty="0" smtClean="0"/>
              <a:t>(3)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60617"/>
            <a:ext cx="7662864" cy="423283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2.3. </a:t>
            </a:r>
            <a:r>
              <a:rPr lang="en-US" dirty="0" err="1" smtClean="0">
                <a:solidFill>
                  <a:schemeClr val="tx1"/>
                </a:solidFill>
              </a:rPr>
              <a:t>Rekayasa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Perangkat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Lunak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Model SDLC 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merancang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membuat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aplikasi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jelaskan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tahapan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model </a:t>
            </a:r>
            <a:r>
              <a:rPr lang="en-US" dirty="0" err="1" smtClean="0">
                <a:solidFill>
                  <a:schemeClr val="tx1"/>
                </a:solidFill>
              </a:rPr>
              <a:t>tersebut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sesuai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referensi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buku</a:t>
            </a:r>
            <a:r>
              <a:rPr lang="en-US" dirty="0" smtClean="0">
                <a:solidFill>
                  <a:schemeClr val="tx1"/>
                </a:solidFill>
              </a:rPr>
              <a:t> RPL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kuliah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tersebut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referensi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buku</a:t>
            </a:r>
            <a:r>
              <a:rPr lang="en-US" dirty="0" smtClean="0">
                <a:solidFill>
                  <a:schemeClr val="tx1"/>
                </a:solidFill>
              </a:rPr>
              <a:t> “Software Engineering” </a:t>
            </a:r>
            <a:r>
              <a:rPr lang="en-US" dirty="0" err="1" smtClean="0">
                <a:solidFill>
                  <a:schemeClr val="tx1"/>
                </a:solidFill>
              </a:rPr>
              <a:t>karangan</a:t>
            </a:r>
            <a:r>
              <a:rPr lang="en-US" dirty="0" smtClean="0">
                <a:solidFill>
                  <a:schemeClr val="tx1"/>
                </a:solidFill>
              </a:rPr>
              <a:t> “Roger </a:t>
            </a:r>
            <a:r>
              <a:rPr lang="en-US" dirty="0" err="1" smtClean="0">
                <a:solidFill>
                  <a:schemeClr val="tx1"/>
                </a:solidFill>
              </a:rPr>
              <a:t>Presman</a:t>
            </a:r>
            <a:r>
              <a:rPr lang="en-US" dirty="0" smtClean="0">
                <a:solidFill>
                  <a:schemeClr val="tx1"/>
                </a:solidFill>
              </a:rPr>
              <a:t>”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“Ian </a:t>
            </a:r>
            <a:r>
              <a:rPr lang="en-US" dirty="0" err="1" smtClean="0">
                <a:solidFill>
                  <a:schemeClr val="tx1"/>
                </a:solidFill>
              </a:rPr>
              <a:t>Sommerville</a:t>
            </a:r>
            <a:r>
              <a:rPr lang="en-US" dirty="0" smtClean="0">
                <a:solidFill>
                  <a:schemeClr val="tx1"/>
                </a:solidFill>
              </a:rPr>
              <a:t>” (yang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di </a:t>
            </a:r>
            <a:r>
              <a:rPr lang="en-US" dirty="0" err="1" smtClean="0">
                <a:solidFill>
                  <a:schemeClr val="tx1"/>
                </a:solidFill>
              </a:rPr>
              <a:t>mata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kuliah</a:t>
            </a:r>
            <a:r>
              <a:rPr lang="en-US" dirty="0" smtClean="0">
                <a:solidFill>
                  <a:schemeClr val="tx1"/>
                </a:solidFill>
              </a:rPr>
              <a:t> RPL)</a:t>
            </a:r>
          </a:p>
        </p:txBody>
      </p:sp>
    </p:spTree>
    <p:extLst>
      <p:ext uri="{BB962C8B-B14F-4D97-AF65-F5344CB8AC3E}">
        <p14:creationId xmlns:p14="http://schemas.microsoft.com/office/powerpoint/2010/main" val="1940188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/>
              <a:t>---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metode</a:t>
            </a:r>
            <a:r>
              <a:rPr lang="en-US" sz="3200" dirty="0"/>
              <a:t> ---</a:t>
            </a:r>
            <a:br>
              <a:rPr lang="en-US" sz="3200" dirty="0"/>
            </a:br>
            <a:r>
              <a:rPr lang="en-US" sz="3200" dirty="0" smtClean="0"/>
              <a:t>(1)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60617"/>
            <a:ext cx="7662864" cy="423283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.1. </a:t>
            </a:r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Dirancang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Sebutkan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aplikasi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apa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dibuat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diterapkan</a:t>
            </a:r>
            <a:r>
              <a:rPr lang="en-US" dirty="0" smtClean="0">
                <a:solidFill>
                  <a:schemeClr val="tx1"/>
                </a:solidFill>
              </a:rPr>
              <a:t> di </a:t>
            </a:r>
            <a:r>
              <a:rPr lang="en-US" dirty="0" err="1" smtClean="0">
                <a:solidFill>
                  <a:schemeClr val="tx1"/>
                </a:solidFill>
              </a:rPr>
              <a:t>modul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apa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Buat</a:t>
            </a:r>
            <a:r>
              <a:rPr lang="en-US" dirty="0" smtClean="0">
                <a:solidFill>
                  <a:schemeClr val="tx1"/>
                </a:solidFill>
              </a:rPr>
              <a:t> flowchart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menggambarkan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alur</a:t>
            </a:r>
            <a:r>
              <a:rPr lang="en-US" dirty="0" smtClean="0">
                <a:solidFill>
                  <a:schemeClr val="tx1"/>
                </a:solidFill>
              </a:rPr>
              <a:t> input-proses-output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modul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menerapkan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tersebut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Jelaskan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setiap</a:t>
            </a:r>
            <a:r>
              <a:rPr lang="en-US" dirty="0" smtClean="0">
                <a:solidFill>
                  <a:schemeClr val="tx1"/>
                </a:solidFill>
              </a:rPr>
              <a:t> input, proses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output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flowchart </a:t>
            </a:r>
            <a:r>
              <a:rPr lang="en-US" dirty="0" err="1" smtClean="0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garis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besar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detilnya</a:t>
            </a:r>
            <a:r>
              <a:rPr lang="en-US" dirty="0" smtClean="0">
                <a:solidFill>
                  <a:schemeClr val="tx1"/>
                </a:solidFill>
              </a:rPr>
              <a:t> di </a:t>
            </a:r>
            <a:r>
              <a:rPr lang="en-US" dirty="0" err="1" smtClean="0">
                <a:solidFill>
                  <a:schemeClr val="tx1"/>
                </a:solidFill>
              </a:rPr>
              <a:t>subab</a:t>
            </a:r>
            <a:r>
              <a:rPr lang="en-US" dirty="0" smtClean="0">
                <a:solidFill>
                  <a:schemeClr val="tx1"/>
                </a:solidFill>
              </a:rPr>
              <a:t> 2.2.2.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Input: data </a:t>
            </a:r>
            <a:r>
              <a:rPr lang="en-US" dirty="0" err="1" smtClean="0">
                <a:solidFill>
                  <a:schemeClr val="tx1"/>
                </a:solidFill>
              </a:rPr>
              <a:t>apa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dijadikan</a:t>
            </a:r>
            <a:r>
              <a:rPr lang="en-US" dirty="0" smtClean="0">
                <a:solidFill>
                  <a:schemeClr val="tx1"/>
                </a:solidFill>
              </a:rPr>
              <a:t> input </a:t>
            </a:r>
            <a:r>
              <a:rPr lang="en-US" dirty="0" err="1" smtClean="0">
                <a:solidFill>
                  <a:schemeClr val="tx1"/>
                </a:solidFill>
              </a:rPr>
              <a:t>ke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algoritma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Proses: </a:t>
            </a:r>
            <a:r>
              <a:rPr lang="en-US" dirty="0" err="1" smtClean="0">
                <a:solidFill>
                  <a:schemeClr val="tx1"/>
                </a:solidFill>
              </a:rPr>
              <a:t>tahap</a:t>
            </a:r>
            <a:r>
              <a:rPr lang="en-US" dirty="0" smtClean="0">
                <a:solidFill>
                  <a:schemeClr val="tx1"/>
                </a:solidFill>
              </a:rPr>
              <a:t> demi </a:t>
            </a:r>
            <a:r>
              <a:rPr lang="en-US" dirty="0" err="1" smtClean="0">
                <a:solidFill>
                  <a:schemeClr val="tx1"/>
                </a:solidFill>
              </a:rPr>
              <a:t>tahap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algoritma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Output: </a:t>
            </a:r>
            <a:r>
              <a:rPr lang="en-US" dirty="0" err="1" smtClean="0">
                <a:solidFill>
                  <a:schemeClr val="tx1"/>
                </a:solidFill>
              </a:rPr>
              <a:t>keluaran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misalnya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daftar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klasifikasi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pengelompokkan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jadwal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dll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98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---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metode</a:t>
            </a:r>
            <a:r>
              <a:rPr lang="en-US" sz="3200" dirty="0" smtClean="0"/>
              <a:t> ---</a:t>
            </a:r>
            <a:br>
              <a:rPr lang="en-US" sz="3200" dirty="0" smtClean="0"/>
            </a:br>
            <a:r>
              <a:rPr lang="en-US" sz="3200" dirty="0" smtClean="0"/>
              <a:t>(2)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60617"/>
            <a:ext cx="7662864" cy="423283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2.2. </a:t>
            </a:r>
            <a:r>
              <a:rPr lang="en-US" dirty="0" err="1" smtClean="0">
                <a:solidFill>
                  <a:schemeClr val="tx1"/>
                </a:solidFill>
              </a:rPr>
              <a:t>Landasan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Teoritik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2.2.1. </a:t>
            </a:r>
            <a:r>
              <a:rPr lang="en-US" dirty="0" err="1" smtClean="0">
                <a:solidFill>
                  <a:schemeClr val="tx1"/>
                </a:solidFill>
              </a:rPr>
              <a:t>Nama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Kelompok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Ilmu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Definisi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prinsip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kerja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umum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kelompok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ilmu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Fuzzy Logic, Artificial Intelligence, Data Mining, </a:t>
            </a:r>
            <a:r>
              <a:rPr lang="en-US" dirty="0" err="1" smtClean="0">
                <a:solidFill>
                  <a:schemeClr val="tx1"/>
                </a:solidFill>
              </a:rPr>
              <a:t>Optimasi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dll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2.2.2. </a:t>
            </a:r>
            <a:r>
              <a:rPr lang="en-US" dirty="0" err="1" smtClean="0">
                <a:solidFill>
                  <a:schemeClr val="tx1"/>
                </a:solidFill>
              </a:rPr>
              <a:t>Nama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Mengacu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minimal </a:t>
            </a:r>
            <a:r>
              <a:rPr lang="en-US" dirty="0" err="1" smtClean="0">
                <a:solidFill>
                  <a:schemeClr val="tx1"/>
                </a:solidFill>
              </a:rPr>
              <a:t>satu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artikel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utama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algoritma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terdiri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sejumlah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tahap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sesuai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flowchart di 2.1), </a:t>
            </a:r>
            <a:r>
              <a:rPr lang="en-US" dirty="0" err="1" smtClean="0">
                <a:solidFill>
                  <a:schemeClr val="tx1"/>
                </a:solidFill>
              </a:rPr>
              <a:t>maka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setiap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tahap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dijelaskan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rinci</a:t>
            </a:r>
            <a:r>
              <a:rPr lang="en-US" dirty="0" smtClean="0">
                <a:solidFill>
                  <a:schemeClr val="tx1"/>
                </a:solidFill>
              </a:rPr>
              <a:t> di </a:t>
            </a:r>
            <a:r>
              <a:rPr lang="en-US" dirty="0" err="1" smtClean="0">
                <a:solidFill>
                  <a:schemeClr val="tx1"/>
                </a:solidFill>
              </a:rPr>
              <a:t>subbab</a:t>
            </a:r>
            <a:r>
              <a:rPr lang="en-US" dirty="0" smtClean="0">
                <a:solidFill>
                  <a:schemeClr val="tx1"/>
                </a:solidFill>
              </a:rPr>
              <a:t> 2.2.2.1, 2.2.2.2, </a:t>
            </a:r>
            <a:r>
              <a:rPr lang="en-US" dirty="0" err="1" smtClean="0">
                <a:solidFill>
                  <a:schemeClr val="tx1"/>
                </a:solidFill>
              </a:rPr>
              <a:t>dst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lvl="3"/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penerapan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setiap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tahap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dibuat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Lampiran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Perhitungan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Referensi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lampiran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tersebut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awal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penjelasan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Jika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mencakup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lain </a:t>
            </a:r>
            <a:r>
              <a:rPr lang="en-US" dirty="0" err="1" smtClean="0">
                <a:solidFill>
                  <a:schemeClr val="tx1"/>
                </a:solidFill>
              </a:rPr>
              <a:t>juga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maka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dijelaskan</a:t>
            </a:r>
            <a:r>
              <a:rPr lang="en-US" dirty="0" smtClean="0">
                <a:solidFill>
                  <a:schemeClr val="tx1"/>
                </a:solidFill>
              </a:rPr>
              <a:t> di </a:t>
            </a:r>
            <a:r>
              <a:rPr lang="en-US" dirty="0" err="1" smtClean="0">
                <a:solidFill>
                  <a:schemeClr val="tx1"/>
                </a:solidFill>
              </a:rPr>
              <a:t>subab</a:t>
            </a:r>
            <a:r>
              <a:rPr lang="en-US" dirty="0" smtClean="0">
                <a:solidFill>
                  <a:schemeClr val="tx1"/>
                </a:solidFill>
              </a:rPr>
              <a:t> lain, </a:t>
            </a:r>
            <a:r>
              <a:rPr lang="en-US" dirty="0" err="1" smtClean="0">
                <a:solidFill>
                  <a:schemeClr val="tx1"/>
                </a:solidFill>
              </a:rPr>
              <a:t>misalnya</a:t>
            </a:r>
            <a:r>
              <a:rPr lang="en-US" dirty="0" smtClean="0">
                <a:solidFill>
                  <a:schemeClr val="tx1"/>
                </a:solidFill>
              </a:rPr>
              <a:t> 2.2.3</a:t>
            </a:r>
          </a:p>
        </p:txBody>
      </p:sp>
    </p:spTree>
    <p:extLst>
      <p:ext uri="{BB962C8B-B14F-4D97-AF65-F5344CB8AC3E}">
        <p14:creationId xmlns:p14="http://schemas.microsoft.com/office/powerpoint/2010/main" val="540019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---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metode</a:t>
            </a:r>
            <a:r>
              <a:rPr lang="en-US" sz="3200" dirty="0" smtClean="0"/>
              <a:t> ---</a:t>
            </a:r>
            <a:br>
              <a:rPr lang="en-US" sz="3200" dirty="0" smtClean="0"/>
            </a:br>
            <a:r>
              <a:rPr lang="en-US" sz="3200" dirty="0" smtClean="0"/>
              <a:t>(3)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60617"/>
            <a:ext cx="7662864" cy="423283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2.3. </a:t>
            </a:r>
            <a:r>
              <a:rPr lang="en-US" dirty="0" err="1" smtClean="0">
                <a:solidFill>
                  <a:schemeClr val="tx1"/>
                </a:solidFill>
              </a:rPr>
              <a:t>Rekayasa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Perangkat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Lunak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Model SDLC 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merancang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membuat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aplikasi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jelaskan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tahapan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model </a:t>
            </a:r>
            <a:r>
              <a:rPr lang="en-US" dirty="0" err="1" smtClean="0">
                <a:solidFill>
                  <a:schemeClr val="tx1"/>
                </a:solidFill>
              </a:rPr>
              <a:t>tersebut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sesuai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referensi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buku</a:t>
            </a:r>
            <a:r>
              <a:rPr lang="en-US" dirty="0" smtClean="0">
                <a:solidFill>
                  <a:schemeClr val="tx1"/>
                </a:solidFill>
              </a:rPr>
              <a:t> RPL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kuliah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tersebut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referensi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buku</a:t>
            </a:r>
            <a:r>
              <a:rPr lang="en-US" dirty="0" smtClean="0">
                <a:solidFill>
                  <a:schemeClr val="tx1"/>
                </a:solidFill>
              </a:rPr>
              <a:t> “Software Engineering” </a:t>
            </a:r>
            <a:r>
              <a:rPr lang="en-US" dirty="0" err="1" smtClean="0">
                <a:solidFill>
                  <a:schemeClr val="tx1"/>
                </a:solidFill>
              </a:rPr>
              <a:t>karangan</a:t>
            </a:r>
            <a:r>
              <a:rPr lang="en-US" dirty="0" smtClean="0">
                <a:solidFill>
                  <a:schemeClr val="tx1"/>
                </a:solidFill>
              </a:rPr>
              <a:t> “Roger </a:t>
            </a:r>
            <a:r>
              <a:rPr lang="en-US" dirty="0" err="1" smtClean="0">
                <a:solidFill>
                  <a:schemeClr val="tx1"/>
                </a:solidFill>
              </a:rPr>
              <a:t>Presman</a:t>
            </a:r>
            <a:r>
              <a:rPr lang="en-US" dirty="0" smtClean="0">
                <a:solidFill>
                  <a:schemeClr val="tx1"/>
                </a:solidFill>
              </a:rPr>
              <a:t>”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“Ian </a:t>
            </a:r>
            <a:r>
              <a:rPr lang="en-US" dirty="0" err="1" smtClean="0">
                <a:solidFill>
                  <a:schemeClr val="tx1"/>
                </a:solidFill>
              </a:rPr>
              <a:t>Sommerville</a:t>
            </a:r>
            <a:r>
              <a:rPr lang="en-US" dirty="0" smtClean="0">
                <a:solidFill>
                  <a:schemeClr val="tx1"/>
                </a:solidFill>
              </a:rPr>
              <a:t>” (yang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di </a:t>
            </a:r>
            <a:r>
              <a:rPr lang="en-US" dirty="0" err="1" smtClean="0">
                <a:solidFill>
                  <a:schemeClr val="tx1"/>
                </a:solidFill>
              </a:rPr>
              <a:t>mata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kuliah</a:t>
            </a:r>
            <a:r>
              <a:rPr lang="en-US" dirty="0" smtClean="0">
                <a:solidFill>
                  <a:schemeClr val="tx1"/>
                </a:solidFill>
              </a:rPr>
              <a:t> RPL)</a:t>
            </a:r>
          </a:p>
        </p:txBody>
      </p:sp>
    </p:spTree>
    <p:extLst>
      <p:ext uri="{BB962C8B-B14F-4D97-AF65-F5344CB8AC3E}">
        <p14:creationId xmlns:p14="http://schemas.microsoft.com/office/powerpoint/2010/main" val="66476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10924</TotalTime>
  <Words>449</Words>
  <Application>Microsoft Macintosh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Genesis</vt:lpstr>
      <vt:lpstr>Topics in Distributed Applications</vt:lpstr>
      <vt:lpstr>Struktur Penyusunan --- tanpa metode --- (1)</vt:lpstr>
      <vt:lpstr>Struktur Penyusunan --- tanpa metode --- (2)</vt:lpstr>
      <vt:lpstr>Struktur Penyusunan --- tanpa metode --- (3)</vt:lpstr>
      <vt:lpstr>Struktur Penyusunan --- dengan metode --- (1)</vt:lpstr>
      <vt:lpstr>Struktur Penyusunan --- dengan metode --- (2)</vt:lpstr>
      <vt:lpstr>Struktur Penyusunan --- dengan metode --- (3)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CONTOH KASUS UNTUK TOPICS IN DISTRIBUTED APPLICTIONS</dc:title>
  <dc:creator>lely</dc:creator>
  <cp:lastModifiedBy>lely</cp:lastModifiedBy>
  <cp:revision>258</cp:revision>
  <dcterms:created xsi:type="dcterms:W3CDTF">2015-02-26T00:43:04Z</dcterms:created>
  <dcterms:modified xsi:type="dcterms:W3CDTF">2016-05-26T05:12:38Z</dcterms:modified>
</cp:coreProperties>
</file>