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7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270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02" r:id="rId39"/>
    <p:sldId id="303" r:id="rId40"/>
    <p:sldId id="305" r:id="rId41"/>
    <p:sldId id="304" r:id="rId42"/>
    <p:sldId id="271" r:id="rId43"/>
    <p:sldId id="273" r:id="rId44"/>
    <p:sldId id="275" r:id="rId45"/>
    <p:sldId id="27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76639-D971-4F24-8882-B1954B97985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AD3E-7FEC-4D6A-ADC6-469BCB59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9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AD3E-7FEC-4D6A-ADC6-469BCB59C99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AD3E-7FEC-4D6A-ADC6-469BCB59C99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FEA-86E0-4F7B-A75F-8FCB5F21E2F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0874-C506-4EEA-BC24-1345E1123A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FEA-86E0-4F7B-A75F-8FCB5F21E2F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0874-C506-4EEA-BC24-1345E1123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FEA-86E0-4F7B-A75F-8FCB5F21E2F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0874-C506-4EEA-BC24-1345E1123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FEA-86E0-4F7B-A75F-8FCB5F21E2F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0874-C506-4EEA-BC24-1345E1123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FEA-86E0-4F7B-A75F-8FCB5F21E2F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0874-C506-4EEA-BC24-1345E1123A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FEA-86E0-4F7B-A75F-8FCB5F21E2F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0874-C506-4EEA-BC24-1345E1123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FEA-86E0-4F7B-A75F-8FCB5F21E2F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0874-C506-4EEA-BC24-1345E1123A7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FEA-86E0-4F7B-A75F-8FCB5F21E2F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0874-C506-4EEA-BC24-1345E1123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FEA-86E0-4F7B-A75F-8FCB5F21E2F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0874-C506-4EEA-BC24-1345E1123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FEA-86E0-4F7B-A75F-8FCB5F21E2F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0874-C506-4EEA-BC24-1345E1123A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FEA-86E0-4F7B-A75F-8FCB5F21E2F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0874-C506-4EEA-BC24-1345E1123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B5E0FEA-86E0-4F7B-A75F-8FCB5F21E2F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280874-C506-4EEA-BC24-1345E1123A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Body Language and Negotiation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2776"/>
            <a:ext cx="7543800" cy="3888432"/>
          </a:xfrm>
        </p:spPr>
        <p:txBody>
          <a:bodyPr>
            <a:noAutofit/>
          </a:bodyPr>
          <a:lstStyle/>
          <a:p>
            <a:r>
              <a:rPr lang="en-ID" sz="4400" dirty="0" smtClean="0"/>
              <a:t>The first impression</a:t>
            </a:r>
          </a:p>
          <a:p>
            <a:r>
              <a:rPr lang="en-ID" sz="4400" dirty="0" err="1" smtClean="0"/>
              <a:t>Sinyal</a:t>
            </a:r>
            <a:r>
              <a:rPr lang="en-ID" sz="4400" dirty="0" smtClean="0"/>
              <a:t> </a:t>
            </a:r>
            <a:r>
              <a:rPr lang="en-ID" sz="4400" dirty="0" err="1" smtClean="0"/>
              <a:t>apakah</a:t>
            </a:r>
            <a:r>
              <a:rPr lang="en-ID" sz="4400" dirty="0" smtClean="0"/>
              <a:t> </a:t>
            </a:r>
            <a:r>
              <a:rPr lang="en-ID" sz="4400" dirty="0" err="1" smtClean="0"/>
              <a:t>negosiasi</a:t>
            </a:r>
            <a:r>
              <a:rPr lang="en-ID" sz="4400" dirty="0" smtClean="0"/>
              <a:t> </a:t>
            </a:r>
            <a:r>
              <a:rPr lang="en-ID" sz="4400" dirty="0" err="1" smtClean="0"/>
              <a:t>akan</a:t>
            </a:r>
            <a:r>
              <a:rPr lang="en-ID" sz="4400" dirty="0" smtClean="0"/>
              <a:t> </a:t>
            </a:r>
            <a:r>
              <a:rPr lang="en-ID" sz="4400" dirty="0" err="1" smtClean="0"/>
              <a:t>mendatangkan</a:t>
            </a:r>
            <a:r>
              <a:rPr lang="en-ID" sz="4400" dirty="0" smtClean="0"/>
              <a:t> </a:t>
            </a:r>
            <a:r>
              <a:rPr lang="en-ID" sz="4400" dirty="0" err="1" smtClean="0"/>
              <a:t>kesempatan</a:t>
            </a:r>
            <a:r>
              <a:rPr lang="en-ID" sz="4400" dirty="0" smtClean="0"/>
              <a:t> </a:t>
            </a:r>
            <a:r>
              <a:rPr lang="en-ID" sz="4400" dirty="0" err="1" smtClean="0"/>
              <a:t>atau</a:t>
            </a:r>
            <a:r>
              <a:rPr lang="en-ID" sz="4400" dirty="0" smtClean="0"/>
              <a:t> </a:t>
            </a:r>
            <a:r>
              <a:rPr lang="en-ID" sz="4400" dirty="0" err="1" smtClean="0"/>
              <a:t>tidak</a:t>
            </a:r>
            <a:endParaRPr lang="en-ID" sz="4400" dirty="0" smtClean="0"/>
          </a:p>
          <a:p>
            <a:r>
              <a:rPr lang="en-ID" sz="4400" dirty="0" err="1" smtClean="0"/>
              <a:t>Memberi</a:t>
            </a:r>
            <a:r>
              <a:rPr lang="en-ID" sz="4400" dirty="0" smtClean="0"/>
              <a:t> </a:t>
            </a:r>
            <a:r>
              <a:rPr lang="en-ID" sz="4400" dirty="0" err="1" smtClean="0"/>
              <a:t>informasi</a:t>
            </a:r>
            <a:r>
              <a:rPr lang="en-ID" sz="4400" dirty="0" smtClean="0"/>
              <a:t> </a:t>
            </a:r>
            <a:r>
              <a:rPr lang="en-ID" sz="4400" dirty="0" err="1" smtClean="0"/>
              <a:t>bagaimana</a:t>
            </a:r>
            <a:r>
              <a:rPr lang="en-ID" sz="4400" dirty="0" smtClean="0"/>
              <a:t> </a:t>
            </a:r>
            <a:r>
              <a:rPr lang="en-ID" sz="4400" dirty="0" err="1" smtClean="0"/>
              <a:t>kita</a:t>
            </a:r>
            <a:r>
              <a:rPr lang="en-ID" sz="4400" dirty="0" smtClean="0"/>
              <a:t> </a:t>
            </a:r>
            <a:r>
              <a:rPr lang="en-ID" sz="4400" dirty="0" err="1" smtClean="0"/>
              <a:t>harus</a:t>
            </a:r>
            <a:r>
              <a:rPr lang="en-ID" sz="4400" dirty="0" smtClean="0"/>
              <a:t> </a:t>
            </a:r>
            <a:r>
              <a:rPr lang="en-ID" sz="4400" dirty="0" err="1" smtClean="0"/>
              <a:t>bersikap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420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D" dirty="0" smtClean="0"/>
              <a:t>        Body Language in           Negotiation</a:t>
            </a:r>
            <a:endParaRPr lang="en-US" dirty="0"/>
          </a:p>
        </p:txBody>
      </p:sp>
      <p:pic>
        <p:nvPicPr>
          <p:cNvPr id="6146" name="Picture 2" descr="Image result for manfaat body language dalam komunika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40" y="1112912"/>
            <a:ext cx="4683224" cy="26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268760"/>
            <a:ext cx="7543800" cy="4615408"/>
          </a:xfrm>
        </p:spPr>
        <p:txBody>
          <a:bodyPr/>
          <a:lstStyle/>
          <a:p>
            <a:r>
              <a:rPr lang="en-ID" sz="4000" dirty="0" smtClean="0"/>
              <a:t>Mata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smtClean="0"/>
              <a:t>Mata </a:t>
            </a:r>
            <a:r>
              <a:rPr lang="en-ID" i="1" dirty="0" err="1" smtClean="0"/>
              <a:t>menyiratkan</a:t>
            </a:r>
            <a:r>
              <a:rPr lang="en-ID" i="1" dirty="0" smtClean="0"/>
              <a:t> </a:t>
            </a:r>
            <a:r>
              <a:rPr lang="en-ID" i="1" dirty="0" err="1" smtClean="0"/>
              <a:t>berbagai</a:t>
            </a:r>
            <a:r>
              <a:rPr lang="en-ID" i="1" dirty="0" smtClean="0"/>
              <a:t> </a:t>
            </a:r>
            <a:r>
              <a:rPr lang="en-ID" i="1" dirty="0" err="1" smtClean="0"/>
              <a:t>informasi</a:t>
            </a:r>
            <a:r>
              <a:rPr lang="en-ID" i="1" dirty="0" smtClean="0"/>
              <a:t> </a:t>
            </a:r>
            <a:r>
              <a:rPr lang="en-ID" i="1" dirty="0" err="1" smtClean="0"/>
              <a:t>dari</a:t>
            </a:r>
            <a:r>
              <a:rPr lang="en-ID" i="1" dirty="0" smtClean="0"/>
              <a:t> </a:t>
            </a:r>
            <a:r>
              <a:rPr lang="en-ID" i="1" dirty="0" err="1" smtClean="0"/>
              <a:t>dalam</a:t>
            </a:r>
            <a:r>
              <a:rPr lang="en-ID" i="1" dirty="0"/>
              <a:t> </a:t>
            </a:r>
            <a:r>
              <a:rPr lang="en-ID" i="1" dirty="0" err="1" smtClean="0"/>
              <a:t>diri</a:t>
            </a:r>
            <a:r>
              <a:rPr lang="en-ID" i="1" dirty="0" smtClean="0"/>
              <a:t>. </a:t>
            </a:r>
            <a:r>
              <a:rPr lang="en-ID" i="1" dirty="0" err="1" smtClean="0"/>
              <a:t>Gunakan</a:t>
            </a:r>
            <a:r>
              <a:rPr lang="en-ID" i="1" dirty="0" smtClean="0"/>
              <a:t> </a:t>
            </a:r>
            <a:r>
              <a:rPr lang="en-ID" dirty="0" smtClean="0"/>
              <a:t>eye contact</a:t>
            </a:r>
            <a:r>
              <a:rPr lang="en-ID" i="1" dirty="0" smtClean="0"/>
              <a:t> </a:t>
            </a:r>
            <a:r>
              <a:rPr lang="en-ID" i="1" dirty="0" err="1" smtClean="0"/>
              <a:t>untuk</a:t>
            </a:r>
            <a:r>
              <a:rPr lang="en-ID" i="1" dirty="0" smtClean="0"/>
              <a:t> </a:t>
            </a:r>
            <a:r>
              <a:rPr lang="en-ID" i="1" dirty="0" err="1" smtClean="0"/>
              <a:t>memahami</a:t>
            </a:r>
            <a:r>
              <a:rPr lang="en-ID" i="1" dirty="0" smtClean="0"/>
              <a:t> </a:t>
            </a:r>
            <a:r>
              <a:rPr lang="en-ID" i="1" dirty="0" err="1" smtClean="0"/>
              <a:t>apakah</a:t>
            </a:r>
            <a:r>
              <a:rPr lang="en-ID" i="1" dirty="0" smtClean="0"/>
              <a:t> </a:t>
            </a:r>
            <a:r>
              <a:rPr lang="en-ID" dirty="0" smtClean="0"/>
              <a:t>counterpart</a:t>
            </a:r>
            <a:r>
              <a:rPr lang="en-ID" i="1" dirty="0" smtClean="0"/>
              <a:t> </a:t>
            </a:r>
            <a:r>
              <a:rPr lang="en-ID" i="1" dirty="0" err="1" smtClean="0"/>
              <a:t>tertarik</a:t>
            </a:r>
            <a:r>
              <a:rPr lang="en-ID" i="1" dirty="0" smtClean="0"/>
              <a:t> </a:t>
            </a:r>
            <a:r>
              <a:rPr lang="en-ID" i="1" dirty="0" err="1" smtClean="0"/>
              <a:t>atau</a:t>
            </a:r>
            <a:r>
              <a:rPr lang="en-ID" i="1" dirty="0" smtClean="0"/>
              <a:t> </a:t>
            </a:r>
            <a:r>
              <a:rPr lang="en-ID" i="1" dirty="0" err="1" smtClean="0"/>
              <a:t>tidak</a:t>
            </a:r>
            <a:r>
              <a:rPr lang="en-ID" i="1" dirty="0" smtClean="0"/>
              <a:t> </a:t>
            </a:r>
            <a:r>
              <a:rPr lang="en-ID" i="1" dirty="0" err="1" smtClean="0"/>
              <a:t>dengan</a:t>
            </a:r>
            <a:r>
              <a:rPr lang="en-ID" i="1" dirty="0" smtClean="0"/>
              <a:t> </a:t>
            </a:r>
            <a:r>
              <a:rPr lang="en-ID" i="1" dirty="0" err="1" smtClean="0"/>
              <a:t>penawaran</a:t>
            </a:r>
            <a:r>
              <a:rPr lang="en-ID" i="1" dirty="0" smtClean="0"/>
              <a:t> yang </a:t>
            </a:r>
            <a:r>
              <a:rPr lang="en-ID" i="1" dirty="0" err="1" smtClean="0"/>
              <a:t>sedang</a:t>
            </a:r>
            <a:r>
              <a:rPr lang="en-ID" i="1" dirty="0" smtClean="0"/>
              <a:t> </a:t>
            </a:r>
            <a:r>
              <a:rPr lang="en-ID" i="1" dirty="0" err="1" smtClean="0"/>
              <a:t>dibicarakan</a:t>
            </a:r>
            <a:r>
              <a:rPr lang="en-ID" i="1" dirty="0" smtClean="0"/>
              <a:t>. </a:t>
            </a:r>
            <a:r>
              <a:rPr lang="en-ID" i="1" dirty="0" err="1" smtClean="0"/>
              <a:t>Umumnya</a:t>
            </a:r>
            <a:r>
              <a:rPr lang="en-ID" i="1" dirty="0" smtClean="0"/>
              <a:t>, </a:t>
            </a:r>
            <a:r>
              <a:rPr lang="en-ID" i="1" dirty="0" err="1" smtClean="0"/>
              <a:t>jika</a:t>
            </a:r>
            <a:r>
              <a:rPr lang="en-ID" i="1" dirty="0" smtClean="0"/>
              <a:t> </a:t>
            </a:r>
            <a:r>
              <a:rPr lang="en-ID" i="1" dirty="0" err="1" smtClean="0"/>
              <a:t>seseorang</a:t>
            </a:r>
            <a:r>
              <a:rPr lang="en-ID" i="1" dirty="0" smtClean="0"/>
              <a:t> </a:t>
            </a:r>
            <a:r>
              <a:rPr lang="en-ID" i="1" dirty="0" err="1" smtClean="0"/>
              <a:t>merasa</a:t>
            </a:r>
            <a:r>
              <a:rPr lang="en-ID" i="1" dirty="0" smtClean="0"/>
              <a:t> </a:t>
            </a:r>
            <a:r>
              <a:rPr lang="en-ID" i="1" dirty="0" err="1" smtClean="0"/>
              <a:t>tertarik</a:t>
            </a:r>
            <a:r>
              <a:rPr lang="en-ID" i="1" dirty="0" smtClean="0"/>
              <a:t>, </a:t>
            </a:r>
            <a:r>
              <a:rPr lang="en-ID" i="1" dirty="0" err="1" smtClean="0"/>
              <a:t>tatapan</a:t>
            </a:r>
            <a:r>
              <a:rPr lang="en-ID" i="1" dirty="0" smtClean="0"/>
              <a:t> </a:t>
            </a:r>
            <a:r>
              <a:rPr lang="en-ID" i="1" dirty="0" err="1" smtClean="0"/>
              <a:t>matanya</a:t>
            </a:r>
            <a:r>
              <a:rPr lang="en-ID" i="1" dirty="0" smtClean="0"/>
              <a:t> </a:t>
            </a:r>
            <a:r>
              <a:rPr lang="en-ID" i="1" dirty="0" err="1" smtClean="0"/>
              <a:t>akan</a:t>
            </a:r>
            <a:r>
              <a:rPr lang="en-ID" i="1" dirty="0" smtClean="0"/>
              <a:t> </a:t>
            </a:r>
            <a:r>
              <a:rPr lang="en-ID" i="1" dirty="0" err="1" smtClean="0"/>
              <a:t>lebih</a:t>
            </a:r>
            <a:r>
              <a:rPr lang="en-ID" i="1" dirty="0" smtClean="0"/>
              <a:t> </a:t>
            </a:r>
            <a:r>
              <a:rPr lang="en-ID" i="1" dirty="0" err="1" smtClean="0"/>
              <a:t>tertahan</a:t>
            </a:r>
            <a:r>
              <a:rPr lang="en-ID" i="1" dirty="0" smtClean="0"/>
              <a:t> </a:t>
            </a:r>
            <a:r>
              <a:rPr lang="en-ID" i="1" dirty="0" err="1" smtClean="0"/>
              <a:t>dalam</a:t>
            </a:r>
            <a:r>
              <a:rPr lang="en-ID" i="1" dirty="0" smtClean="0"/>
              <a:t> </a:t>
            </a:r>
            <a:r>
              <a:rPr lang="en-ID" i="1" dirty="0" err="1" smtClean="0"/>
              <a:t>memandang</a:t>
            </a:r>
            <a:r>
              <a:rPr lang="en-ID" i="1" dirty="0" smtClean="0"/>
              <a:t>, </a:t>
            </a:r>
            <a:r>
              <a:rPr lang="en-ID" i="1" dirty="0" err="1" smtClean="0"/>
              <a:t>dan</a:t>
            </a:r>
            <a:r>
              <a:rPr lang="en-ID" i="1" dirty="0" smtClean="0"/>
              <a:t> </a:t>
            </a:r>
            <a:r>
              <a:rPr lang="en-ID" i="1" dirty="0" err="1" smtClean="0"/>
              <a:t>jika</a:t>
            </a:r>
            <a:r>
              <a:rPr lang="en-ID" i="1" dirty="0" smtClean="0"/>
              <a:t> </a:t>
            </a:r>
            <a:r>
              <a:rPr lang="en-ID" i="1" dirty="0" err="1" smtClean="0"/>
              <a:t>ia</a:t>
            </a:r>
            <a:r>
              <a:rPr lang="en-ID" i="1" dirty="0" smtClean="0"/>
              <a:t> </a:t>
            </a:r>
            <a:r>
              <a:rPr lang="en-ID" i="1" dirty="0" err="1" smtClean="0"/>
              <a:t>tidak</a:t>
            </a:r>
            <a:r>
              <a:rPr lang="en-ID" i="1" dirty="0" smtClean="0"/>
              <a:t> </a:t>
            </a:r>
            <a:r>
              <a:rPr lang="en-ID" i="1" dirty="0" err="1" smtClean="0"/>
              <a:t>tertarik</a:t>
            </a:r>
            <a:r>
              <a:rPr lang="en-ID" i="1" dirty="0" smtClean="0"/>
              <a:t>, </a:t>
            </a:r>
            <a:r>
              <a:rPr lang="en-ID" i="1" dirty="0" err="1" smtClean="0"/>
              <a:t>biasanya</a:t>
            </a:r>
            <a:r>
              <a:rPr lang="en-ID" i="1" dirty="0" smtClean="0"/>
              <a:t> </a:t>
            </a:r>
            <a:r>
              <a:rPr lang="en-ID" i="1" dirty="0" err="1" smtClean="0"/>
              <a:t>ia</a:t>
            </a:r>
            <a:r>
              <a:rPr lang="en-ID" i="1" dirty="0" smtClean="0"/>
              <a:t> </a:t>
            </a:r>
            <a:r>
              <a:rPr lang="en-ID" i="1" dirty="0" err="1" smtClean="0"/>
              <a:t>agak</a:t>
            </a:r>
            <a:r>
              <a:rPr lang="en-ID" i="1" dirty="0" smtClean="0"/>
              <a:t> </a:t>
            </a:r>
            <a:r>
              <a:rPr lang="en-ID" i="1" dirty="0" err="1" smtClean="0"/>
              <a:t>memalingkan</a:t>
            </a:r>
            <a:r>
              <a:rPr lang="en-ID" i="1" dirty="0" smtClean="0"/>
              <a:t> </a:t>
            </a:r>
            <a:r>
              <a:rPr lang="en-ID" i="1" dirty="0" err="1" smtClean="0"/>
              <a:t>mata</a:t>
            </a:r>
            <a:r>
              <a:rPr lang="en-ID" i="1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0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28800"/>
            <a:ext cx="7543800" cy="3384376"/>
          </a:xfrm>
        </p:spPr>
        <p:txBody>
          <a:bodyPr/>
          <a:lstStyle/>
          <a:p>
            <a:r>
              <a:rPr lang="en-ID" sz="4000" dirty="0" smtClean="0"/>
              <a:t>Head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err="1" smtClean="0"/>
              <a:t>Banyak</a:t>
            </a:r>
            <a:r>
              <a:rPr lang="en-ID" i="1" dirty="0" smtClean="0"/>
              <a:t> orang </a:t>
            </a:r>
            <a:r>
              <a:rPr lang="en-ID" i="1" dirty="0" err="1" smtClean="0"/>
              <a:t>menganggukkan</a:t>
            </a:r>
            <a:r>
              <a:rPr lang="en-ID" i="1" dirty="0" smtClean="0"/>
              <a:t> </a:t>
            </a:r>
            <a:r>
              <a:rPr lang="en-ID" i="1" dirty="0" err="1" smtClean="0"/>
              <a:t>kepala</a:t>
            </a:r>
            <a:r>
              <a:rPr lang="en-ID" i="1" dirty="0" smtClean="0"/>
              <a:t> </a:t>
            </a:r>
            <a:r>
              <a:rPr lang="en-ID" i="1" dirty="0" err="1" smtClean="0"/>
              <a:t>sebagai</a:t>
            </a:r>
            <a:r>
              <a:rPr lang="en-ID" i="1" dirty="0" smtClean="0"/>
              <a:t> </a:t>
            </a:r>
            <a:r>
              <a:rPr lang="en-ID" i="1" dirty="0" err="1" smtClean="0"/>
              <a:t>tanda</a:t>
            </a:r>
            <a:r>
              <a:rPr lang="en-ID" i="1" dirty="0" smtClean="0"/>
              <a:t> </a:t>
            </a:r>
            <a:r>
              <a:rPr lang="en-ID" i="1" dirty="0" err="1" smtClean="0"/>
              <a:t>menyimak</a:t>
            </a:r>
            <a:r>
              <a:rPr lang="en-ID" i="1" dirty="0" smtClean="0"/>
              <a:t> </a:t>
            </a:r>
            <a:r>
              <a:rPr lang="en-ID" i="1" dirty="0" err="1" smtClean="0"/>
              <a:t>dan</a:t>
            </a:r>
            <a:r>
              <a:rPr lang="en-ID" i="1" dirty="0" smtClean="0"/>
              <a:t> </a:t>
            </a:r>
            <a:r>
              <a:rPr lang="en-ID" i="1" dirty="0" err="1" smtClean="0"/>
              <a:t>menilai</a:t>
            </a:r>
            <a:r>
              <a:rPr lang="en-ID" i="1" dirty="0" smtClean="0"/>
              <a:t> </a:t>
            </a:r>
            <a:r>
              <a:rPr lang="en-ID" i="1" dirty="0" err="1" smtClean="0"/>
              <a:t>positif</a:t>
            </a:r>
            <a:r>
              <a:rPr lang="en-ID" i="1" dirty="0" smtClean="0"/>
              <a:t> </a:t>
            </a:r>
            <a:r>
              <a:rPr lang="en-ID" i="1" dirty="0" err="1" smtClean="0"/>
              <a:t>terhadap</a:t>
            </a:r>
            <a:r>
              <a:rPr lang="en-ID" i="1" dirty="0" smtClean="0"/>
              <a:t> </a:t>
            </a:r>
            <a:r>
              <a:rPr lang="en-ID" i="1" dirty="0" err="1" smtClean="0"/>
              <a:t>apa</a:t>
            </a:r>
            <a:r>
              <a:rPr lang="en-ID" i="1" dirty="0" smtClean="0"/>
              <a:t> yang </a:t>
            </a:r>
            <a:r>
              <a:rPr lang="en-ID" i="1" dirty="0" err="1" smtClean="0"/>
              <a:t>sedang</a:t>
            </a:r>
            <a:r>
              <a:rPr lang="en-ID" i="1" dirty="0" smtClean="0"/>
              <a:t> </a:t>
            </a:r>
            <a:r>
              <a:rPr lang="en-ID" i="1" dirty="0" err="1" smtClean="0"/>
              <a:t>didengarnya</a:t>
            </a:r>
            <a:r>
              <a:rPr lang="en-ID" i="1" dirty="0" smtClean="0"/>
              <a:t>. </a:t>
            </a:r>
            <a:r>
              <a:rPr lang="en-ID" i="1" dirty="0" err="1" smtClean="0"/>
              <a:t>Anggukan</a:t>
            </a:r>
            <a:r>
              <a:rPr lang="en-ID" i="1" dirty="0" smtClean="0"/>
              <a:t> </a:t>
            </a:r>
            <a:r>
              <a:rPr lang="en-ID" i="1" dirty="0" err="1" smtClean="0"/>
              <a:t>kepala</a:t>
            </a:r>
            <a:r>
              <a:rPr lang="en-ID" i="1" dirty="0" smtClean="0"/>
              <a:t> </a:t>
            </a:r>
            <a:r>
              <a:rPr lang="en-ID" i="1" dirty="0" err="1" smtClean="0"/>
              <a:t>juga</a:t>
            </a:r>
            <a:r>
              <a:rPr lang="en-ID" i="1" dirty="0" smtClean="0"/>
              <a:t> </a:t>
            </a:r>
            <a:r>
              <a:rPr lang="en-ID" i="1" dirty="0" err="1" smtClean="0"/>
              <a:t>dapat</a:t>
            </a:r>
            <a:r>
              <a:rPr lang="en-ID" i="1" dirty="0" smtClean="0"/>
              <a:t> </a:t>
            </a:r>
            <a:r>
              <a:rPr lang="en-ID" i="1" dirty="0" err="1" smtClean="0"/>
              <a:t>menjadi</a:t>
            </a:r>
            <a:r>
              <a:rPr lang="en-ID" i="1" dirty="0" smtClean="0"/>
              <a:t> </a:t>
            </a:r>
            <a:r>
              <a:rPr lang="en-ID" i="1" dirty="0" err="1" smtClean="0"/>
              <a:t>indikasi</a:t>
            </a:r>
            <a:r>
              <a:rPr lang="en-ID" i="1" dirty="0" smtClean="0"/>
              <a:t> </a:t>
            </a:r>
            <a:r>
              <a:rPr lang="en-ID" i="1" dirty="0" err="1" smtClean="0"/>
              <a:t>bahwa</a:t>
            </a:r>
            <a:r>
              <a:rPr lang="en-ID" i="1" dirty="0" smtClean="0"/>
              <a:t> </a:t>
            </a:r>
            <a:r>
              <a:rPr lang="en-ID" i="1" dirty="0" err="1" smtClean="0"/>
              <a:t>penawaran</a:t>
            </a:r>
            <a:r>
              <a:rPr lang="en-ID" i="1" dirty="0" smtClean="0"/>
              <a:t> </a:t>
            </a:r>
            <a:r>
              <a:rPr lang="en-ID" i="1" dirty="0" err="1" smtClean="0"/>
              <a:t>masih</a:t>
            </a:r>
            <a:r>
              <a:rPr lang="en-ID" i="1" dirty="0" smtClean="0"/>
              <a:t> </a:t>
            </a:r>
            <a:r>
              <a:rPr lang="en-ID" i="1" dirty="0" err="1" smtClean="0"/>
              <a:t>dapat</a:t>
            </a:r>
            <a:r>
              <a:rPr lang="en-ID" i="1" dirty="0" smtClean="0"/>
              <a:t> </a:t>
            </a:r>
            <a:r>
              <a:rPr lang="en-ID" i="1" dirty="0" err="1" smtClean="0"/>
              <a:t>terus</a:t>
            </a:r>
            <a:r>
              <a:rPr lang="en-ID" i="1" dirty="0" smtClean="0"/>
              <a:t> </a:t>
            </a:r>
            <a:r>
              <a:rPr lang="en-ID" i="1" dirty="0" err="1" smtClean="0"/>
              <a:t>dilanjutkan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4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76872"/>
            <a:ext cx="7543800" cy="2592288"/>
          </a:xfrm>
        </p:spPr>
        <p:txBody>
          <a:bodyPr/>
          <a:lstStyle/>
          <a:p>
            <a:r>
              <a:rPr lang="en-ID" sz="4000" dirty="0" smtClean="0"/>
              <a:t>Shoulder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err="1" smtClean="0"/>
              <a:t>Bahu</a:t>
            </a:r>
            <a:r>
              <a:rPr lang="en-ID" i="1" dirty="0" smtClean="0"/>
              <a:t> yang </a:t>
            </a:r>
            <a:r>
              <a:rPr lang="en-ID" i="1" dirty="0" err="1" smtClean="0"/>
              <a:t>terlalu</a:t>
            </a:r>
            <a:r>
              <a:rPr lang="en-ID" i="1" dirty="0" smtClean="0"/>
              <a:t> </a:t>
            </a:r>
            <a:r>
              <a:rPr lang="en-ID" i="1" dirty="0" err="1" smtClean="0"/>
              <a:t>tegang</a:t>
            </a:r>
            <a:r>
              <a:rPr lang="en-ID" i="1" dirty="0" smtClean="0"/>
              <a:t>, </a:t>
            </a:r>
            <a:r>
              <a:rPr lang="en-ID" i="1" dirty="0" err="1" smtClean="0"/>
              <a:t>atau</a:t>
            </a:r>
            <a:r>
              <a:rPr lang="en-ID" i="1" dirty="0" smtClean="0"/>
              <a:t> </a:t>
            </a:r>
            <a:r>
              <a:rPr lang="en-ID" i="1" dirty="0" err="1" smtClean="0"/>
              <a:t>bahu</a:t>
            </a:r>
            <a:r>
              <a:rPr lang="en-ID" i="1" dirty="0" smtClean="0"/>
              <a:t> yang </a:t>
            </a:r>
            <a:r>
              <a:rPr lang="en-ID" i="1" dirty="0" err="1" smtClean="0"/>
              <a:t>diangkat</a:t>
            </a:r>
            <a:r>
              <a:rPr lang="en-ID" i="1" dirty="0" smtClean="0"/>
              <a:t> </a:t>
            </a:r>
            <a:r>
              <a:rPr lang="en-ID" i="1" dirty="0" err="1" smtClean="0"/>
              <a:t>akan</a:t>
            </a:r>
            <a:r>
              <a:rPr lang="en-ID" i="1" dirty="0" smtClean="0"/>
              <a:t> </a:t>
            </a:r>
            <a:r>
              <a:rPr lang="en-ID" i="1" dirty="0" err="1" smtClean="0"/>
              <a:t>mengindikasi</a:t>
            </a:r>
            <a:r>
              <a:rPr lang="en-ID" i="1" dirty="0" smtClean="0"/>
              <a:t> </a:t>
            </a:r>
            <a:r>
              <a:rPr lang="en-ID" i="1" dirty="0" err="1" smtClean="0"/>
              <a:t>bahwa</a:t>
            </a:r>
            <a:r>
              <a:rPr lang="en-ID" i="1" dirty="0" smtClean="0"/>
              <a:t> </a:t>
            </a:r>
            <a:r>
              <a:rPr lang="en-ID" i="1" dirty="0" err="1" smtClean="0"/>
              <a:t>suasana</a:t>
            </a:r>
            <a:r>
              <a:rPr lang="en-ID" i="1" dirty="0" smtClean="0"/>
              <a:t> </a:t>
            </a:r>
            <a:r>
              <a:rPr lang="en-ID" i="1" dirty="0" err="1" smtClean="0"/>
              <a:t>kurang</a:t>
            </a:r>
            <a:r>
              <a:rPr lang="en-ID" i="1" dirty="0" smtClean="0"/>
              <a:t> </a:t>
            </a:r>
            <a:r>
              <a:rPr lang="en-ID" i="1" dirty="0" err="1" smtClean="0"/>
              <a:t>nyaman</a:t>
            </a:r>
            <a:r>
              <a:rPr lang="en-ID" i="1" dirty="0" smtClean="0"/>
              <a:t> </a:t>
            </a:r>
            <a:r>
              <a:rPr lang="en-ID" i="1" dirty="0" err="1" smtClean="0"/>
              <a:t>dan</a:t>
            </a:r>
            <a:r>
              <a:rPr lang="en-ID" i="1" dirty="0" smtClean="0"/>
              <a:t> </a:t>
            </a:r>
            <a:r>
              <a:rPr lang="en-ID" i="1" dirty="0" err="1" smtClean="0"/>
              <a:t>penawaran</a:t>
            </a:r>
            <a:r>
              <a:rPr lang="en-ID" i="1" dirty="0" smtClean="0"/>
              <a:t> </a:t>
            </a:r>
            <a:r>
              <a:rPr lang="en-ID" i="1" dirty="0" err="1" smtClean="0"/>
              <a:t>mungkin</a:t>
            </a:r>
            <a:r>
              <a:rPr lang="en-ID" i="1" dirty="0" smtClean="0"/>
              <a:t> </a:t>
            </a:r>
            <a:r>
              <a:rPr lang="en-ID" i="1" dirty="0" err="1" smtClean="0"/>
              <a:t>akan</a:t>
            </a:r>
            <a:r>
              <a:rPr lang="en-ID" i="1" dirty="0" smtClean="0"/>
              <a:t> </a:t>
            </a:r>
            <a:r>
              <a:rPr lang="en-ID" i="1" dirty="0" err="1" smtClean="0"/>
              <a:t>sulit</a:t>
            </a:r>
            <a:r>
              <a:rPr lang="en-ID" i="1" dirty="0" smtClean="0"/>
              <a:t> </a:t>
            </a:r>
            <a:r>
              <a:rPr lang="en-ID" i="1" dirty="0" err="1" smtClean="0"/>
              <a:t>mencapai</a:t>
            </a:r>
            <a:r>
              <a:rPr lang="en-ID" i="1" dirty="0" smtClean="0"/>
              <a:t> </a:t>
            </a:r>
            <a:r>
              <a:rPr lang="en-ID" i="1" dirty="0" err="1" smtClean="0"/>
              <a:t>titik</a:t>
            </a:r>
            <a:r>
              <a:rPr lang="en-ID" i="1" dirty="0" smtClean="0"/>
              <a:t> </a:t>
            </a:r>
            <a:r>
              <a:rPr lang="en-ID" i="1" dirty="0" err="1" smtClean="0"/>
              <a:t>temu</a:t>
            </a:r>
            <a:r>
              <a:rPr lang="en-ID" i="1" dirty="0" smtClean="0"/>
              <a:t>. </a:t>
            </a:r>
            <a:r>
              <a:rPr lang="en-ID" i="1" dirty="0" err="1" smtClean="0"/>
              <a:t>Perlu</a:t>
            </a:r>
            <a:r>
              <a:rPr lang="en-ID" i="1" dirty="0" smtClean="0"/>
              <a:t> </a:t>
            </a:r>
            <a:r>
              <a:rPr lang="en-ID" i="1" dirty="0" err="1" smtClean="0"/>
              <a:t>ekstra</a:t>
            </a:r>
            <a:r>
              <a:rPr lang="en-ID" i="1" dirty="0" smtClean="0"/>
              <a:t> </a:t>
            </a:r>
            <a:r>
              <a:rPr lang="en-ID" i="1" dirty="0" err="1" smtClean="0"/>
              <a:t>waktu</a:t>
            </a:r>
            <a:r>
              <a:rPr lang="en-ID" i="1" dirty="0" smtClean="0"/>
              <a:t> </a:t>
            </a:r>
            <a:r>
              <a:rPr lang="en-ID" i="1" dirty="0" err="1" smtClean="0"/>
              <a:t>untuk</a:t>
            </a:r>
            <a:r>
              <a:rPr lang="en-ID" i="1" dirty="0" smtClean="0"/>
              <a:t> </a:t>
            </a:r>
            <a:r>
              <a:rPr lang="en-ID" i="1" dirty="0" err="1" smtClean="0"/>
              <a:t>mencairkan</a:t>
            </a:r>
            <a:r>
              <a:rPr lang="en-ID" i="1" dirty="0" smtClean="0"/>
              <a:t> </a:t>
            </a:r>
            <a:r>
              <a:rPr lang="en-ID" i="1" dirty="0" err="1" smtClean="0"/>
              <a:t>suasana</a:t>
            </a:r>
            <a:r>
              <a:rPr lang="en-ID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4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4824"/>
            <a:ext cx="7543800" cy="2952328"/>
          </a:xfrm>
        </p:spPr>
        <p:txBody>
          <a:bodyPr/>
          <a:lstStyle/>
          <a:p>
            <a:r>
              <a:rPr lang="en-ID" sz="4000" dirty="0" smtClean="0"/>
              <a:t>Hands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err="1" smtClean="0"/>
              <a:t>Tangan</a:t>
            </a:r>
            <a:r>
              <a:rPr lang="en-ID" i="1" dirty="0" smtClean="0"/>
              <a:t> yang </a:t>
            </a:r>
            <a:r>
              <a:rPr lang="en-ID" i="1" dirty="0" err="1" smtClean="0"/>
              <a:t>terbuka</a:t>
            </a:r>
            <a:r>
              <a:rPr lang="en-ID" i="1" dirty="0" smtClean="0"/>
              <a:t> </a:t>
            </a:r>
            <a:r>
              <a:rPr lang="en-ID" i="1" dirty="0" err="1" smtClean="0"/>
              <a:t>menandakan</a:t>
            </a:r>
            <a:r>
              <a:rPr lang="en-ID" i="1" dirty="0" smtClean="0"/>
              <a:t> </a:t>
            </a:r>
            <a:r>
              <a:rPr lang="en-ID" i="1" dirty="0" err="1" smtClean="0"/>
              <a:t>sikap</a:t>
            </a:r>
            <a:r>
              <a:rPr lang="en-ID" i="1" dirty="0" smtClean="0"/>
              <a:t> yang </a:t>
            </a:r>
            <a:r>
              <a:rPr lang="en-ID" i="1" dirty="0" err="1" smtClean="0"/>
              <a:t>lebih</a:t>
            </a:r>
            <a:r>
              <a:rPr lang="en-ID" i="1" dirty="0" smtClean="0"/>
              <a:t> </a:t>
            </a:r>
            <a:r>
              <a:rPr lang="en-ID" i="1" dirty="0" err="1" smtClean="0"/>
              <a:t>menerima</a:t>
            </a:r>
            <a:r>
              <a:rPr lang="en-ID" i="1" dirty="0" smtClean="0"/>
              <a:t> </a:t>
            </a:r>
            <a:r>
              <a:rPr lang="en-ID" i="1" dirty="0" err="1" smtClean="0"/>
              <a:t>dibandingkan</a:t>
            </a:r>
            <a:r>
              <a:rPr lang="en-ID" i="1" dirty="0" smtClean="0"/>
              <a:t> </a:t>
            </a:r>
            <a:r>
              <a:rPr lang="en-ID" i="1" dirty="0" err="1" smtClean="0"/>
              <a:t>tangan</a:t>
            </a:r>
            <a:r>
              <a:rPr lang="en-ID" i="1" dirty="0" smtClean="0"/>
              <a:t> yang </a:t>
            </a:r>
            <a:r>
              <a:rPr lang="en-ID" i="1" dirty="0" err="1" smtClean="0"/>
              <a:t>disilangkan</a:t>
            </a:r>
            <a:r>
              <a:rPr lang="en-ID" i="1" dirty="0" smtClean="0"/>
              <a:t> di </a:t>
            </a:r>
            <a:r>
              <a:rPr lang="en-ID" i="1" dirty="0" err="1" smtClean="0"/>
              <a:t>depan</a:t>
            </a:r>
            <a:r>
              <a:rPr lang="en-ID" i="1" dirty="0" smtClean="0"/>
              <a:t> dada. </a:t>
            </a:r>
            <a:r>
              <a:rPr lang="en-ID" i="1" dirty="0" err="1" smtClean="0"/>
              <a:t>Tangan</a:t>
            </a:r>
            <a:r>
              <a:rPr lang="en-ID" i="1" dirty="0" smtClean="0"/>
              <a:t> yang </a:t>
            </a:r>
            <a:r>
              <a:rPr lang="en-ID" i="1" dirty="0" err="1" smtClean="0"/>
              <a:t>terkatup</a:t>
            </a:r>
            <a:r>
              <a:rPr lang="en-ID" i="1" dirty="0" smtClean="0"/>
              <a:t> </a:t>
            </a:r>
            <a:r>
              <a:rPr lang="en-ID" i="1" dirty="0" err="1" smtClean="0"/>
              <a:t>dengan</a:t>
            </a:r>
            <a:r>
              <a:rPr lang="en-ID" i="1" dirty="0" smtClean="0"/>
              <a:t> </a:t>
            </a:r>
            <a:r>
              <a:rPr lang="en-ID" i="1" dirty="0" err="1" smtClean="0"/>
              <a:t>kaku</a:t>
            </a:r>
            <a:r>
              <a:rPr lang="en-ID" i="1" dirty="0" smtClean="0"/>
              <a:t> </a:t>
            </a:r>
            <a:r>
              <a:rPr lang="en-ID" i="1" dirty="0" err="1" smtClean="0"/>
              <a:t>menyiratkan</a:t>
            </a:r>
            <a:r>
              <a:rPr lang="en-ID" i="1" dirty="0" smtClean="0"/>
              <a:t> </a:t>
            </a:r>
            <a:r>
              <a:rPr lang="en-ID" i="1" dirty="0" err="1" smtClean="0"/>
              <a:t>ketegangan</a:t>
            </a:r>
            <a:r>
              <a:rPr lang="en-ID" i="1" dirty="0" smtClean="0"/>
              <a:t> </a:t>
            </a:r>
            <a:r>
              <a:rPr lang="en-ID" i="1" dirty="0" err="1" smtClean="0"/>
              <a:t>dan</a:t>
            </a:r>
            <a:r>
              <a:rPr lang="en-ID" i="1" dirty="0" smtClean="0"/>
              <a:t> </a:t>
            </a:r>
            <a:r>
              <a:rPr lang="en-ID" i="1" dirty="0" err="1" smtClean="0"/>
              <a:t>penolakan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5790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40768"/>
            <a:ext cx="7543800" cy="3888432"/>
          </a:xfrm>
        </p:spPr>
        <p:txBody>
          <a:bodyPr/>
          <a:lstStyle/>
          <a:p>
            <a:r>
              <a:rPr lang="en-ID" sz="4000" dirty="0" smtClean="0"/>
              <a:t>Legs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smtClean="0"/>
              <a:t>Kaki-kaki yang </a:t>
            </a:r>
            <a:r>
              <a:rPr lang="en-ID" i="1" dirty="0" err="1" smtClean="0"/>
              <a:t>disilangkan</a:t>
            </a:r>
            <a:r>
              <a:rPr lang="en-ID" i="1" dirty="0" smtClean="0"/>
              <a:t> </a:t>
            </a:r>
            <a:r>
              <a:rPr lang="en-ID" i="1" dirty="0" err="1" smtClean="0"/>
              <a:t>umumnya</a:t>
            </a:r>
            <a:r>
              <a:rPr lang="en-ID" i="1" dirty="0" smtClean="0"/>
              <a:t> </a:t>
            </a:r>
            <a:r>
              <a:rPr lang="en-ID" i="1" dirty="0" err="1" smtClean="0"/>
              <a:t>menandakan</a:t>
            </a:r>
            <a:r>
              <a:rPr lang="en-ID" i="1" dirty="0" smtClean="0"/>
              <a:t> </a:t>
            </a:r>
            <a:r>
              <a:rPr lang="en-ID" i="1" dirty="0" err="1" smtClean="0"/>
              <a:t>kurang</a:t>
            </a:r>
            <a:r>
              <a:rPr lang="en-ID" i="1" dirty="0" smtClean="0"/>
              <a:t> </a:t>
            </a:r>
            <a:r>
              <a:rPr lang="en-ID" i="1" dirty="0" err="1" smtClean="0"/>
              <a:t>tertarik</a:t>
            </a:r>
            <a:r>
              <a:rPr lang="en-ID" i="1" dirty="0" smtClean="0"/>
              <a:t> </a:t>
            </a:r>
            <a:r>
              <a:rPr lang="en-ID" i="1" dirty="0" err="1" smtClean="0"/>
              <a:t>dengan</a:t>
            </a:r>
            <a:r>
              <a:rPr lang="en-ID" i="1" dirty="0" smtClean="0"/>
              <a:t> </a:t>
            </a:r>
            <a:r>
              <a:rPr lang="en-ID" i="1" dirty="0" err="1" smtClean="0"/>
              <a:t>apa</a:t>
            </a:r>
            <a:r>
              <a:rPr lang="en-ID" i="1" dirty="0" smtClean="0"/>
              <a:t> yang </a:t>
            </a:r>
            <a:r>
              <a:rPr lang="en-ID" i="1" dirty="0" err="1" smtClean="0"/>
              <a:t>disampaikan</a:t>
            </a:r>
            <a:r>
              <a:rPr lang="en-ID" i="1" dirty="0" smtClean="0"/>
              <a:t>, </a:t>
            </a:r>
            <a:r>
              <a:rPr lang="en-ID" i="1" dirty="0" err="1" smtClean="0"/>
              <a:t>penolakan</a:t>
            </a:r>
            <a:r>
              <a:rPr lang="en-ID" i="1" dirty="0" smtClean="0"/>
              <a:t> </a:t>
            </a:r>
            <a:r>
              <a:rPr lang="en-ID" i="1" dirty="0" err="1" smtClean="0"/>
              <a:t>untuk</a:t>
            </a:r>
            <a:r>
              <a:rPr lang="en-ID" i="1" dirty="0" smtClean="0"/>
              <a:t> </a:t>
            </a:r>
            <a:r>
              <a:rPr lang="en-ID" i="1" dirty="0" err="1" smtClean="0"/>
              <a:t>penjelasan</a:t>
            </a:r>
            <a:r>
              <a:rPr lang="en-ID" i="1" dirty="0" smtClean="0"/>
              <a:t> yang </a:t>
            </a:r>
            <a:r>
              <a:rPr lang="en-ID" i="1" dirty="0" err="1" smtClean="0"/>
              <a:t>panjang</a:t>
            </a:r>
            <a:r>
              <a:rPr lang="en-ID" i="1" dirty="0" smtClean="0"/>
              <a:t>, </a:t>
            </a:r>
            <a:r>
              <a:rPr lang="en-ID" i="1" dirty="0" err="1" smtClean="0"/>
              <a:t>ataupun</a:t>
            </a:r>
            <a:r>
              <a:rPr lang="en-ID" i="1" dirty="0" smtClean="0"/>
              <a:t> </a:t>
            </a:r>
            <a:r>
              <a:rPr lang="en-ID" i="1" dirty="0" err="1" smtClean="0"/>
              <a:t>ketidaknyamanan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84784"/>
            <a:ext cx="7543800" cy="3888432"/>
          </a:xfrm>
        </p:spPr>
        <p:txBody>
          <a:bodyPr/>
          <a:lstStyle/>
          <a:p>
            <a:r>
              <a:rPr lang="en-ID" sz="4000" dirty="0" smtClean="0"/>
              <a:t>Stances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smtClean="0"/>
              <a:t>Opening stances </a:t>
            </a:r>
            <a:r>
              <a:rPr lang="en-ID" i="1" dirty="0" err="1" smtClean="0"/>
              <a:t>memberikan</a:t>
            </a:r>
            <a:r>
              <a:rPr lang="en-ID" i="1" dirty="0" smtClean="0"/>
              <a:t> </a:t>
            </a:r>
            <a:r>
              <a:rPr lang="en-ID" i="1" dirty="0" err="1" smtClean="0"/>
              <a:t>banyak</a:t>
            </a:r>
            <a:r>
              <a:rPr lang="en-ID" i="1" dirty="0" smtClean="0"/>
              <a:t> </a:t>
            </a:r>
            <a:r>
              <a:rPr lang="en-ID" i="1" dirty="0" err="1" smtClean="0"/>
              <a:t>pengaruh</a:t>
            </a:r>
            <a:r>
              <a:rPr lang="en-ID" i="1" dirty="0" smtClean="0"/>
              <a:t> </a:t>
            </a:r>
            <a:r>
              <a:rPr lang="en-ID" i="1" dirty="0" err="1" smtClean="0"/>
              <a:t>terhadap</a:t>
            </a:r>
            <a:r>
              <a:rPr lang="en-ID" i="1" dirty="0" smtClean="0"/>
              <a:t> </a:t>
            </a:r>
            <a:r>
              <a:rPr lang="en-ID" i="1" dirty="0" err="1" smtClean="0"/>
              <a:t>keberlanjutan</a:t>
            </a:r>
            <a:r>
              <a:rPr lang="en-ID" i="1" dirty="0" smtClean="0"/>
              <a:t> proses. </a:t>
            </a:r>
            <a:r>
              <a:rPr lang="en-ID" i="1" dirty="0" err="1" smtClean="0"/>
              <a:t>Posisi</a:t>
            </a:r>
            <a:r>
              <a:rPr lang="en-ID" i="1" dirty="0" smtClean="0"/>
              <a:t>, </a:t>
            </a:r>
            <a:r>
              <a:rPr lang="en-ID" i="1" dirty="0" err="1" smtClean="0"/>
              <a:t>postur</a:t>
            </a:r>
            <a:r>
              <a:rPr lang="en-ID" i="1" dirty="0" smtClean="0"/>
              <a:t>, </a:t>
            </a:r>
            <a:r>
              <a:rPr lang="en-ID" i="1" dirty="0" err="1" smtClean="0"/>
              <a:t>sudut</a:t>
            </a:r>
            <a:r>
              <a:rPr lang="en-ID" i="1" dirty="0" smtClean="0"/>
              <a:t> </a:t>
            </a:r>
            <a:r>
              <a:rPr lang="en-ID" i="1" dirty="0" err="1" smtClean="0"/>
              <a:t>pandang</a:t>
            </a:r>
            <a:r>
              <a:rPr lang="en-ID" i="1" dirty="0" smtClean="0"/>
              <a:t> </a:t>
            </a:r>
            <a:r>
              <a:rPr lang="en-ID" i="1" dirty="0" err="1" smtClean="0"/>
              <a:t>dapat</a:t>
            </a:r>
            <a:r>
              <a:rPr lang="en-ID" i="1" dirty="0" smtClean="0"/>
              <a:t> </a:t>
            </a:r>
            <a:r>
              <a:rPr lang="en-ID" i="1" dirty="0" err="1" smtClean="0"/>
              <a:t>membuat</a:t>
            </a:r>
            <a:r>
              <a:rPr lang="en-ID" i="1" dirty="0" smtClean="0"/>
              <a:t> </a:t>
            </a:r>
            <a:r>
              <a:rPr lang="en-ID" dirty="0" smtClean="0"/>
              <a:t>counterpart</a:t>
            </a:r>
            <a:r>
              <a:rPr lang="en-ID" i="1" dirty="0" smtClean="0"/>
              <a:t> </a:t>
            </a:r>
            <a:r>
              <a:rPr lang="en-ID" i="1" dirty="0" err="1" smtClean="0"/>
              <a:t>merasa</a:t>
            </a:r>
            <a:r>
              <a:rPr lang="en-ID" i="1" dirty="0" smtClean="0"/>
              <a:t> </a:t>
            </a:r>
            <a:r>
              <a:rPr lang="en-ID" i="1" dirty="0" err="1" smtClean="0"/>
              <a:t>sejalan</a:t>
            </a:r>
            <a:r>
              <a:rPr lang="en-ID" i="1" dirty="0" smtClean="0"/>
              <a:t> </a:t>
            </a:r>
            <a:r>
              <a:rPr lang="en-ID" i="1" dirty="0" err="1" smtClean="0"/>
              <a:t>ataupun</a:t>
            </a:r>
            <a:r>
              <a:rPr lang="en-ID" i="1" dirty="0" smtClean="0"/>
              <a:t> </a:t>
            </a:r>
            <a:r>
              <a:rPr lang="en-ID" i="1" dirty="0" err="1" smtClean="0"/>
              <a:t>justru</a:t>
            </a:r>
            <a:r>
              <a:rPr lang="en-ID" i="1" dirty="0" smtClean="0"/>
              <a:t> </a:t>
            </a:r>
            <a:r>
              <a:rPr lang="en-ID" i="1" dirty="0" err="1" smtClean="0"/>
              <a:t>kurang</a:t>
            </a:r>
            <a:r>
              <a:rPr lang="en-ID" i="1" dirty="0" smtClean="0"/>
              <a:t> </a:t>
            </a:r>
            <a:r>
              <a:rPr lang="en-ID" i="1" dirty="0" err="1" smtClean="0"/>
              <a:t>nyaman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712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263480"/>
          </a:xfrm>
        </p:spPr>
        <p:txBody>
          <a:bodyPr/>
          <a:lstStyle/>
          <a:p>
            <a:r>
              <a:rPr lang="en-ID" sz="4000" dirty="0" smtClean="0">
                <a:solidFill>
                  <a:srgbClr val="FF0000"/>
                </a:solidFill>
              </a:rPr>
              <a:t>Attitude</a:t>
            </a:r>
          </a:p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	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Bagaimana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kita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menunjukkan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attitude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memberikan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banyak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sekali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masukan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penilaian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pada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counterpart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Salah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satu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contohnya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>
              <a:rPr lang="en-ID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sikap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sabar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proses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negosiasi</a:t>
            </a:r>
            <a:r>
              <a:rPr lang="en-ID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lebih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diterima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dibandingkan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sikap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menyerang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atau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defensif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proses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negosiasi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25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56792"/>
            <a:ext cx="7543800" cy="4176464"/>
          </a:xfrm>
        </p:spPr>
        <p:txBody>
          <a:bodyPr/>
          <a:lstStyle/>
          <a:p>
            <a:r>
              <a:rPr lang="en-ID" sz="4000" dirty="0" smtClean="0">
                <a:solidFill>
                  <a:srgbClr val="FF0000"/>
                </a:solidFill>
              </a:rPr>
              <a:t>Words</a:t>
            </a:r>
          </a:p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	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Perhatikan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penggunaan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kata-kata,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istilah-istilah</a:t>
            </a:r>
            <a:r>
              <a:rPr lang="en-ID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apakah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mudah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dipahami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termasuk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bagaimana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kata-kata yang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sopan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atau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sifatnya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rawan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menimbulkan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rasa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tersinggung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pada</a:t>
            </a:r>
            <a:r>
              <a:rPr lang="en-ID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counterpart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7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572000"/>
            <a:ext cx="6624736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smtClean="0"/>
              <a:t>What is Body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1027" name="Picture 3" descr="C:\Users\LENOVO\AppData\Local\Microsoft\Windows\INetCache\IE\5S1Z1KFF\z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04" y="685800"/>
            <a:ext cx="5169768" cy="38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dirty="0" smtClean="0"/>
              <a:t>     How to Indicate Lies?</a:t>
            </a:r>
            <a:endParaRPr lang="en-US" dirty="0"/>
          </a:p>
        </p:txBody>
      </p:sp>
      <p:pic>
        <p:nvPicPr>
          <p:cNvPr id="1026" name="Picture 2" descr="C:\Users\LENOVO\AppData\Local\Microsoft\Windows\INetCache\IE\5S1Z1KFF\Half-Truth-Whole-Lie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" y="685800"/>
            <a:ext cx="621792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21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4824"/>
            <a:ext cx="7543800" cy="3456384"/>
          </a:xfrm>
        </p:spPr>
        <p:txBody>
          <a:bodyPr/>
          <a:lstStyle/>
          <a:p>
            <a:r>
              <a:rPr lang="en-ID" sz="3600" dirty="0" err="1" smtClean="0"/>
              <a:t>Menghindari</a:t>
            </a:r>
            <a:r>
              <a:rPr lang="en-ID" sz="3600" dirty="0" smtClean="0"/>
              <a:t> </a:t>
            </a:r>
            <a:r>
              <a:rPr lang="en-ID" sz="3600" dirty="0" err="1" smtClean="0"/>
              <a:t>kontak</a:t>
            </a:r>
            <a:r>
              <a:rPr lang="en-ID" sz="3600" dirty="0" smtClean="0"/>
              <a:t> </a:t>
            </a:r>
            <a:r>
              <a:rPr lang="en-ID" sz="3600" dirty="0" err="1" smtClean="0"/>
              <a:t>mata</a:t>
            </a:r>
            <a:endParaRPr lang="en-ID" sz="3600" dirty="0" smtClean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err="1" smtClean="0"/>
              <a:t>Biasanya</a:t>
            </a:r>
            <a:r>
              <a:rPr lang="en-ID" i="1" dirty="0" smtClean="0"/>
              <a:t> orang yang </a:t>
            </a:r>
            <a:r>
              <a:rPr lang="en-ID" i="1" dirty="0" err="1" smtClean="0"/>
              <a:t>berbohong</a:t>
            </a:r>
            <a:r>
              <a:rPr lang="en-ID" i="1" dirty="0" smtClean="0"/>
              <a:t> </a:t>
            </a:r>
            <a:r>
              <a:rPr lang="en-ID" i="1" dirty="0" err="1" smtClean="0"/>
              <a:t>akan</a:t>
            </a:r>
            <a:r>
              <a:rPr lang="en-ID" i="1" dirty="0" smtClean="0"/>
              <a:t> </a:t>
            </a:r>
            <a:r>
              <a:rPr lang="en-ID" i="1" dirty="0" err="1" smtClean="0"/>
              <a:t>menghindari</a:t>
            </a:r>
            <a:r>
              <a:rPr lang="en-ID" i="1" dirty="0" smtClean="0"/>
              <a:t> </a:t>
            </a:r>
            <a:r>
              <a:rPr lang="en-ID" i="1" dirty="0" err="1" smtClean="0"/>
              <a:t>kontak</a:t>
            </a:r>
            <a:r>
              <a:rPr lang="en-ID" i="1" dirty="0" smtClean="0"/>
              <a:t> </a:t>
            </a:r>
            <a:r>
              <a:rPr lang="en-ID" i="1" dirty="0" err="1" smtClean="0"/>
              <a:t>mata</a:t>
            </a:r>
            <a:endParaRPr lang="en-ID" i="1" dirty="0" smtClean="0"/>
          </a:p>
        </p:txBody>
      </p:sp>
    </p:spTree>
    <p:extLst>
      <p:ext uri="{BB962C8B-B14F-4D97-AF65-F5344CB8AC3E}">
        <p14:creationId xmlns:p14="http://schemas.microsoft.com/office/powerpoint/2010/main" val="3298223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2776"/>
            <a:ext cx="7543800" cy="3312368"/>
          </a:xfrm>
        </p:spPr>
        <p:txBody>
          <a:bodyPr/>
          <a:lstStyle/>
          <a:p>
            <a:r>
              <a:rPr lang="en-ID" sz="3600" dirty="0" err="1" smtClean="0"/>
              <a:t>Arah</a:t>
            </a:r>
            <a:r>
              <a:rPr lang="en-ID" sz="3600" dirty="0" smtClean="0"/>
              <a:t> </a:t>
            </a:r>
            <a:r>
              <a:rPr lang="en-ID" sz="3600" dirty="0" err="1"/>
              <a:t>p</a:t>
            </a:r>
            <a:r>
              <a:rPr lang="en-ID" sz="3600" dirty="0" err="1" smtClean="0"/>
              <a:t>andangan</a:t>
            </a:r>
            <a:r>
              <a:rPr lang="en-ID" sz="3600" dirty="0" smtClean="0"/>
              <a:t> </a:t>
            </a:r>
            <a:r>
              <a:rPr lang="en-ID" sz="3600" dirty="0" err="1" smtClean="0"/>
              <a:t>mata</a:t>
            </a:r>
            <a:endParaRPr lang="en-ID" sz="3600" dirty="0" smtClean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err="1" smtClean="0"/>
              <a:t>Biasanya</a:t>
            </a:r>
            <a:r>
              <a:rPr lang="en-ID" i="1" dirty="0" smtClean="0"/>
              <a:t> </a:t>
            </a:r>
            <a:r>
              <a:rPr lang="en-ID" i="1" dirty="0" err="1" smtClean="0"/>
              <a:t>ke</a:t>
            </a:r>
            <a:r>
              <a:rPr lang="en-ID" i="1" dirty="0" smtClean="0"/>
              <a:t> </a:t>
            </a:r>
            <a:r>
              <a:rPr lang="en-ID" i="1" dirty="0" err="1" smtClean="0"/>
              <a:t>kanan</a:t>
            </a:r>
            <a:r>
              <a:rPr lang="en-ID" i="1" dirty="0" smtClean="0"/>
              <a:t> </a:t>
            </a:r>
            <a:r>
              <a:rPr lang="en-ID" i="1" dirty="0" err="1" smtClean="0"/>
              <a:t>atas</a:t>
            </a:r>
            <a:r>
              <a:rPr lang="en-ID" i="1" dirty="0" smtClean="0"/>
              <a:t>, </a:t>
            </a:r>
            <a:r>
              <a:rPr lang="en-ID" i="1" dirty="0" err="1" smtClean="0"/>
              <a:t>memandang</a:t>
            </a:r>
            <a:r>
              <a:rPr lang="en-ID" i="1" dirty="0" smtClean="0"/>
              <a:t> </a:t>
            </a:r>
            <a:r>
              <a:rPr lang="en-ID" i="1" dirty="0" err="1" smtClean="0"/>
              <a:t>ke</a:t>
            </a:r>
            <a:r>
              <a:rPr lang="en-ID" i="1" dirty="0" smtClean="0"/>
              <a:t> </a:t>
            </a:r>
            <a:r>
              <a:rPr lang="en-ID" i="1" dirty="0" err="1" smtClean="0"/>
              <a:t>bawah</a:t>
            </a:r>
            <a:r>
              <a:rPr lang="en-ID" i="1" dirty="0" smtClean="0"/>
              <a:t>, </a:t>
            </a:r>
            <a:r>
              <a:rPr lang="en-ID" i="1" dirty="0" err="1" smtClean="0"/>
              <a:t>atau</a:t>
            </a:r>
            <a:r>
              <a:rPr lang="en-ID" i="1" dirty="0" smtClean="0"/>
              <a:t> </a:t>
            </a:r>
            <a:r>
              <a:rPr lang="en-ID" i="1" dirty="0" err="1" smtClean="0"/>
              <a:t>memandang</a:t>
            </a:r>
            <a:r>
              <a:rPr lang="en-ID" i="1" dirty="0" smtClean="0"/>
              <a:t> </a:t>
            </a:r>
            <a:r>
              <a:rPr lang="en-ID" i="1" dirty="0" err="1" smtClean="0"/>
              <a:t>tidak</a:t>
            </a:r>
            <a:r>
              <a:rPr lang="en-ID" i="1" dirty="0" smtClean="0"/>
              <a:t> </a:t>
            </a:r>
            <a:r>
              <a:rPr lang="en-ID" i="1" dirty="0" err="1" smtClean="0"/>
              <a:t>jelas</a:t>
            </a:r>
            <a:r>
              <a:rPr lang="en-ID" i="1" dirty="0" smtClean="0"/>
              <a:t> </a:t>
            </a:r>
            <a:r>
              <a:rPr lang="en-ID" i="1" dirty="0" err="1" smtClean="0"/>
              <a:t>ke</a:t>
            </a:r>
            <a:r>
              <a:rPr lang="en-ID" i="1" dirty="0" smtClean="0"/>
              <a:t> </a:t>
            </a:r>
            <a:r>
              <a:rPr lang="en-ID" i="1" dirty="0" err="1" smtClean="0"/>
              <a:t>mana</a:t>
            </a:r>
            <a:r>
              <a:rPr lang="en-ID" i="1" dirty="0" smtClean="0"/>
              <a:t> </a:t>
            </a:r>
            <a:r>
              <a:rPr lang="en-ID" i="1" dirty="0" err="1" smtClean="0"/>
              <a:t>arahnya</a:t>
            </a:r>
            <a:r>
              <a:rPr lang="en-ID" i="1" dirty="0" smtClean="0"/>
              <a:t> </a:t>
            </a:r>
            <a:r>
              <a:rPr lang="en-ID" i="1" dirty="0" err="1" smtClean="0"/>
              <a:t>diyakini</a:t>
            </a:r>
            <a:r>
              <a:rPr lang="en-ID" i="1" dirty="0" smtClean="0"/>
              <a:t> </a:t>
            </a:r>
            <a:r>
              <a:rPr lang="en-ID" i="1" dirty="0" err="1" smtClean="0"/>
              <a:t>sebagai</a:t>
            </a:r>
            <a:r>
              <a:rPr lang="en-ID" i="1" dirty="0" smtClean="0"/>
              <a:t> </a:t>
            </a:r>
            <a:r>
              <a:rPr lang="en-ID" i="1" dirty="0" err="1" smtClean="0"/>
              <a:t>upaya</a:t>
            </a:r>
            <a:r>
              <a:rPr lang="en-ID" i="1" dirty="0" smtClean="0"/>
              <a:t> </a:t>
            </a:r>
            <a:r>
              <a:rPr lang="en-ID" i="1" dirty="0" err="1" smtClean="0"/>
              <a:t>berbohong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789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68760"/>
            <a:ext cx="7543800" cy="3960440"/>
          </a:xfrm>
        </p:spPr>
        <p:txBody>
          <a:bodyPr/>
          <a:lstStyle/>
          <a:p>
            <a:r>
              <a:rPr lang="en-ID" sz="3600" dirty="0" err="1" smtClean="0"/>
              <a:t>Mengusap</a:t>
            </a:r>
            <a:r>
              <a:rPr lang="en-ID" sz="3600" dirty="0" smtClean="0"/>
              <a:t> </a:t>
            </a:r>
            <a:r>
              <a:rPr lang="en-ID" sz="3600" dirty="0" err="1" smtClean="0"/>
              <a:t>hidung</a:t>
            </a:r>
            <a:endParaRPr lang="en-ID" sz="3600" dirty="0" smtClean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err="1" smtClean="0"/>
              <a:t>Gerakan</a:t>
            </a:r>
            <a:r>
              <a:rPr lang="en-ID" i="1" dirty="0" smtClean="0"/>
              <a:t> </a:t>
            </a:r>
            <a:r>
              <a:rPr lang="en-ID" i="1" dirty="0" err="1" smtClean="0"/>
              <a:t>halus</a:t>
            </a:r>
            <a:r>
              <a:rPr lang="en-ID" i="1" dirty="0" smtClean="0"/>
              <a:t> </a:t>
            </a:r>
            <a:r>
              <a:rPr lang="en-ID" i="1" dirty="0" err="1" smtClean="0"/>
              <a:t>pada</a:t>
            </a:r>
            <a:r>
              <a:rPr lang="en-ID" i="1" dirty="0" smtClean="0"/>
              <a:t> </a:t>
            </a:r>
            <a:r>
              <a:rPr lang="en-ID" i="1" dirty="0" err="1" smtClean="0"/>
              <a:t>hidung</a:t>
            </a:r>
            <a:r>
              <a:rPr lang="en-ID" i="1" dirty="0" smtClean="0"/>
              <a:t> </a:t>
            </a:r>
            <a:r>
              <a:rPr lang="en-ID" i="1" dirty="0" err="1" smtClean="0"/>
              <a:t>mengindikasikan</a:t>
            </a:r>
            <a:r>
              <a:rPr lang="en-ID" i="1" dirty="0" smtClean="0"/>
              <a:t> </a:t>
            </a:r>
            <a:r>
              <a:rPr lang="en-ID" i="1" dirty="0" err="1" smtClean="0"/>
              <a:t>kebohongan</a:t>
            </a:r>
            <a:r>
              <a:rPr lang="en-ID" i="1" dirty="0" smtClean="0"/>
              <a:t>, </a:t>
            </a:r>
            <a:r>
              <a:rPr lang="en-ID" i="1" dirty="0" err="1" smtClean="0"/>
              <a:t>namun</a:t>
            </a:r>
            <a:r>
              <a:rPr lang="en-ID" i="1" dirty="0" smtClean="0"/>
              <a:t> </a:t>
            </a:r>
            <a:r>
              <a:rPr lang="en-ID" i="1" dirty="0" err="1" smtClean="0"/>
              <a:t>gerakan</a:t>
            </a:r>
            <a:r>
              <a:rPr lang="en-ID" i="1" dirty="0" smtClean="0"/>
              <a:t> yang </a:t>
            </a:r>
            <a:r>
              <a:rPr lang="en-ID" i="1" dirty="0" err="1" smtClean="0"/>
              <a:t>kasar</a:t>
            </a:r>
            <a:r>
              <a:rPr lang="en-ID" i="1" dirty="0" smtClean="0"/>
              <a:t> </a:t>
            </a:r>
            <a:r>
              <a:rPr lang="en-ID" i="1" dirty="0" err="1" smtClean="0"/>
              <a:t>atau</a:t>
            </a:r>
            <a:r>
              <a:rPr lang="en-ID" i="1" dirty="0" smtClean="0"/>
              <a:t> </a:t>
            </a:r>
            <a:r>
              <a:rPr lang="en-ID" i="1" dirty="0" err="1" smtClean="0"/>
              <a:t>keras</a:t>
            </a:r>
            <a:r>
              <a:rPr lang="en-ID" i="1" dirty="0" smtClean="0"/>
              <a:t> </a:t>
            </a:r>
            <a:r>
              <a:rPr lang="en-ID" i="1" dirty="0" err="1" smtClean="0"/>
              <a:t>jangan</a:t>
            </a:r>
            <a:r>
              <a:rPr lang="en-ID" i="1" dirty="0" smtClean="0"/>
              <a:t> </a:t>
            </a:r>
            <a:r>
              <a:rPr lang="en-ID" i="1" dirty="0" err="1" smtClean="0"/>
              <a:t>selalu</a:t>
            </a:r>
            <a:r>
              <a:rPr lang="en-ID" i="1" dirty="0" smtClean="0"/>
              <a:t> </a:t>
            </a:r>
            <a:r>
              <a:rPr lang="en-ID" i="1" dirty="0" err="1" smtClean="0"/>
              <a:t>diartikan</a:t>
            </a:r>
            <a:r>
              <a:rPr lang="en-ID" i="1" dirty="0" smtClean="0"/>
              <a:t> </a:t>
            </a:r>
            <a:r>
              <a:rPr lang="en-ID" i="1" dirty="0" err="1" smtClean="0"/>
              <a:t>demikian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464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00808"/>
            <a:ext cx="7543800" cy="3240360"/>
          </a:xfrm>
        </p:spPr>
        <p:txBody>
          <a:bodyPr>
            <a:normAutofit/>
          </a:bodyPr>
          <a:lstStyle/>
          <a:p>
            <a:r>
              <a:rPr lang="en-ID" sz="3600" dirty="0" err="1" smtClean="0"/>
              <a:t>Menggosok</a:t>
            </a:r>
            <a:r>
              <a:rPr lang="en-ID" sz="3600" dirty="0" smtClean="0"/>
              <a:t> </a:t>
            </a:r>
            <a:r>
              <a:rPr lang="en-ID" sz="3600" dirty="0" err="1" smtClean="0"/>
              <a:t>atau</a:t>
            </a:r>
            <a:r>
              <a:rPr lang="en-ID" sz="3600" dirty="0" smtClean="0"/>
              <a:t> </a:t>
            </a:r>
            <a:r>
              <a:rPr lang="en-ID" sz="3600" dirty="0" err="1" smtClean="0"/>
              <a:t>mengusap</a:t>
            </a:r>
            <a:r>
              <a:rPr lang="en-ID" sz="3600" dirty="0" smtClean="0"/>
              <a:t> </a:t>
            </a:r>
            <a:r>
              <a:rPr lang="en-ID" sz="3600" dirty="0" err="1" smtClean="0"/>
              <a:t>telinga</a:t>
            </a:r>
            <a:endParaRPr lang="en-ID" sz="3600" dirty="0" smtClean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err="1" smtClean="0"/>
              <a:t>Sama</a:t>
            </a:r>
            <a:r>
              <a:rPr lang="en-ID" i="1" dirty="0" smtClean="0"/>
              <a:t> </a:t>
            </a:r>
            <a:r>
              <a:rPr lang="en-ID" i="1" dirty="0" err="1" smtClean="0"/>
              <a:t>halnya</a:t>
            </a:r>
            <a:r>
              <a:rPr lang="en-ID" i="1" dirty="0" smtClean="0"/>
              <a:t> </a:t>
            </a:r>
            <a:r>
              <a:rPr lang="en-ID" i="1" dirty="0" err="1" smtClean="0"/>
              <a:t>dengan</a:t>
            </a:r>
            <a:r>
              <a:rPr lang="en-ID" i="1" dirty="0" smtClean="0"/>
              <a:t> </a:t>
            </a:r>
            <a:r>
              <a:rPr lang="en-ID" i="1" dirty="0" err="1" smtClean="0"/>
              <a:t>hidung</a:t>
            </a:r>
            <a:r>
              <a:rPr lang="en-ID" i="1" dirty="0" smtClean="0"/>
              <a:t>, </a:t>
            </a:r>
            <a:r>
              <a:rPr lang="en-ID" i="1" dirty="0" err="1" smtClean="0"/>
              <a:t>telinga</a:t>
            </a:r>
            <a:r>
              <a:rPr lang="en-ID" i="1" dirty="0" smtClean="0"/>
              <a:t> </a:t>
            </a:r>
            <a:r>
              <a:rPr lang="en-ID" i="1" dirty="0" err="1" smtClean="0"/>
              <a:t>juga</a:t>
            </a:r>
            <a:r>
              <a:rPr lang="en-ID" i="1" dirty="0" smtClean="0"/>
              <a:t> </a:t>
            </a:r>
            <a:r>
              <a:rPr lang="en-ID" i="1" dirty="0" err="1" smtClean="0"/>
              <a:t>merupakan</a:t>
            </a:r>
            <a:r>
              <a:rPr lang="en-ID" i="1" dirty="0" smtClean="0"/>
              <a:t> </a:t>
            </a:r>
            <a:r>
              <a:rPr lang="en-ID" i="1" dirty="0" err="1" smtClean="0"/>
              <a:t>salah</a:t>
            </a:r>
            <a:r>
              <a:rPr lang="en-ID" i="1" dirty="0" smtClean="0"/>
              <a:t> </a:t>
            </a:r>
            <a:r>
              <a:rPr lang="en-ID" i="1" dirty="0" err="1" smtClean="0"/>
              <a:t>satu</a:t>
            </a:r>
            <a:r>
              <a:rPr lang="en-ID" i="1" dirty="0" smtClean="0"/>
              <a:t> </a:t>
            </a:r>
            <a:r>
              <a:rPr lang="en-ID" i="1" dirty="0" err="1" smtClean="0"/>
              <a:t>bagian</a:t>
            </a:r>
            <a:r>
              <a:rPr lang="en-ID" i="1" dirty="0" smtClean="0"/>
              <a:t> </a:t>
            </a:r>
            <a:r>
              <a:rPr lang="en-ID" i="1" dirty="0" err="1" smtClean="0"/>
              <a:t>tubuh</a:t>
            </a:r>
            <a:r>
              <a:rPr lang="en-ID" i="1" dirty="0" smtClean="0"/>
              <a:t> yang </a:t>
            </a:r>
            <a:r>
              <a:rPr lang="en-ID" i="1" dirty="0" err="1" smtClean="0"/>
              <a:t>seringkali</a:t>
            </a:r>
            <a:r>
              <a:rPr lang="en-ID" i="1" dirty="0" smtClean="0"/>
              <a:t> </a:t>
            </a:r>
            <a:r>
              <a:rPr lang="en-ID" i="1" dirty="0" err="1" smtClean="0"/>
              <a:t>disentuh</a:t>
            </a:r>
            <a:r>
              <a:rPr lang="en-ID" i="1" dirty="0" smtClean="0"/>
              <a:t> </a:t>
            </a:r>
            <a:r>
              <a:rPr lang="en-ID" i="1" dirty="0" err="1" smtClean="0"/>
              <a:t>ketika</a:t>
            </a:r>
            <a:r>
              <a:rPr lang="en-ID" i="1" dirty="0" smtClean="0"/>
              <a:t> </a:t>
            </a:r>
            <a:r>
              <a:rPr lang="en-ID" i="1" dirty="0" err="1" smtClean="0"/>
              <a:t>seseorang</a:t>
            </a:r>
            <a:r>
              <a:rPr lang="en-ID" i="1" dirty="0" smtClean="0"/>
              <a:t> </a:t>
            </a:r>
            <a:r>
              <a:rPr lang="en-ID" i="1" dirty="0" err="1" smtClean="0"/>
              <a:t>berbohong</a:t>
            </a:r>
            <a:endParaRPr lang="en-ID" i="1" dirty="0" smtClean="0"/>
          </a:p>
          <a:p>
            <a:pPr marL="0" indent="0">
              <a:buNone/>
            </a:pPr>
            <a:r>
              <a:rPr lang="en-ID" i="1" dirty="0"/>
              <a:t>	</a:t>
            </a:r>
            <a:endParaRPr lang="en-ID" i="1" dirty="0" smtClean="0"/>
          </a:p>
          <a:p>
            <a:pPr marL="0" indent="0">
              <a:buNone/>
            </a:pPr>
            <a:r>
              <a:rPr lang="en-ID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8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08720"/>
            <a:ext cx="7543800" cy="4104456"/>
          </a:xfrm>
        </p:spPr>
        <p:txBody>
          <a:bodyPr/>
          <a:lstStyle/>
          <a:p>
            <a:r>
              <a:rPr lang="en-ID" sz="3600" dirty="0" err="1" smtClean="0"/>
              <a:t>Menutup</a:t>
            </a:r>
            <a:r>
              <a:rPr lang="en-ID" sz="3600" dirty="0" smtClean="0"/>
              <a:t> </a:t>
            </a:r>
            <a:r>
              <a:rPr lang="en-ID" sz="3600" dirty="0" err="1" smtClean="0"/>
              <a:t>mulut</a:t>
            </a:r>
            <a:endParaRPr lang="en-ID" sz="3600" dirty="0" smtClean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err="1" smtClean="0"/>
              <a:t>Ditujukan</a:t>
            </a:r>
            <a:r>
              <a:rPr lang="en-ID" i="1" dirty="0" smtClean="0"/>
              <a:t> </a:t>
            </a:r>
            <a:r>
              <a:rPr lang="en-ID" i="1" dirty="0" err="1" smtClean="0"/>
              <a:t>untuk</a:t>
            </a:r>
            <a:r>
              <a:rPr lang="en-ID" i="1" dirty="0" smtClean="0"/>
              <a:t> </a:t>
            </a:r>
            <a:r>
              <a:rPr lang="en-ID" i="1" dirty="0" err="1" smtClean="0"/>
              <a:t>menahan</a:t>
            </a:r>
            <a:r>
              <a:rPr lang="en-ID" i="1" dirty="0" smtClean="0"/>
              <a:t> </a:t>
            </a:r>
            <a:r>
              <a:rPr lang="en-ID" i="1" dirty="0" err="1" smtClean="0"/>
              <a:t>mulut</a:t>
            </a:r>
            <a:r>
              <a:rPr lang="en-ID" i="1" dirty="0" smtClean="0"/>
              <a:t> </a:t>
            </a:r>
            <a:r>
              <a:rPr lang="en-ID" i="1" dirty="0" err="1" smtClean="0"/>
              <a:t>mengucapkan</a:t>
            </a:r>
            <a:r>
              <a:rPr lang="en-ID" i="1" dirty="0" smtClean="0"/>
              <a:t> </a:t>
            </a:r>
            <a:r>
              <a:rPr lang="en-ID" i="1" dirty="0" err="1" smtClean="0"/>
              <a:t>sesuatu</a:t>
            </a:r>
            <a:r>
              <a:rPr lang="en-ID" i="1" dirty="0" smtClean="0"/>
              <a:t> yang </a:t>
            </a:r>
            <a:r>
              <a:rPr lang="en-ID" i="1" dirty="0" err="1" smtClean="0"/>
              <a:t>dikhawatirkan</a:t>
            </a:r>
            <a:r>
              <a:rPr lang="en-ID" i="1" dirty="0" smtClean="0"/>
              <a:t> </a:t>
            </a:r>
            <a:r>
              <a:rPr lang="en-ID" i="1" dirty="0" err="1" smtClean="0"/>
              <a:t>terlontar</a:t>
            </a:r>
            <a:r>
              <a:rPr lang="en-ID" i="1" dirty="0" smtClean="0"/>
              <a:t> </a:t>
            </a:r>
            <a:r>
              <a:rPr lang="en-ID" i="1" dirty="0" err="1" smtClean="0"/>
              <a:t>begitu</a:t>
            </a:r>
            <a:r>
              <a:rPr lang="en-ID" i="1" dirty="0" smtClean="0"/>
              <a:t> </a:t>
            </a:r>
            <a:r>
              <a:rPr lang="en-ID" i="1" dirty="0" err="1" smtClean="0"/>
              <a:t>saja</a:t>
            </a:r>
            <a:r>
              <a:rPr lang="en-ID" i="1" dirty="0" smtClean="0"/>
              <a:t>. </a:t>
            </a:r>
            <a:r>
              <a:rPr lang="en-ID" i="1" dirty="0" err="1" smtClean="0"/>
              <a:t>Namun</a:t>
            </a:r>
            <a:r>
              <a:rPr lang="en-ID" i="1" dirty="0" smtClean="0"/>
              <a:t> </a:t>
            </a:r>
            <a:r>
              <a:rPr lang="en-ID" i="1" dirty="0" err="1" smtClean="0"/>
              <a:t>hati-hati</a:t>
            </a:r>
            <a:r>
              <a:rPr lang="en-ID" i="1" dirty="0" smtClean="0"/>
              <a:t> </a:t>
            </a:r>
            <a:r>
              <a:rPr lang="en-ID" i="1" dirty="0" err="1" smtClean="0"/>
              <a:t>dengan</a:t>
            </a:r>
            <a:r>
              <a:rPr lang="en-ID" i="1" dirty="0" smtClean="0"/>
              <a:t> </a:t>
            </a:r>
            <a:r>
              <a:rPr lang="en-ID" i="1" dirty="0" err="1" smtClean="0"/>
              <a:t>tujuan</a:t>
            </a:r>
            <a:r>
              <a:rPr lang="en-ID" i="1" dirty="0" smtClean="0"/>
              <a:t> lain </a:t>
            </a:r>
            <a:r>
              <a:rPr lang="en-ID" i="1" dirty="0" err="1" smtClean="0"/>
              <a:t>dari</a:t>
            </a:r>
            <a:r>
              <a:rPr lang="en-ID" i="1" dirty="0" smtClean="0"/>
              <a:t> </a:t>
            </a:r>
            <a:r>
              <a:rPr lang="en-ID" i="1" dirty="0" err="1" smtClean="0"/>
              <a:t>seseorang</a:t>
            </a:r>
            <a:r>
              <a:rPr lang="en-ID" i="1" dirty="0" smtClean="0"/>
              <a:t> </a:t>
            </a:r>
            <a:r>
              <a:rPr lang="en-ID" i="1" dirty="0" err="1" smtClean="0"/>
              <a:t>menutup</a:t>
            </a:r>
            <a:r>
              <a:rPr lang="en-ID" i="1" dirty="0" smtClean="0"/>
              <a:t> </a:t>
            </a:r>
            <a:r>
              <a:rPr lang="en-ID" i="1" dirty="0" err="1" smtClean="0"/>
              <a:t>mulut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60848"/>
            <a:ext cx="7543800" cy="2511152"/>
          </a:xfrm>
        </p:spPr>
        <p:txBody>
          <a:bodyPr/>
          <a:lstStyle/>
          <a:p>
            <a:r>
              <a:rPr lang="en-ID" sz="3600" dirty="0" err="1" smtClean="0"/>
              <a:t>Memalingkan</a:t>
            </a:r>
            <a:r>
              <a:rPr lang="en-ID" sz="3600" dirty="0" smtClean="0"/>
              <a:t> </a:t>
            </a:r>
            <a:r>
              <a:rPr lang="en-ID" sz="3600" dirty="0" err="1" smtClean="0"/>
              <a:t>wajah</a:t>
            </a:r>
            <a:endParaRPr lang="en-ID" sz="3600" dirty="0" smtClean="0"/>
          </a:p>
          <a:p>
            <a:pPr marL="0" indent="0">
              <a:buNone/>
            </a:pPr>
            <a:r>
              <a:rPr lang="en-ID" sz="3600" dirty="0"/>
              <a:t>	</a:t>
            </a:r>
            <a:r>
              <a:rPr lang="en-ID" i="1" dirty="0" err="1" smtClean="0"/>
              <a:t>Ketika</a:t>
            </a:r>
            <a:r>
              <a:rPr lang="en-ID" i="1" dirty="0" smtClean="0"/>
              <a:t> </a:t>
            </a:r>
            <a:r>
              <a:rPr lang="en-ID" i="1" dirty="0" err="1" smtClean="0"/>
              <a:t>seseorang</a:t>
            </a:r>
            <a:r>
              <a:rPr lang="en-ID" i="1" dirty="0" smtClean="0"/>
              <a:t> </a:t>
            </a:r>
            <a:r>
              <a:rPr lang="en-ID" i="1" dirty="0" err="1" smtClean="0"/>
              <a:t>berbohong</a:t>
            </a:r>
            <a:r>
              <a:rPr lang="en-ID" i="1" dirty="0" smtClean="0"/>
              <a:t>, </a:t>
            </a:r>
            <a:r>
              <a:rPr lang="en-ID" i="1" dirty="0" err="1" smtClean="0"/>
              <a:t>seringkali</a:t>
            </a:r>
            <a:r>
              <a:rPr lang="en-ID" i="1" dirty="0" smtClean="0"/>
              <a:t> </a:t>
            </a:r>
            <a:r>
              <a:rPr lang="en-ID" i="1" dirty="0" err="1" smtClean="0"/>
              <a:t>ia</a:t>
            </a:r>
            <a:r>
              <a:rPr lang="en-ID" i="1" dirty="0" smtClean="0"/>
              <a:t> </a:t>
            </a:r>
            <a:r>
              <a:rPr lang="en-ID" i="1" dirty="0" err="1" smtClean="0"/>
              <a:t>tidak</a:t>
            </a:r>
            <a:r>
              <a:rPr lang="en-ID" i="1" dirty="0" smtClean="0"/>
              <a:t> </a:t>
            </a:r>
            <a:r>
              <a:rPr lang="en-ID" i="1" dirty="0" err="1" smtClean="0"/>
              <a:t>mampu</a:t>
            </a:r>
            <a:r>
              <a:rPr lang="en-ID" i="1" dirty="0" smtClean="0"/>
              <a:t> </a:t>
            </a:r>
            <a:r>
              <a:rPr lang="en-ID" i="1" dirty="0" err="1" smtClean="0"/>
              <a:t>memandang</a:t>
            </a:r>
            <a:r>
              <a:rPr lang="en-ID" i="1" dirty="0" smtClean="0"/>
              <a:t> </a:t>
            </a:r>
            <a:r>
              <a:rPr lang="en-ID" dirty="0" smtClean="0"/>
              <a:t>counterpart</a:t>
            </a:r>
            <a:r>
              <a:rPr lang="en-ID" i="1" dirty="0" smtClean="0"/>
              <a:t>, </a:t>
            </a:r>
            <a:r>
              <a:rPr lang="en-ID" i="1" dirty="0" err="1" smtClean="0"/>
              <a:t>saat</a:t>
            </a:r>
            <a:r>
              <a:rPr lang="en-ID" i="1" dirty="0" smtClean="0"/>
              <a:t> </a:t>
            </a:r>
            <a:r>
              <a:rPr lang="en-ID" i="1" dirty="0" err="1" smtClean="0"/>
              <a:t>itulah</a:t>
            </a:r>
            <a:r>
              <a:rPr lang="en-ID" i="1" dirty="0" smtClean="0"/>
              <a:t> </a:t>
            </a:r>
            <a:r>
              <a:rPr lang="en-ID" i="1" dirty="0" err="1" smtClean="0"/>
              <a:t>pertanda</a:t>
            </a:r>
            <a:r>
              <a:rPr lang="en-ID" i="1" dirty="0" smtClean="0"/>
              <a:t> </a:t>
            </a:r>
            <a:r>
              <a:rPr lang="en-ID" i="1" dirty="0" err="1" smtClean="0"/>
              <a:t>ada</a:t>
            </a:r>
            <a:r>
              <a:rPr lang="en-ID" i="1" dirty="0" smtClean="0"/>
              <a:t> </a:t>
            </a:r>
            <a:r>
              <a:rPr lang="en-ID" i="1" dirty="0" err="1" smtClean="0"/>
              <a:t>kemungkinan</a:t>
            </a:r>
            <a:r>
              <a:rPr lang="en-ID" i="1" dirty="0" smtClean="0"/>
              <a:t> </a:t>
            </a:r>
            <a:r>
              <a:rPr lang="en-ID" i="1" dirty="0" err="1" smtClean="0"/>
              <a:t>berbohong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17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68760"/>
            <a:ext cx="7543800" cy="3744416"/>
          </a:xfrm>
        </p:spPr>
        <p:txBody>
          <a:bodyPr/>
          <a:lstStyle/>
          <a:p>
            <a:r>
              <a:rPr lang="en-ID" sz="3600" dirty="0" err="1" smtClean="0"/>
              <a:t>Vokal</a:t>
            </a:r>
            <a:r>
              <a:rPr lang="en-ID" sz="3600" dirty="0" smtClean="0"/>
              <a:t> </a:t>
            </a:r>
            <a:r>
              <a:rPr lang="en-ID" sz="3600" dirty="0" err="1" smtClean="0"/>
              <a:t>berubah</a:t>
            </a:r>
            <a:endParaRPr lang="en-ID" sz="3600" dirty="0" smtClean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err="1" smtClean="0"/>
              <a:t>Perubahan</a:t>
            </a:r>
            <a:r>
              <a:rPr lang="en-ID" i="1" dirty="0" smtClean="0"/>
              <a:t> </a:t>
            </a:r>
            <a:r>
              <a:rPr lang="en-ID" i="1" dirty="0" err="1" smtClean="0"/>
              <a:t>vokal</a:t>
            </a:r>
            <a:r>
              <a:rPr lang="en-ID" i="1" dirty="0" smtClean="0"/>
              <a:t> </a:t>
            </a:r>
            <a:r>
              <a:rPr lang="en-ID" i="1" dirty="0" err="1" smtClean="0"/>
              <a:t>mungkin</a:t>
            </a:r>
            <a:r>
              <a:rPr lang="en-ID" i="1" dirty="0" smtClean="0"/>
              <a:t> </a:t>
            </a:r>
            <a:r>
              <a:rPr lang="en-ID" i="1" dirty="0" err="1" smtClean="0"/>
              <a:t>mengisyaratkan</a:t>
            </a:r>
            <a:r>
              <a:rPr lang="en-ID" i="1" dirty="0" smtClean="0"/>
              <a:t> </a:t>
            </a:r>
            <a:r>
              <a:rPr lang="en-ID" i="1" dirty="0" err="1" smtClean="0"/>
              <a:t>ada</a:t>
            </a:r>
            <a:r>
              <a:rPr lang="en-ID" i="1" dirty="0" smtClean="0"/>
              <a:t> </a:t>
            </a:r>
            <a:r>
              <a:rPr lang="en-ID" i="1" dirty="0" err="1" smtClean="0"/>
              <a:t>sesuatu</a:t>
            </a:r>
            <a:r>
              <a:rPr lang="en-ID" i="1" dirty="0" smtClean="0"/>
              <a:t> yang </a:t>
            </a:r>
            <a:r>
              <a:rPr lang="en-ID" i="1" dirty="0" err="1" smtClean="0"/>
              <a:t>tidak</a:t>
            </a:r>
            <a:r>
              <a:rPr lang="en-ID" i="1" dirty="0" smtClean="0"/>
              <a:t> </a:t>
            </a:r>
            <a:r>
              <a:rPr lang="en-ID" i="1" dirty="0" err="1" smtClean="0"/>
              <a:t>diucapkan</a:t>
            </a:r>
            <a:r>
              <a:rPr lang="en-ID" i="1" dirty="0" smtClean="0"/>
              <a:t> </a:t>
            </a:r>
            <a:r>
              <a:rPr lang="en-ID" i="1" dirty="0" err="1" smtClean="0"/>
              <a:t>dengan</a:t>
            </a:r>
            <a:r>
              <a:rPr lang="en-ID" i="1" dirty="0" smtClean="0"/>
              <a:t> </a:t>
            </a:r>
            <a:r>
              <a:rPr lang="en-ID" i="1" dirty="0" err="1" smtClean="0"/>
              <a:t>jujur</a:t>
            </a:r>
            <a:r>
              <a:rPr lang="en-ID" i="1" dirty="0" smtClean="0"/>
              <a:t>, </a:t>
            </a:r>
            <a:r>
              <a:rPr lang="en-ID" i="1" dirty="0" err="1" smtClean="0"/>
              <a:t>ada</a:t>
            </a:r>
            <a:r>
              <a:rPr lang="en-ID" i="1" dirty="0" smtClean="0"/>
              <a:t> </a:t>
            </a:r>
            <a:r>
              <a:rPr lang="en-ID" i="1" dirty="0" err="1" smtClean="0"/>
              <a:t>kebohongan</a:t>
            </a:r>
            <a:r>
              <a:rPr lang="en-ID" i="1" dirty="0" smtClean="0"/>
              <a:t> yang </a:t>
            </a:r>
            <a:r>
              <a:rPr lang="en-ID" i="1" dirty="0" err="1" smtClean="0"/>
              <a:t>ditutupi</a:t>
            </a:r>
            <a:r>
              <a:rPr lang="en-ID" i="1" dirty="0" smtClean="0"/>
              <a:t>. </a:t>
            </a:r>
            <a:r>
              <a:rPr lang="en-ID" i="1" dirty="0" err="1" smtClean="0"/>
              <a:t>Akibatnya</a:t>
            </a:r>
            <a:r>
              <a:rPr lang="en-ID" i="1" dirty="0" smtClean="0"/>
              <a:t> </a:t>
            </a:r>
            <a:r>
              <a:rPr lang="en-ID" i="1" dirty="0" err="1" smtClean="0"/>
              <a:t>mungkin</a:t>
            </a:r>
            <a:r>
              <a:rPr lang="en-ID" i="1" dirty="0" smtClean="0"/>
              <a:t> </a:t>
            </a:r>
            <a:r>
              <a:rPr lang="en-ID" i="1" dirty="0" err="1" smtClean="0"/>
              <a:t>suara</a:t>
            </a:r>
            <a:r>
              <a:rPr lang="en-ID" i="1" dirty="0" smtClean="0"/>
              <a:t> </a:t>
            </a:r>
            <a:r>
              <a:rPr lang="en-ID" i="1" dirty="0" err="1" smtClean="0"/>
              <a:t>menjadi</a:t>
            </a:r>
            <a:r>
              <a:rPr lang="en-ID" i="1" dirty="0" smtClean="0"/>
              <a:t> </a:t>
            </a:r>
            <a:r>
              <a:rPr lang="en-ID" i="1" dirty="0" err="1" smtClean="0"/>
              <a:t>tertekan</a:t>
            </a:r>
            <a:r>
              <a:rPr lang="en-ID" i="1" dirty="0" smtClean="0"/>
              <a:t> </a:t>
            </a:r>
            <a:r>
              <a:rPr lang="en-ID" i="1" dirty="0" err="1" smtClean="0"/>
              <a:t>atau</a:t>
            </a:r>
            <a:r>
              <a:rPr lang="en-ID" i="1" dirty="0" smtClean="0"/>
              <a:t> </a:t>
            </a:r>
            <a:r>
              <a:rPr lang="en-ID" i="1" dirty="0" err="1" smtClean="0"/>
              <a:t>sangat</a:t>
            </a:r>
            <a:r>
              <a:rPr lang="en-ID" i="1" dirty="0" smtClean="0"/>
              <a:t> </a:t>
            </a:r>
            <a:r>
              <a:rPr lang="en-ID" i="1" dirty="0" err="1" smtClean="0"/>
              <a:t>berhati-hati</a:t>
            </a:r>
            <a:r>
              <a:rPr lang="en-ID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919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80728"/>
            <a:ext cx="7543800" cy="4831432"/>
          </a:xfrm>
        </p:spPr>
        <p:txBody>
          <a:bodyPr/>
          <a:lstStyle/>
          <a:p>
            <a:r>
              <a:rPr lang="en-ID" sz="3600" dirty="0" err="1" smtClean="0"/>
              <a:t>Menelan</a:t>
            </a:r>
            <a:r>
              <a:rPr lang="en-ID" sz="3600" dirty="0" smtClean="0"/>
              <a:t> </a:t>
            </a:r>
            <a:r>
              <a:rPr lang="en-ID" sz="3600" dirty="0" err="1" smtClean="0"/>
              <a:t>liur</a:t>
            </a:r>
            <a:r>
              <a:rPr lang="en-ID" sz="3600" dirty="0" smtClean="0"/>
              <a:t> </a:t>
            </a:r>
            <a:r>
              <a:rPr lang="en-ID" sz="3600" dirty="0" err="1" smtClean="0"/>
              <a:t>berlebihan</a:t>
            </a:r>
            <a:endParaRPr lang="en-ID" sz="3600" dirty="0" smtClean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err="1" smtClean="0"/>
              <a:t>Ini</a:t>
            </a:r>
            <a:r>
              <a:rPr lang="en-ID" i="1" dirty="0" smtClean="0"/>
              <a:t> </a:t>
            </a:r>
            <a:r>
              <a:rPr lang="en-ID" i="1" dirty="0" err="1" smtClean="0"/>
              <a:t>juga</a:t>
            </a:r>
            <a:r>
              <a:rPr lang="en-ID" i="1" dirty="0" smtClean="0"/>
              <a:t> </a:t>
            </a:r>
            <a:r>
              <a:rPr lang="en-ID" i="1" dirty="0" err="1" smtClean="0"/>
              <a:t>merupakan</a:t>
            </a:r>
            <a:r>
              <a:rPr lang="en-ID" i="1" dirty="0" smtClean="0"/>
              <a:t> </a:t>
            </a:r>
            <a:r>
              <a:rPr lang="en-ID" i="1" dirty="0" err="1" smtClean="0"/>
              <a:t>salah</a:t>
            </a:r>
            <a:r>
              <a:rPr lang="en-ID" i="1" dirty="0" smtClean="0"/>
              <a:t> </a:t>
            </a:r>
            <a:r>
              <a:rPr lang="en-ID" i="1" dirty="0" err="1" smtClean="0"/>
              <a:t>satu</a:t>
            </a:r>
            <a:r>
              <a:rPr lang="en-ID" i="1" dirty="0" smtClean="0"/>
              <a:t> </a:t>
            </a:r>
            <a:r>
              <a:rPr lang="en-ID" i="1" dirty="0" err="1" smtClean="0"/>
              <a:t>hal</a:t>
            </a:r>
            <a:r>
              <a:rPr lang="en-ID" i="1" dirty="0" smtClean="0"/>
              <a:t> yang </a:t>
            </a:r>
            <a:r>
              <a:rPr lang="en-ID" i="1" dirty="0" err="1" smtClean="0"/>
              <a:t>mengindikasikan</a:t>
            </a:r>
            <a:r>
              <a:rPr lang="en-ID" i="1" dirty="0" smtClean="0"/>
              <a:t> </a:t>
            </a:r>
            <a:r>
              <a:rPr lang="en-ID" i="1" dirty="0" err="1" smtClean="0"/>
              <a:t>kebohongan</a:t>
            </a:r>
            <a:r>
              <a:rPr lang="en-ID" i="1" dirty="0" smtClean="0"/>
              <a:t>. Orang yang </a:t>
            </a:r>
            <a:r>
              <a:rPr lang="en-ID" i="1" dirty="0" err="1" smtClean="0"/>
              <a:t>menelan</a:t>
            </a:r>
            <a:r>
              <a:rPr lang="en-ID" i="1" dirty="0" smtClean="0"/>
              <a:t> </a:t>
            </a:r>
            <a:r>
              <a:rPr lang="en-ID" i="1" dirty="0" err="1" smtClean="0"/>
              <a:t>liur</a:t>
            </a:r>
            <a:r>
              <a:rPr lang="en-ID" i="1" dirty="0" smtClean="0"/>
              <a:t> </a:t>
            </a:r>
            <a:r>
              <a:rPr lang="en-ID" i="1" dirty="0" err="1" smtClean="0"/>
              <a:t>terus-terusan</a:t>
            </a:r>
            <a:r>
              <a:rPr lang="en-ID" i="1" dirty="0" smtClean="0"/>
              <a:t> </a:t>
            </a:r>
            <a:r>
              <a:rPr lang="en-ID" i="1" dirty="0" err="1" smtClean="0"/>
              <a:t>berulang</a:t>
            </a:r>
            <a:r>
              <a:rPr lang="en-ID" i="1" dirty="0" smtClean="0"/>
              <a:t> kali </a:t>
            </a:r>
            <a:r>
              <a:rPr lang="en-ID" i="1" dirty="0" err="1" smtClean="0"/>
              <a:t>biasanya</a:t>
            </a:r>
            <a:r>
              <a:rPr lang="en-ID" i="1" dirty="0" smtClean="0"/>
              <a:t> </a:t>
            </a:r>
            <a:r>
              <a:rPr lang="en-ID" i="1" dirty="0" err="1" smtClean="0"/>
              <a:t>disebabkan</a:t>
            </a:r>
            <a:r>
              <a:rPr lang="en-ID" i="1" dirty="0" smtClean="0"/>
              <a:t> </a:t>
            </a:r>
            <a:r>
              <a:rPr lang="en-ID" i="1" dirty="0" err="1" smtClean="0"/>
              <a:t>oleh</a:t>
            </a:r>
            <a:r>
              <a:rPr lang="en-ID" i="1" dirty="0" smtClean="0"/>
              <a:t> </a:t>
            </a:r>
            <a:r>
              <a:rPr lang="en-ID" i="1" dirty="0" err="1" smtClean="0"/>
              <a:t>kecemasan</a:t>
            </a:r>
            <a:r>
              <a:rPr lang="en-ID" i="1" dirty="0" smtClean="0"/>
              <a:t> </a:t>
            </a:r>
            <a:r>
              <a:rPr lang="en-ID" i="1" dirty="0" err="1" smtClean="0"/>
              <a:t>berlebihan</a:t>
            </a:r>
            <a:r>
              <a:rPr lang="en-ID" i="1" dirty="0" smtClean="0"/>
              <a:t>, </a:t>
            </a:r>
            <a:r>
              <a:rPr lang="en-ID" i="1" dirty="0" err="1" smtClean="0"/>
              <a:t>dalam</a:t>
            </a:r>
            <a:r>
              <a:rPr lang="en-ID" i="1" dirty="0" smtClean="0"/>
              <a:t> </a:t>
            </a:r>
            <a:r>
              <a:rPr lang="en-ID" i="1" dirty="0" err="1" smtClean="0"/>
              <a:t>hal</a:t>
            </a:r>
            <a:r>
              <a:rPr lang="en-ID" i="1" dirty="0" smtClean="0"/>
              <a:t> </a:t>
            </a:r>
            <a:r>
              <a:rPr lang="en-ID" i="1" dirty="0" err="1" smtClean="0"/>
              <a:t>ini</a:t>
            </a:r>
            <a:r>
              <a:rPr lang="en-ID" i="1" dirty="0" smtClean="0"/>
              <a:t> </a:t>
            </a:r>
            <a:r>
              <a:rPr lang="en-ID" i="1" dirty="0" err="1" smtClean="0"/>
              <a:t>mungkin</a:t>
            </a:r>
            <a:r>
              <a:rPr lang="en-ID" i="1" dirty="0" smtClean="0"/>
              <a:t> </a:t>
            </a:r>
            <a:r>
              <a:rPr lang="en-ID" i="1" dirty="0" err="1" smtClean="0"/>
              <a:t>diakibatkan</a:t>
            </a:r>
            <a:r>
              <a:rPr lang="en-ID" i="1" dirty="0" smtClean="0"/>
              <a:t> </a:t>
            </a:r>
            <a:r>
              <a:rPr lang="en-ID" i="1" dirty="0" err="1" smtClean="0"/>
              <a:t>oleh</a:t>
            </a:r>
            <a:r>
              <a:rPr lang="en-ID" i="1" dirty="0" smtClean="0"/>
              <a:t> </a:t>
            </a:r>
            <a:r>
              <a:rPr lang="en-ID" i="1" dirty="0" err="1" smtClean="0"/>
              <a:t>berbohong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3356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4744"/>
            <a:ext cx="7543800" cy="3960440"/>
          </a:xfrm>
        </p:spPr>
        <p:txBody>
          <a:bodyPr>
            <a:normAutofit/>
          </a:bodyPr>
          <a:lstStyle/>
          <a:p>
            <a:r>
              <a:rPr lang="en-ID" sz="3600" dirty="0" err="1" smtClean="0">
                <a:solidFill>
                  <a:srgbClr val="FF0000"/>
                </a:solidFill>
              </a:rPr>
              <a:t>Indikasi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kebohongan</a:t>
            </a:r>
            <a:r>
              <a:rPr lang="en-ID" sz="3600" dirty="0" smtClean="0">
                <a:solidFill>
                  <a:srgbClr val="FF0000"/>
                </a:solidFill>
              </a:rPr>
              <a:t> lain </a:t>
            </a:r>
            <a:r>
              <a:rPr lang="en-ID" sz="3600" dirty="0" err="1" smtClean="0">
                <a:solidFill>
                  <a:srgbClr val="FF0000"/>
                </a:solidFill>
              </a:rPr>
              <a:t>tentunya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masih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ada</a:t>
            </a:r>
            <a:r>
              <a:rPr lang="en-ID" sz="3600" dirty="0" smtClean="0">
                <a:solidFill>
                  <a:srgbClr val="FF0000"/>
                </a:solidFill>
              </a:rPr>
              <a:t>, </a:t>
            </a:r>
            <a:r>
              <a:rPr lang="en-ID" sz="3600" dirty="0" err="1" smtClean="0">
                <a:solidFill>
                  <a:srgbClr val="FF0000"/>
                </a:solidFill>
              </a:rPr>
              <a:t>namun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perlu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dicermati</a:t>
            </a:r>
            <a:r>
              <a:rPr lang="en-ID" sz="3600" dirty="0" smtClean="0">
                <a:solidFill>
                  <a:srgbClr val="FF0000"/>
                </a:solidFill>
              </a:rPr>
              <a:t>, </a:t>
            </a:r>
            <a:r>
              <a:rPr lang="en-ID" sz="3600" dirty="0" err="1" smtClean="0">
                <a:solidFill>
                  <a:srgbClr val="FF0000"/>
                </a:solidFill>
              </a:rPr>
              <a:t>jangan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sampai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kita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salah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menilai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2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2776"/>
            <a:ext cx="7543800" cy="4032448"/>
          </a:xfrm>
        </p:spPr>
        <p:txBody>
          <a:bodyPr>
            <a:normAutofit/>
          </a:bodyPr>
          <a:lstStyle/>
          <a:p>
            <a:r>
              <a:rPr lang="en-ID" sz="3600" dirty="0" smtClean="0"/>
              <a:t>A type of non verbal communication</a:t>
            </a:r>
          </a:p>
          <a:p>
            <a:r>
              <a:rPr lang="en-ID" sz="3600" dirty="0" smtClean="0"/>
              <a:t>Using physical </a:t>
            </a:r>
            <a:r>
              <a:rPr lang="en-ID" sz="3600" dirty="0" err="1" smtClean="0"/>
              <a:t>behavior</a:t>
            </a:r>
            <a:r>
              <a:rPr lang="en-ID" sz="3600" dirty="0" smtClean="0"/>
              <a:t> to express information</a:t>
            </a:r>
          </a:p>
          <a:p>
            <a:r>
              <a:rPr lang="en-ID" sz="3600" dirty="0" smtClean="0"/>
              <a:t>Such as: facial expression, body posture, body gesture, eye movement, the use of space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68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         Some Techniques</a:t>
            </a:r>
            <a:endParaRPr lang="en-US" dirty="0"/>
          </a:p>
        </p:txBody>
      </p:sp>
      <p:pic>
        <p:nvPicPr>
          <p:cNvPr id="8196" name="Picture 4" descr="C:\Users\LENOVO\AppData\Local\Microsoft\Windows\INetCache\IE\OUF4YP2F\fosbury-flop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8" y="744916"/>
            <a:ext cx="7414430" cy="419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56792"/>
            <a:ext cx="7543800" cy="3312368"/>
          </a:xfrm>
        </p:spPr>
        <p:txBody>
          <a:bodyPr/>
          <a:lstStyle/>
          <a:p>
            <a:r>
              <a:rPr lang="en-ID" sz="4000" dirty="0" smtClean="0"/>
              <a:t>Mirroring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sz="2800" dirty="0" err="1" smtClean="0"/>
              <a:t>Gunakan</a:t>
            </a:r>
            <a:r>
              <a:rPr lang="en-ID" sz="2800" dirty="0" smtClean="0"/>
              <a:t> </a:t>
            </a:r>
            <a:r>
              <a:rPr lang="en-ID" sz="2800" dirty="0" err="1" smtClean="0"/>
              <a:t>bahasa</a:t>
            </a:r>
            <a:r>
              <a:rPr lang="en-ID" sz="2800" dirty="0" smtClean="0"/>
              <a:t> </a:t>
            </a:r>
            <a:r>
              <a:rPr lang="en-ID" sz="2800" dirty="0" err="1" smtClean="0"/>
              <a:t>tubuh</a:t>
            </a:r>
            <a:r>
              <a:rPr lang="en-ID" sz="2800" dirty="0" smtClean="0"/>
              <a:t> yang </a:t>
            </a:r>
            <a:r>
              <a:rPr lang="en-ID" sz="2800" dirty="0" err="1" smtClean="0"/>
              <a:t>mirip</a:t>
            </a:r>
            <a:r>
              <a:rPr lang="en-ID" sz="2800" dirty="0" smtClean="0"/>
              <a:t> </a:t>
            </a:r>
            <a:r>
              <a:rPr lang="en-ID" sz="2800" dirty="0" err="1" smtClean="0"/>
              <a:t>dengan</a:t>
            </a:r>
            <a:r>
              <a:rPr lang="en-ID" sz="2800" dirty="0" smtClean="0"/>
              <a:t> </a:t>
            </a:r>
            <a:r>
              <a:rPr lang="en-ID" sz="2800" i="1" dirty="0" smtClean="0"/>
              <a:t>counterpart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5747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60848"/>
            <a:ext cx="7543800" cy="2511152"/>
          </a:xfrm>
        </p:spPr>
        <p:txBody>
          <a:bodyPr/>
          <a:lstStyle/>
          <a:p>
            <a:r>
              <a:rPr lang="en-ID" sz="4000" dirty="0" smtClean="0"/>
              <a:t>Keep stances open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 smtClean="0"/>
              <a:t>Menjaga</a:t>
            </a:r>
            <a:r>
              <a:rPr lang="en-ID" dirty="0" smtClean="0"/>
              <a:t> </a:t>
            </a:r>
            <a:r>
              <a:rPr lang="en-ID" dirty="0" err="1" smtClean="0"/>
              <a:t>keterbukaan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mengecilkan</a:t>
            </a:r>
            <a:r>
              <a:rPr lang="en-ID" dirty="0" smtClean="0"/>
              <a:t> </a:t>
            </a:r>
            <a:r>
              <a:rPr lang="en-ID" dirty="0" err="1" smtClean="0"/>
              <a:t>jarak</a:t>
            </a:r>
            <a:r>
              <a:rPr lang="en-ID" dirty="0" smtClean="0"/>
              <a:t> </a:t>
            </a:r>
            <a:r>
              <a:rPr lang="en-ID" dirty="0" err="1" smtClean="0"/>
              <a:t>antar</a:t>
            </a:r>
            <a:r>
              <a:rPr lang="en-ID" dirty="0" smtClean="0"/>
              <a:t> </a:t>
            </a:r>
            <a:r>
              <a:rPr lang="en-ID" dirty="0" err="1" smtClean="0"/>
              <a:t>kepribadian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i="1" dirty="0" smtClean="0"/>
              <a:t>counterpart</a:t>
            </a:r>
            <a:r>
              <a:rPr lang="en-ID" dirty="0" smtClean="0"/>
              <a:t>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tertarik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proses </a:t>
            </a:r>
            <a:r>
              <a:rPr lang="en-ID" dirty="0" err="1" smtClean="0"/>
              <a:t>lanjut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45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263480"/>
          </a:xfrm>
        </p:spPr>
        <p:txBody>
          <a:bodyPr/>
          <a:lstStyle/>
          <a:p>
            <a:r>
              <a:rPr lang="en-ID" sz="4000" dirty="0" smtClean="0"/>
              <a:t>Nod and listen even if you don’t agree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err="1" smtClean="0"/>
              <a:t>Sikap</a:t>
            </a:r>
            <a:r>
              <a:rPr lang="en-ID" i="1" dirty="0" smtClean="0"/>
              <a:t> </a:t>
            </a:r>
            <a:r>
              <a:rPr lang="en-ID" i="1" dirty="0" err="1" smtClean="0"/>
              <a:t>ini</a:t>
            </a:r>
            <a:r>
              <a:rPr lang="en-ID" i="1" dirty="0" smtClean="0"/>
              <a:t> </a:t>
            </a:r>
            <a:r>
              <a:rPr lang="en-ID" i="1" dirty="0" err="1" smtClean="0"/>
              <a:t>menimbulkan</a:t>
            </a:r>
            <a:r>
              <a:rPr lang="en-ID" i="1" dirty="0" smtClean="0"/>
              <a:t> rasa </a:t>
            </a:r>
            <a:r>
              <a:rPr lang="en-ID" i="1" dirty="0" err="1" smtClean="0"/>
              <a:t>dihargai</a:t>
            </a:r>
            <a:r>
              <a:rPr lang="en-ID" i="1" dirty="0" smtClean="0"/>
              <a:t>. </a:t>
            </a:r>
            <a:r>
              <a:rPr lang="en-ID" i="1" dirty="0" err="1" smtClean="0"/>
              <a:t>Setelah</a:t>
            </a:r>
            <a:r>
              <a:rPr lang="en-ID" i="1" dirty="0" smtClean="0"/>
              <a:t> </a:t>
            </a:r>
            <a:r>
              <a:rPr lang="en-ID" i="1" dirty="0" err="1" smtClean="0"/>
              <a:t>itu</a:t>
            </a:r>
            <a:r>
              <a:rPr lang="en-ID" i="1" dirty="0" smtClean="0"/>
              <a:t> </a:t>
            </a:r>
            <a:r>
              <a:rPr lang="en-ID" i="1" dirty="0" err="1" smtClean="0"/>
              <a:t>baru</a:t>
            </a:r>
            <a:r>
              <a:rPr lang="en-ID" i="1" dirty="0" smtClean="0"/>
              <a:t> </a:t>
            </a:r>
            <a:r>
              <a:rPr lang="en-ID" i="1" dirty="0" err="1" smtClean="0"/>
              <a:t>perlahan-lahan</a:t>
            </a:r>
            <a:r>
              <a:rPr lang="en-ID" i="1" dirty="0" smtClean="0"/>
              <a:t> </a:t>
            </a:r>
            <a:r>
              <a:rPr lang="en-ID" i="1" dirty="0" err="1" smtClean="0"/>
              <a:t>mencari</a:t>
            </a:r>
            <a:r>
              <a:rPr lang="en-ID" i="1" dirty="0" smtClean="0"/>
              <a:t> kata-kata </a:t>
            </a:r>
            <a:r>
              <a:rPr lang="en-ID" i="1" dirty="0" err="1" smtClean="0"/>
              <a:t>dan</a:t>
            </a:r>
            <a:r>
              <a:rPr lang="en-ID" i="1" dirty="0" smtClean="0"/>
              <a:t> </a:t>
            </a:r>
            <a:r>
              <a:rPr lang="en-ID" i="1" dirty="0" err="1" smtClean="0"/>
              <a:t>sikap</a:t>
            </a:r>
            <a:r>
              <a:rPr lang="en-ID" i="1" dirty="0" smtClean="0"/>
              <a:t> yang </a:t>
            </a:r>
            <a:r>
              <a:rPr lang="en-ID" i="1" dirty="0" err="1" smtClean="0"/>
              <a:t>tepat</a:t>
            </a:r>
            <a:r>
              <a:rPr lang="en-ID" i="1" dirty="0" smtClean="0"/>
              <a:t> </a:t>
            </a:r>
            <a:r>
              <a:rPr lang="en-ID" i="1" dirty="0" err="1" smtClean="0"/>
              <a:t>untuk</a:t>
            </a:r>
            <a:r>
              <a:rPr lang="en-ID" i="1" dirty="0" smtClean="0"/>
              <a:t> </a:t>
            </a:r>
            <a:r>
              <a:rPr lang="en-ID" i="1" dirty="0" err="1" smtClean="0"/>
              <a:t>membalikkan</a:t>
            </a:r>
            <a:r>
              <a:rPr lang="en-ID" i="1" dirty="0" smtClean="0"/>
              <a:t> </a:t>
            </a:r>
            <a:r>
              <a:rPr lang="en-ID" i="1" dirty="0" err="1" smtClean="0"/>
              <a:t>ke</a:t>
            </a:r>
            <a:r>
              <a:rPr lang="en-ID" i="1" dirty="0" smtClean="0"/>
              <a:t> </a:t>
            </a:r>
            <a:r>
              <a:rPr lang="en-ID" i="1" dirty="0" err="1" smtClean="0"/>
              <a:t>perspektif</a:t>
            </a:r>
            <a:r>
              <a:rPr lang="en-ID" i="1" dirty="0" smtClean="0"/>
              <a:t> yang </a:t>
            </a:r>
            <a:r>
              <a:rPr lang="en-ID" i="1" dirty="0" err="1" smtClean="0"/>
              <a:t>diinginkan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19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72816"/>
            <a:ext cx="7543800" cy="3960440"/>
          </a:xfrm>
        </p:spPr>
        <p:txBody>
          <a:bodyPr/>
          <a:lstStyle/>
          <a:p>
            <a:r>
              <a:rPr lang="en-ID" sz="4000" dirty="0" smtClean="0"/>
              <a:t>Pacing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err="1" smtClean="0"/>
              <a:t>Mencari</a:t>
            </a:r>
            <a:r>
              <a:rPr lang="en-ID" i="1" dirty="0" smtClean="0"/>
              <a:t> </a:t>
            </a:r>
            <a:r>
              <a:rPr lang="en-ID" i="1" dirty="0" err="1" smtClean="0"/>
              <a:t>kesamaan</a:t>
            </a:r>
            <a:r>
              <a:rPr lang="en-ID" i="1" dirty="0" smtClean="0"/>
              <a:t> </a:t>
            </a:r>
            <a:r>
              <a:rPr lang="en-ID" i="1" dirty="0" err="1" smtClean="0"/>
              <a:t>dengan</a:t>
            </a:r>
            <a:r>
              <a:rPr lang="en-ID" i="1" dirty="0" smtClean="0"/>
              <a:t> </a:t>
            </a:r>
            <a:r>
              <a:rPr lang="en-ID" dirty="0" smtClean="0"/>
              <a:t>counterpart</a:t>
            </a:r>
            <a:r>
              <a:rPr lang="en-ID" i="1" dirty="0" smtClean="0"/>
              <a:t>, </a:t>
            </a:r>
            <a:r>
              <a:rPr lang="en-ID" i="1" dirty="0" err="1" smtClean="0"/>
              <a:t>dan</a:t>
            </a:r>
            <a:r>
              <a:rPr lang="en-ID" i="1" dirty="0" smtClean="0"/>
              <a:t> </a:t>
            </a:r>
            <a:r>
              <a:rPr lang="en-ID" i="1" dirty="0" err="1" smtClean="0"/>
              <a:t>perlahan-lahan</a:t>
            </a:r>
            <a:r>
              <a:rPr lang="en-ID" i="1" dirty="0" smtClean="0"/>
              <a:t> </a:t>
            </a:r>
            <a:r>
              <a:rPr lang="en-ID" i="1" dirty="0" err="1" smtClean="0"/>
              <a:t>menggiringnya</a:t>
            </a:r>
            <a:r>
              <a:rPr lang="en-ID" i="1" dirty="0" smtClean="0"/>
              <a:t> </a:t>
            </a:r>
            <a:r>
              <a:rPr lang="en-ID" i="1" dirty="0" err="1" smtClean="0"/>
              <a:t>ke</a:t>
            </a:r>
            <a:r>
              <a:rPr lang="en-ID" i="1" dirty="0" smtClean="0"/>
              <a:t> </a:t>
            </a:r>
            <a:r>
              <a:rPr lang="en-ID" i="1" dirty="0" err="1" smtClean="0"/>
              <a:t>arah</a:t>
            </a:r>
            <a:r>
              <a:rPr lang="en-ID" i="1" dirty="0" smtClean="0"/>
              <a:t> </a:t>
            </a:r>
            <a:r>
              <a:rPr lang="en-ID" i="1" dirty="0" err="1" smtClean="0"/>
              <a:t>tujuan</a:t>
            </a:r>
            <a:r>
              <a:rPr lang="en-ID" i="1" dirty="0" smtClean="0"/>
              <a:t> </a:t>
            </a:r>
            <a:r>
              <a:rPr lang="en-ID" i="1" dirty="0" err="1" smtClean="0"/>
              <a:t>negosiasi</a:t>
            </a:r>
            <a:endParaRPr lang="en-ID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46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8840"/>
            <a:ext cx="7543800" cy="3024336"/>
          </a:xfrm>
        </p:spPr>
        <p:txBody>
          <a:bodyPr>
            <a:normAutofit lnSpcReduction="10000"/>
          </a:bodyPr>
          <a:lstStyle/>
          <a:p>
            <a:r>
              <a:rPr lang="en-ID" sz="4000" dirty="0" smtClean="0"/>
              <a:t>Don’t use too much body movements</a:t>
            </a:r>
            <a:endParaRPr lang="en-US" sz="4000" dirty="0" smtClean="0"/>
          </a:p>
          <a:p>
            <a:pPr marL="0" indent="0">
              <a:buNone/>
            </a:pPr>
            <a:r>
              <a:rPr lang="en-ID" i="1" dirty="0"/>
              <a:t>	</a:t>
            </a:r>
            <a:r>
              <a:rPr lang="en-ID" i="1" dirty="0" err="1" smtClean="0"/>
              <a:t>Penggunaan</a:t>
            </a:r>
            <a:r>
              <a:rPr lang="en-ID" i="1" dirty="0" smtClean="0"/>
              <a:t> </a:t>
            </a:r>
            <a:r>
              <a:rPr lang="en-ID" i="1" dirty="0" err="1" smtClean="0"/>
              <a:t>gerakan</a:t>
            </a:r>
            <a:r>
              <a:rPr lang="en-ID" i="1" dirty="0" smtClean="0"/>
              <a:t> </a:t>
            </a:r>
            <a:r>
              <a:rPr lang="en-ID" i="1" dirty="0" err="1" smtClean="0"/>
              <a:t>tubuh</a:t>
            </a:r>
            <a:r>
              <a:rPr lang="en-ID" i="1" dirty="0" smtClean="0"/>
              <a:t> yang </a:t>
            </a:r>
            <a:r>
              <a:rPr lang="en-ID" i="1" dirty="0" err="1" smtClean="0"/>
              <a:t>terlalu</a:t>
            </a:r>
            <a:r>
              <a:rPr lang="en-ID" i="1" dirty="0" smtClean="0"/>
              <a:t> </a:t>
            </a:r>
            <a:r>
              <a:rPr lang="en-ID" i="1" dirty="0" err="1" smtClean="0"/>
              <a:t>banyak</a:t>
            </a:r>
            <a:r>
              <a:rPr lang="en-ID" i="1" dirty="0" smtClean="0"/>
              <a:t> </a:t>
            </a:r>
            <a:r>
              <a:rPr lang="en-ID" i="1" dirty="0" err="1" smtClean="0"/>
              <a:t>akan</a:t>
            </a:r>
            <a:r>
              <a:rPr lang="en-ID" i="1" dirty="0" smtClean="0"/>
              <a:t> </a:t>
            </a:r>
            <a:r>
              <a:rPr lang="en-ID" i="1" dirty="0" err="1" smtClean="0"/>
              <a:t>membuat</a:t>
            </a:r>
            <a:r>
              <a:rPr lang="en-ID" i="1" dirty="0" smtClean="0"/>
              <a:t> </a:t>
            </a:r>
            <a:r>
              <a:rPr lang="en-ID" i="1" dirty="0" err="1" smtClean="0"/>
              <a:t>perhatian</a:t>
            </a:r>
            <a:r>
              <a:rPr lang="en-ID" i="1" dirty="0" smtClean="0"/>
              <a:t> </a:t>
            </a:r>
            <a:r>
              <a:rPr lang="en-ID" dirty="0" smtClean="0"/>
              <a:t>counterpart</a:t>
            </a:r>
            <a:r>
              <a:rPr lang="en-ID" i="1" dirty="0"/>
              <a:t> </a:t>
            </a:r>
            <a:r>
              <a:rPr lang="en-ID" i="1" dirty="0" err="1" smtClean="0"/>
              <a:t>teralihkan</a:t>
            </a:r>
            <a:r>
              <a:rPr lang="en-ID" i="1" dirty="0" smtClean="0"/>
              <a:t>, </a:t>
            </a:r>
            <a:r>
              <a:rPr lang="en-ID" i="1" dirty="0" err="1" smtClean="0"/>
              <a:t>sehingga</a:t>
            </a:r>
            <a:r>
              <a:rPr lang="en-ID" i="1" dirty="0" smtClean="0"/>
              <a:t> </a:t>
            </a:r>
            <a:r>
              <a:rPr lang="en-ID" i="1" dirty="0" err="1" smtClean="0"/>
              <a:t>mungkin</a:t>
            </a:r>
            <a:r>
              <a:rPr lang="en-ID" i="1" dirty="0" smtClean="0"/>
              <a:t> </a:t>
            </a:r>
            <a:r>
              <a:rPr lang="en-ID" i="1" dirty="0" err="1" smtClean="0"/>
              <a:t>banyak</a:t>
            </a:r>
            <a:r>
              <a:rPr lang="en-ID" i="1" dirty="0" smtClean="0"/>
              <a:t> </a:t>
            </a:r>
            <a:r>
              <a:rPr lang="en-ID" i="1" dirty="0" err="1" smtClean="0"/>
              <a:t>informasi</a:t>
            </a:r>
            <a:r>
              <a:rPr lang="en-ID" i="1" dirty="0" smtClean="0"/>
              <a:t> yang </a:t>
            </a:r>
            <a:r>
              <a:rPr lang="en-ID" i="1" dirty="0" err="1" smtClean="0"/>
              <a:t>tidak</a:t>
            </a:r>
            <a:r>
              <a:rPr lang="en-ID" i="1" dirty="0" smtClean="0"/>
              <a:t> </a:t>
            </a:r>
            <a:r>
              <a:rPr lang="en-ID" i="1" dirty="0" err="1" smtClean="0"/>
              <a:t>tertangkap</a:t>
            </a:r>
            <a:r>
              <a:rPr lang="en-ID" i="1" dirty="0" smtClean="0"/>
              <a:t> </a:t>
            </a:r>
            <a:r>
              <a:rPr lang="en-ID" i="1" dirty="0" err="1" smtClean="0"/>
              <a:t>karena</a:t>
            </a:r>
            <a:r>
              <a:rPr lang="en-ID" i="1" dirty="0" smtClean="0"/>
              <a:t> </a:t>
            </a:r>
            <a:r>
              <a:rPr lang="en-ID" i="1" dirty="0" err="1" smtClean="0"/>
              <a:t>pandangan</a:t>
            </a:r>
            <a:r>
              <a:rPr lang="en-ID" i="1" dirty="0" smtClean="0"/>
              <a:t> </a:t>
            </a:r>
            <a:r>
              <a:rPr lang="en-ID" i="1" dirty="0" err="1" smtClean="0"/>
              <a:t>terganggu</a:t>
            </a:r>
            <a:r>
              <a:rPr lang="en-ID" i="1" dirty="0" smtClean="0"/>
              <a:t>. </a:t>
            </a:r>
            <a:r>
              <a:rPr lang="en-ID" i="1" dirty="0" err="1" smtClean="0"/>
              <a:t>Belum</a:t>
            </a:r>
            <a:r>
              <a:rPr lang="en-ID" i="1" dirty="0" smtClean="0"/>
              <a:t> </a:t>
            </a:r>
            <a:r>
              <a:rPr lang="en-ID" i="1" dirty="0" err="1" smtClean="0"/>
              <a:t>tentu</a:t>
            </a:r>
            <a:r>
              <a:rPr lang="en-ID" i="1" dirty="0" smtClean="0"/>
              <a:t> </a:t>
            </a:r>
            <a:r>
              <a:rPr lang="en-ID" i="1" dirty="0" err="1" smtClean="0"/>
              <a:t>juga</a:t>
            </a:r>
            <a:r>
              <a:rPr lang="en-ID" i="1" dirty="0" smtClean="0"/>
              <a:t> </a:t>
            </a:r>
            <a:r>
              <a:rPr lang="en-ID" dirty="0" smtClean="0"/>
              <a:t>counterpart</a:t>
            </a:r>
            <a:r>
              <a:rPr lang="en-ID" i="1" dirty="0" smtClean="0"/>
              <a:t> </a:t>
            </a:r>
            <a:r>
              <a:rPr lang="en-ID" i="1" dirty="0" err="1" smtClean="0"/>
              <a:t>menyukai</a:t>
            </a:r>
            <a:r>
              <a:rPr lang="en-ID" i="1" dirty="0" smtClean="0"/>
              <a:t> </a:t>
            </a:r>
            <a:r>
              <a:rPr lang="en-ID" i="1" dirty="0" err="1" smtClean="0"/>
              <a:t>apa</a:t>
            </a:r>
            <a:r>
              <a:rPr lang="en-ID" i="1" dirty="0" smtClean="0"/>
              <a:t> yang </a:t>
            </a:r>
            <a:r>
              <a:rPr lang="en-ID" i="1" dirty="0" err="1" smtClean="0"/>
              <a:t>dilihatnya</a:t>
            </a:r>
            <a:endParaRPr lang="en-ID" i="1" dirty="0" smtClean="0"/>
          </a:p>
        </p:txBody>
      </p:sp>
    </p:spTree>
    <p:extLst>
      <p:ext uri="{BB962C8B-B14F-4D97-AF65-F5344CB8AC3E}">
        <p14:creationId xmlns:p14="http://schemas.microsoft.com/office/powerpoint/2010/main" val="2176660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752"/>
            <a:ext cx="7543800" cy="4536504"/>
          </a:xfrm>
        </p:spPr>
        <p:txBody>
          <a:bodyPr/>
          <a:lstStyle/>
          <a:p>
            <a:r>
              <a:rPr lang="en-ID" sz="4000" dirty="0" smtClean="0"/>
              <a:t>Feel comfortable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 smtClean="0"/>
              <a:t>Apakah</a:t>
            </a:r>
            <a:r>
              <a:rPr lang="en-ID" dirty="0" smtClean="0"/>
              <a:t> </a:t>
            </a:r>
            <a:r>
              <a:rPr lang="en-ID" dirty="0" err="1" smtClean="0"/>
              <a:t>seseorang</a:t>
            </a:r>
            <a:r>
              <a:rPr lang="en-ID" dirty="0" smtClean="0"/>
              <a:t> </a:t>
            </a:r>
            <a:r>
              <a:rPr lang="en-ID" dirty="0" err="1" smtClean="0"/>
              <a:t>merasa</a:t>
            </a:r>
            <a:r>
              <a:rPr lang="en-ID" dirty="0" smtClean="0"/>
              <a:t> </a:t>
            </a:r>
            <a:r>
              <a:rPr lang="en-ID" dirty="0" err="1" smtClean="0"/>
              <a:t>nyaman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dirinya</a:t>
            </a:r>
            <a:r>
              <a:rPr lang="en-ID" dirty="0" smtClean="0"/>
              <a:t> </a:t>
            </a:r>
            <a:r>
              <a:rPr lang="en-ID" dirty="0" err="1" smtClean="0"/>
              <a:t>sendiri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terlihat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i="1" dirty="0" smtClean="0"/>
              <a:t>body language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76685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752"/>
            <a:ext cx="7543800" cy="4104456"/>
          </a:xfrm>
        </p:spPr>
        <p:txBody>
          <a:bodyPr/>
          <a:lstStyle/>
          <a:p>
            <a:r>
              <a:rPr lang="en-ID" sz="4000" dirty="0" smtClean="0"/>
              <a:t>Don’t forget to smile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i="1" dirty="0" err="1" smtClean="0"/>
              <a:t>Senyum</a:t>
            </a:r>
            <a:r>
              <a:rPr lang="en-ID" i="1" dirty="0" smtClean="0"/>
              <a:t> </a:t>
            </a:r>
            <a:r>
              <a:rPr lang="en-ID" i="1" dirty="0" err="1" smtClean="0"/>
              <a:t>merupakan</a:t>
            </a:r>
            <a:r>
              <a:rPr lang="en-ID" i="1" dirty="0" smtClean="0"/>
              <a:t> </a:t>
            </a:r>
            <a:r>
              <a:rPr lang="en-ID" dirty="0" smtClean="0"/>
              <a:t>body language</a:t>
            </a:r>
            <a:r>
              <a:rPr lang="en-ID" i="1" dirty="0" smtClean="0"/>
              <a:t>  yang paling </a:t>
            </a:r>
            <a:r>
              <a:rPr lang="en-ID" i="1" dirty="0" err="1" smtClean="0"/>
              <a:t>indah</a:t>
            </a:r>
            <a:r>
              <a:rPr lang="en-ID" i="1" dirty="0" smtClean="0"/>
              <a:t> </a:t>
            </a:r>
            <a:r>
              <a:rPr lang="en-ID" i="1" dirty="0" err="1" smtClean="0"/>
              <a:t>dan</a:t>
            </a:r>
            <a:r>
              <a:rPr lang="en-ID" i="1" dirty="0" smtClean="0"/>
              <a:t> </a:t>
            </a:r>
            <a:r>
              <a:rPr lang="en-ID" i="1" dirty="0" err="1" smtClean="0"/>
              <a:t>dapat</a:t>
            </a:r>
            <a:r>
              <a:rPr lang="en-ID" i="1" dirty="0" smtClean="0"/>
              <a:t> </a:t>
            </a:r>
            <a:r>
              <a:rPr lang="en-ID" i="1" dirty="0" err="1" smtClean="0"/>
              <a:t>membawa</a:t>
            </a:r>
            <a:r>
              <a:rPr lang="en-ID" i="1" dirty="0" smtClean="0"/>
              <a:t> </a:t>
            </a:r>
            <a:r>
              <a:rPr lang="en-ID" i="1" dirty="0" err="1" smtClean="0"/>
              <a:t>kepada</a:t>
            </a:r>
            <a:r>
              <a:rPr lang="en-ID" i="1" dirty="0" smtClean="0"/>
              <a:t> </a:t>
            </a:r>
            <a:r>
              <a:rPr lang="en-ID" i="1" dirty="0" err="1" smtClean="0"/>
              <a:t>keberhasilan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907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Closing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08720"/>
            <a:ext cx="7543800" cy="3663280"/>
          </a:xfrm>
        </p:spPr>
        <p:txBody>
          <a:bodyPr/>
          <a:lstStyle/>
          <a:p>
            <a:r>
              <a:rPr lang="en-ID" dirty="0" err="1" smtClean="0"/>
              <a:t>Perhatikan</a:t>
            </a:r>
            <a:r>
              <a:rPr lang="en-ID" dirty="0" smtClean="0"/>
              <a:t> </a:t>
            </a:r>
            <a:r>
              <a:rPr lang="en-ID" dirty="0" err="1" smtClean="0"/>
              <a:t>tanda-tanda</a:t>
            </a:r>
            <a:r>
              <a:rPr lang="en-ID" dirty="0" smtClean="0"/>
              <a:t> </a:t>
            </a:r>
            <a:r>
              <a:rPr lang="en-ID" dirty="0" err="1" smtClean="0"/>
              <a:t>kapan</a:t>
            </a:r>
            <a:r>
              <a:rPr lang="en-ID" dirty="0" smtClean="0"/>
              <a:t> </a:t>
            </a:r>
            <a:r>
              <a:rPr lang="en-ID" i="1" dirty="0" smtClean="0"/>
              <a:t>closing session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dilakukan</a:t>
            </a:r>
            <a:r>
              <a:rPr lang="en-ID" dirty="0" smtClean="0"/>
              <a:t>, </a:t>
            </a:r>
            <a:r>
              <a:rPr lang="en-ID" dirty="0" err="1" smtClean="0"/>
              <a:t>sebab</a:t>
            </a:r>
            <a:r>
              <a:rPr lang="en-ID" dirty="0" smtClean="0"/>
              <a:t> </a:t>
            </a:r>
            <a:r>
              <a:rPr lang="en-ID" dirty="0" err="1" smtClean="0"/>
              <a:t>terkadang</a:t>
            </a:r>
            <a:r>
              <a:rPr lang="en-ID" dirty="0" smtClean="0"/>
              <a:t> di </a:t>
            </a:r>
            <a:r>
              <a:rPr lang="en-ID" dirty="0" err="1" smtClean="0"/>
              <a:t>luar</a:t>
            </a:r>
            <a:r>
              <a:rPr lang="en-ID" dirty="0" smtClean="0"/>
              <a:t> </a:t>
            </a:r>
            <a:r>
              <a:rPr lang="en-ID" dirty="0" err="1" smtClean="0"/>
              <a:t>dugaan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, orang lain </a:t>
            </a:r>
            <a:r>
              <a:rPr lang="en-ID" dirty="0" err="1" smtClean="0"/>
              <a:t>pergi</a:t>
            </a:r>
            <a:r>
              <a:rPr lang="en-ID" dirty="0" smtClean="0"/>
              <a:t> </a:t>
            </a:r>
            <a:r>
              <a:rPr lang="en-ID" dirty="0" err="1" smtClean="0"/>
              <a:t>begitu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 </a:t>
            </a:r>
            <a:r>
              <a:rPr lang="en-ID" dirty="0" smtClean="0">
                <a:sym typeface="Wingdings" pitchFamily="2" charset="2"/>
              </a:rPr>
              <a:t> </a:t>
            </a:r>
            <a:r>
              <a:rPr lang="en-ID" dirty="0" err="1" smtClean="0">
                <a:sym typeface="Wingdings" pitchFamily="2" charset="2"/>
              </a:rPr>
              <a:t>saat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seseorang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mulai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gelisah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setelah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penjelasan</a:t>
            </a:r>
            <a:r>
              <a:rPr lang="en-ID" dirty="0" smtClean="0">
                <a:sym typeface="Wingdings" pitchFamily="2" charset="2"/>
              </a:rPr>
              <a:t> yang </a:t>
            </a:r>
            <a:r>
              <a:rPr lang="en-ID" dirty="0" err="1" smtClean="0">
                <a:sym typeface="Wingdings" pitchFamily="2" charset="2"/>
              </a:rPr>
              <a:t>panjang</a:t>
            </a:r>
            <a:r>
              <a:rPr lang="en-ID" dirty="0" smtClean="0">
                <a:sym typeface="Wingdings" pitchFamily="2" charset="2"/>
              </a:rPr>
              <a:t>, </a:t>
            </a:r>
            <a:r>
              <a:rPr lang="en-ID" dirty="0" err="1" smtClean="0">
                <a:sym typeface="Wingdings" pitchFamily="2" charset="2"/>
              </a:rPr>
              <a:t>mungkin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saja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ia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ada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janji</a:t>
            </a:r>
            <a:r>
              <a:rPr lang="en-ID" dirty="0" smtClean="0">
                <a:sym typeface="Wingdings" pitchFamily="2" charset="2"/>
              </a:rPr>
              <a:t> lain yang </a:t>
            </a:r>
            <a:r>
              <a:rPr lang="en-ID" dirty="0" err="1" smtClean="0">
                <a:sym typeface="Wingdings" pitchFamily="2" charset="2"/>
              </a:rPr>
              <a:t>harus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dipenuhi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sehingga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akan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meninggalkan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ruangan</a:t>
            </a:r>
            <a:r>
              <a:rPr lang="en-ID" dirty="0" smtClean="0">
                <a:sym typeface="Wingdings" pitchFamily="2" charset="2"/>
              </a:rPr>
              <a:t>, </a:t>
            </a:r>
            <a:r>
              <a:rPr lang="en-ID" dirty="0" err="1" smtClean="0">
                <a:sym typeface="Wingdings" pitchFamily="2" charset="2"/>
              </a:rPr>
              <a:t>saat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inilah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i="1" dirty="0" smtClean="0">
                <a:sym typeface="Wingdings" pitchFamily="2" charset="2"/>
              </a:rPr>
              <a:t>closing session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perlu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segera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dilakukan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60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40768"/>
            <a:ext cx="7543800" cy="3960440"/>
          </a:xfrm>
        </p:spPr>
        <p:txBody>
          <a:bodyPr/>
          <a:lstStyle/>
          <a:p>
            <a:r>
              <a:rPr lang="en-ID" dirty="0" err="1" smtClean="0"/>
              <a:t>Perhatikan</a:t>
            </a:r>
            <a:r>
              <a:rPr lang="en-ID" dirty="0" smtClean="0"/>
              <a:t> </a:t>
            </a:r>
            <a:r>
              <a:rPr lang="en-ID" dirty="0" err="1" smtClean="0"/>
              <a:t>juga</a:t>
            </a:r>
            <a:r>
              <a:rPr lang="en-ID" dirty="0" smtClean="0"/>
              <a:t> </a:t>
            </a:r>
            <a:r>
              <a:rPr lang="en-ID" dirty="0" err="1" smtClean="0"/>
              <a:t>barangkali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yang </a:t>
            </a:r>
            <a:r>
              <a:rPr lang="en-ID" dirty="0" err="1" smtClean="0"/>
              <a:t>disediakan</a:t>
            </a:r>
            <a:r>
              <a:rPr lang="en-ID" dirty="0" smtClean="0"/>
              <a:t>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mendekati</a:t>
            </a:r>
            <a:r>
              <a:rPr lang="en-ID" dirty="0" smtClean="0"/>
              <a:t> </a:t>
            </a:r>
            <a:r>
              <a:rPr lang="en-ID" dirty="0" err="1" smtClean="0"/>
              <a:t>akhir</a:t>
            </a:r>
            <a:r>
              <a:rPr lang="en-ID" dirty="0" smtClean="0"/>
              <a:t>, </a:t>
            </a:r>
            <a:r>
              <a:rPr lang="en-ID" dirty="0" err="1" smtClean="0"/>
              <a:t>perhatikan</a:t>
            </a:r>
            <a:r>
              <a:rPr lang="en-ID" dirty="0" smtClean="0"/>
              <a:t> </a:t>
            </a:r>
            <a:r>
              <a:rPr lang="en-ID" dirty="0" err="1" smtClean="0"/>
              <a:t>juga</a:t>
            </a:r>
            <a:r>
              <a:rPr lang="en-ID" dirty="0" smtClean="0"/>
              <a:t> </a:t>
            </a:r>
            <a:r>
              <a:rPr lang="en-ID" dirty="0" err="1" smtClean="0"/>
              <a:t>mungkin</a:t>
            </a:r>
            <a:r>
              <a:rPr lang="en-ID" dirty="0" smtClean="0"/>
              <a:t> </a:t>
            </a:r>
            <a:r>
              <a:rPr lang="en-ID" i="1" dirty="0" smtClean="0"/>
              <a:t>counterpart</a:t>
            </a:r>
            <a:r>
              <a:rPr lang="en-ID" dirty="0" smtClean="0"/>
              <a:t> </a:t>
            </a:r>
            <a:r>
              <a:rPr lang="en-ID" dirty="0" err="1" smtClean="0"/>
              <a:t>melihat-lihat</a:t>
            </a:r>
            <a:r>
              <a:rPr lang="en-ID" dirty="0" smtClean="0"/>
              <a:t> jam </a:t>
            </a:r>
            <a:r>
              <a:rPr lang="en-ID" dirty="0" err="1" smtClean="0"/>
              <a:t>terus</a:t>
            </a:r>
            <a:r>
              <a:rPr lang="en-ID" dirty="0" smtClean="0"/>
              <a:t> </a:t>
            </a:r>
            <a:r>
              <a:rPr lang="en-ID" dirty="0" smtClean="0">
                <a:sym typeface="Wingdings" pitchFamily="2" charset="2"/>
              </a:rPr>
              <a:t> </a:t>
            </a:r>
            <a:r>
              <a:rPr lang="en-ID" dirty="0" err="1" smtClean="0">
                <a:sym typeface="Wingdings" pitchFamily="2" charset="2"/>
              </a:rPr>
              <a:t>lakukan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i="1" dirty="0" smtClean="0">
                <a:sym typeface="Wingdings" pitchFamily="2" charset="2"/>
              </a:rPr>
              <a:t>closing session </a:t>
            </a:r>
            <a:r>
              <a:rPr lang="en-ID" dirty="0" err="1" smtClean="0">
                <a:sym typeface="Wingdings" pitchFamily="2" charset="2"/>
              </a:rPr>
              <a:t>sebelum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waktu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benar-benar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diakhiri</a:t>
            </a:r>
            <a:endParaRPr lang="en-ID" dirty="0" smtClean="0">
              <a:sym typeface="Wingdings" pitchFamily="2" charset="2"/>
            </a:endParaRPr>
          </a:p>
          <a:p>
            <a:r>
              <a:rPr lang="en-ID" dirty="0" err="1" smtClean="0">
                <a:sym typeface="Wingdings" pitchFamily="2" charset="2"/>
              </a:rPr>
              <a:t>Gunakan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kesempatan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ketika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i="1" dirty="0" smtClean="0">
                <a:sym typeface="Wingdings" pitchFamily="2" charset="2"/>
              </a:rPr>
              <a:t>counterpart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merasa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bimbang</a:t>
            </a:r>
            <a:r>
              <a:rPr lang="en-ID" dirty="0" smtClean="0">
                <a:sym typeface="Wingdings" pitchFamily="2" charset="2"/>
              </a:rPr>
              <a:t>  </a:t>
            </a:r>
            <a:r>
              <a:rPr lang="en-ID" i="1" dirty="0" smtClean="0">
                <a:sym typeface="Wingdings" pitchFamily="2" charset="2"/>
              </a:rPr>
              <a:t>closing session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dapat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dilakukan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dengan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halus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namun</a:t>
            </a:r>
            <a:r>
              <a:rPr lang="en-ID" dirty="0" smtClean="0">
                <a:sym typeface="Wingdings" pitchFamily="2" charset="2"/>
              </a:rPr>
              <a:t> </a:t>
            </a:r>
            <a:r>
              <a:rPr lang="en-ID" dirty="0" err="1" smtClean="0">
                <a:sym typeface="Wingdings" pitchFamily="2" charset="2"/>
              </a:rPr>
              <a:t>tepat</a:t>
            </a:r>
            <a:r>
              <a:rPr lang="en-ID" dirty="0" smtClean="0">
                <a:sym typeface="Wingdings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AppData\Local\Microsoft\Windows\INetCache\IE\OUF4YP2F\kozzi-children_silhouettes_vector_illustration-3439x334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10" y="703936"/>
            <a:ext cx="5611486" cy="546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4000" dirty="0" err="1" smtClean="0"/>
              <a:t>Atau</a:t>
            </a:r>
            <a:r>
              <a:rPr lang="en-ID" sz="4000" dirty="0" smtClean="0"/>
              <a:t> yang paling </a:t>
            </a:r>
            <a:r>
              <a:rPr lang="en-ID" sz="4000" dirty="0" err="1" smtClean="0"/>
              <a:t>memuaskan</a:t>
            </a:r>
            <a:r>
              <a:rPr lang="en-ID" sz="4000" dirty="0" smtClean="0"/>
              <a:t> </a:t>
            </a:r>
            <a:r>
              <a:rPr lang="en-ID" sz="4000" dirty="0" err="1" smtClean="0"/>
              <a:t>adalah</a:t>
            </a:r>
            <a:r>
              <a:rPr lang="en-ID" sz="4000" dirty="0" smtClean="0"/>
              <a:t> </a:t>
            </a:r>
            <a:r>
              <a:rPr lang="en-ID" sz="4000" dirty="0" err="1" smtClean="0"/>
              <a:t>ketika</a:t>
            </a:r>
            <a:r>
              <a:rPr lang="en-ID" sz="4000" dirty="0" smtClean="0"/>
              <a:t> </a:t>
            </a:r>
            <a:r>
              <a:rPr lang="en-ID" sz="4000" i="1" dirty="0" smtClean="0"/>
              <a:t>counterpart</a:t>
            </a:r>
            <a:r>
              <a:rPr lang="en-ID" sz="4000" dirty="0"/>
              <a:t> </a:t>
            </a:r>
            <a:r>
              <a:rPr lang="en-ID" sz="4000" dirty="0" err="1" smtClean="0"/>
              <a:t>terlihat</a:t>
            </a:r>
            <a:r>
              <a:rPr lang="en-ID" sz="4000" dirty="0" smtClean="0"/>
              <a:t> </a:t>
            </a:r>
            <a:r>
              <a:rPr lang="en-ID" sz="4000" dirty="0" err="1" smtClean="0"/>
              <a:t>ingin</a:t>
            </a:r>
            <a:r>
              <a:rPr lang="en-ID" sz="4000" dirty="0" smtClean="0"/>
              <a:t> </a:t>
            </a:r>
            <a:r>
              <a:rPr lang="en-ID" sz="4000" dirty="0" err="1" smtClean="0"/>
              <a:t>melakukan</a:t>
            </a:r>
            <a:r>
              <a:rPr lang="en-ID" sz="4000" dirty="0" smtClean="0"/>
              <a:t> </a:t>
            </a:r>
            <a:r>
              <a:rPr lang="en-ID" sz="4000" i="1" dirty="0" smtClean="0"/>
              <a:t>deal</a:t>
            </a:r>
            <a:r>
              <a:rPr lang="en-ID" sz="4000" i="1" dirty="0" smtClean="0">
                <a:sym typeface="Wingdings" pitchFamily="2" charset="2"/>
              </a:rPr>
              <a:t> </a:t>
            </a:r>
            <a:r>
              <a:rPr lang="en-ID" sz="4000" dirty="0" err="1" smtClean="0">
                <a:sym typeface="Wingdings" pitchFamily="2" charset="2"/>
              </a:rPr>
              <a:t>segera</a:t>
            </a:r>
            <a:r>
              <a:rPr lang="en-ID" sz="4000" dirty="0" smtClean="0">
                <a:sym typeface="Wingdings" pitchFamily="2" charset="2"/>
              </a:rPr>
              <a:t> </a:t>
            </a:r>
            <a:r>
              <a:rPr lang="en-ID" sz="4000" dirty="0" err="1" smtClean="0">
                <a:sym typeface="Wingdings" pitchFamily="2" charset="2"/>
              </a:rPr>
              <a:t>lakukan</a:t>
            </a:r>
            <a:r>
              <a:rPr lang="en-ID" sz="4000" i="1" dirty="0" smtClean="0">
                <a:sym typeface="Wingdings" pitchFamily="2" charset="2"/>
              </a:rPr>
              <a:t> closing</a:t>
            </a:r>
            <a:r>
              <a:rPr lang="en-ID" sz="4000" i="1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3529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52736"/>
            <a:ext cx="7543800" cy="4320480"/>
          </a:xfrm>
        </p:spPr>
        <p:txBody>
          <a:bodyPr/>
          <a:lstStyle/>
          <a:p>
            <a:pPr marL="0" indent="0">
              <a:buNone/>
            </a:pPr>
            <a:r>
              <a:rPr lang="en-ID" b="1" dirty="0" smtClean="0"/>
              <a:t>HOW TO CLOSE?</a:t>
            </a:r>
          </a:p>
          <a:p>
            <a:r>
              <a:rPr lang="en-ID" b="1" dirty="0" err="1" smtClean="0"/>
              <a:t>Badan</a:t>
            </a:r>
            <a:r>
              <a:rPr lang="en-ID" b="1" dirty="0" smtClean="0"/>
              <a:t> </a:t>
            </a:r>
            <a:r>
              <a:rPr lang="en-ID" b="1" dirty="0" err="1" smtClean="0"/>
              <a:t>lebih</a:t>
            </a:r>
            <a:r>
              <a:rPr lang="en-ID" b="1" dirty="0" smtClean="0"/>
              <a:t> </a:t>
            </a:r>
            <a:r>
              <a:rPr lang="en-ID" b="1" dirty="0" err="1" smtClean="0"/>
              <a:t>tegak</a:t>
            </a:r>
            <a:r>
              <a:rPr lang="en-ID" b="1" dirty="0" smtClean="0"/>
              <a:t>, </a:t>
            </a:r>
            <a:r>
              <a:rPr lang="en-ID" b="1" dirty="0" err="1" smtClean="0"/>
              <a:t>lebih</a:t>
            </a:r>
            <a:r>
              <a:rPr lang="en-ID" b="1" dirty="0" smtClean="0"/>
              <a:t> </a:t>
            </a:r>
            <a:r>
              <a:rPr lang="en-ID" b="1" dirty="0" err="1" smtClean="0"/>
              <a:t>semangat</a:t>
            </a:r>
            <a:endParaRPr lang="en-ID" b="1" dirty="0" smtClean="0"/>
          </a:p>
          <a:p>
            <a:r>
              <a:rPr lang="en-ID" b="1" dirty="0" err="1" smtClean="0"/>
              <a:t>Pandangan</a:t>
            </a:r>
            <a:r>
              <a:rPr lang="en-ID" b="1" dirty="0" smtClean="0"/>
              <a:t> </a:t>
            </a:r>
            <a:r>
              <a:rPr lang="en-ID" b="1" dirty="0" err="1" smtClean="0"/>
              <a:t>mata</a:t>
            </a:r>
            <a:r>
              <a:rPr lang="en-ID" b="1" dirty="0" smtClean="0"/>
              <a:t> </a:t>
            </a:r>
            <a:r>
              <a:rPr lang="en-ID" b="1" dirty="0" err="1" smtClean="0"/>
              <a:t>tertuju</a:t>
            </a:r>
            <a:r>
              <a:rPr lang="en-ID" b="1" dirty="0" smtClean="0"/>
              <a:t> </a:t>
            </a:r>
            <a:r>
              <a:rPr lang="en-ID" b="1" dirty="0" err="1" smtClean="0"/>
              <a:t>pada</a:t>
            </a:r>
            <a:r>
              <a:rPr lang="en-ID" b="1" dirty="0" smtClean="0"/>
              <a:t> </a:t>
            </a:r>
            <a:r>
              <a:rPr lang="en-ID" b="1" i="1" dirty="0" smtClean="0"/>
              <a:t>counterpart</a:t>
            </a:r>
            <a:endParaRPr lang="en-ID" b="1" dirty="0" smtClean="0"/>
          </a:p>
          <a:p>
            <a:r>
              <a:rPr lang="en-ID" b="1" dirty="0" err="1" smtClean="0"/>
              <a:t>Tangan</a:t>
            </a:r>
            <a:r>
              <a:rPr lang="en-ID" b="1" dirty="0" smtClean="0"/>
              <a:t> </a:t>
            </a:r>
            <a:r>
              <a:rPr lang="en-ID" b="1" dirty="0" err="1" smtClean="0"/>
              <a:t>dan</a:t>
            </a:r>
            <a:r>
              <a:rPr lang="en-ID" b="1" dirty="0" smtClean="0"/>
              <a:t> kaki </a:t>
            </a:r>
            <a:r>
              <a:rPr lang="en-ID" b="1" dirty="0" err="1" smtClean="0"/>
              <a:t>menunjukkan</a:t>
            </a:r>
            <a:r>
              <a:rPr lang="en-ID" b="1" dirty="0" smtClean="0"/>
              <a:t> </a:t>
            </a:r>
            <a:r>
              <a:rPr lang="en-ID" b="1" dirty="0" err="1" smtClean="0"/>
              <a:t>kesiapan</a:t>
            </a:r>
            <a:r>
              <a:rPr lang="en-ID" b="1" dirty="0" smtClean="0"/>
              <a:t> </a:t>
            </a:r>
            <a:r>
              <a:rPr lang="en-ID" b="1" dirty="0" err="1" smtClean="0"/>
              <a:t>dan</a:t>
            </a:r>
            <a:r>
              <a:rPr lang="en-ID" b="1" dirty="0" smtClean="0"/>
              <a:t> </a:t>
            </a:r>
            <a:r>
              <a:rPr lang="en-ID" b="1" dirty="0" err="1" smtClean="0"/>
              <a:t>kemantapan</a:t>
            </a:r>
            <a:endParaRPr lang="en-US" b="1" dirty="0" smtClean="0"/>
          </a:p>
          <a:p>
            <a:r>
              <a:rPr lang="en-ID" b="1" dirty="0" err="1" smtClean="0"/>
              <a:t>Intonasi</a:t>
            </a:r>
            <a:r>
              <a:rPr lang="en-ID" b="1" dirty="0" smtClean="0"/>
              <a:t> </a:t>
            </a:r>
            <a:r>
              <a:rPr lang="en-ID" b="1" dirty="0" err="1" smtClean="0"/>
              <a:t>suara</a:t>
            </a:r>
            <a:r>
              <a:rPr lang="en-ID" b="1" dirty="0" smtClean="0"/>
              <a:t> </a:t>
            </a:r>
            <a:r>
              <a:rPr lang="en-ID" b="1" dirty="0" err="1" smtClean="0"/>
              <a:t>lebih</a:t>
            </a:r>
            <a:r>
              <a:rPr lang="en-ID" b="1" dirty="0" smtClean="0"/>
              <a:t> </a:t>
            </a:r>
            <a:r>
              <a:rPr lang="en-ID" b="1" dirty="0" err="1" smtClean="0"/>
              <a:t>persuasif</a:t>
            </a:r>
            <a:endParaRPr lang="en-ID" b="1" dirty="0" smtClean="0"/>
          </a:p>
          <a:p>
            <a:r>
              <a:rPr lang="en-ID" b="1" dirty="0" err="1" smtClean="0"/>
              <a:t>Selalu</a:t>
            </a:r>
            <a:r>
              <a:rPr lang="en-ID" b="1" dirty="0" smtClean="0"/>
              <a:t> </a:t>
            </a:r>
            <a:r>
              <a:rPr lang="en-ID" b="1" dirty="0" err="1" smtClean="0"/>
              <a:t>tersenyum</a:t>
            </a:r>
            <a:endParaRPr lang="en-ID" b="1" dirty="0" smtClean="0"/>
          </a:p>
          <a:p>
            <a:r>
              <a:rPr lang="en-ID" b="1" dirty="0" err="1" smtClean="0"/>
              <a:t>Sikap</a:t>
            </a:r>
            <a:r>
              <a:rPr lang="en-ID" b="1" dirty="0" smtClean="0"/>
              <a:t> </a:t>
            </a:r>
            <a:r>
              <a:rPr lang="en-ID" b="1" dirty="0" err="1" smtClean="0"/>
              <a:t>tubuh</a:t>
            </a:r>
            <a:r>
              <a:rPr lang="en-ID" b="1" dirty="0" smtClean="0"/>
              <a:t> </a:t>
            </a:r>
            <a:r>
              <a:rPr lang="en-ID" b="1" dirty="0" err="1" smtClean="0"/>
              <a:t>menunjukkan</a:t>
            </a:r>
            <a:r>
              <a:rPr lang="en-ID" b="1" dirty="0" smtClean="0"/>
              <a:t> </a:t>
            </a:r>
            <a:r>
              <a:rPr lang="en-ID" b="1" dirty="0" err="1" smtClean="0"/>
              <a:t>keramahan</a:t>
            </a:r>
            <a:r>
              <a:rPr lang="en-ID" b="1" dirty="0" smtClean="0"/>
              <a:t> </a:t>
            </a:r>
            <a:r>
              <a:rPr lang="en-ID" b="1" dirty="0" err="1" smtClean="0"/>
              <a:t>dan</a:t>
            </a:r>
            <a:r>
              <a:rPr lang="en-ID" b="1" dirty="0" smtClean="0"/>
              <a:t> </a:t>
            </a:r>
            <a:r>
              <a:rPr lang="en-ID" b="1" dirty="0" err="1" smtClean="0"/>
              <a:t>keterbukaan</a:t>
            </a:r>
            <a:endParaRPr lang="en-ID" b="1" dirty="0" smtClean="0"/>
          </a:p>
        </p:txBody>
      </p:sp>
    </p:spTree>
    <p:extLst>
      <p:ext uri="{BB962C8B-B14F-4D97-AF65-F5344CB8AC3E}">
        <p14:creationId xmlns:p14="http://schemas.microsoft.com/office/powerpoint/2010/main" val="61617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         Keep In Mind</a:t>
            </a:r>
            <a:endParaRPr lang="en-US" dirty="0"/>
          </a:p>
        </p:txBody>
      </p:sp>
      <p:pic>
        <p:nvPicPr>
          <p:cNvPr id="7172" name="Picture 4" descr="C:\Users\LENOVO\AppData\Local\Microsoft\Windows\INetCache\IE\OUF4YP2F\encuestas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1822450"/>
            <a:ext cx="30988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LENOVO\AppData\Local\Microsoft\Windows\INetCache\IE\OUF4YP2F\encuestas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54671"/>
            <a:ext cx="4176463" cy="43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1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975448"/>
          </a:xfrm>
        </p:spPr>
        <p:txBody>
          <a:bodyPr>
            <a:normAutofit/>
          </a:bodyPr>
          <a:lstStyle/>
          <a:p>
            <a:r>
              <a:rPr lang="en-ID" sz="4000" b="1" dirty="0" smtClean="0">
                <a:solidFill>
                  <a:srgbClr val="00B0F0"/>
                </a:solidFill>
              </a:rPr>
              <a:t>Cultural background</a:t>
            </a:r>
          </a:p>
          <a:p>
            <a:r>
              <a:rPr lang="en-ID" sz="4000" b="1" dirty="0" smtClean="0">
                <a:solidFill>
                  <a:srgbClr val="00B0F0"/>
                </a:solidFill>
              </a:rPr>
              <a:t>Personal experiences</a:t>
            </a:r>
          </a:p>
          <a:p>
            <a:r>
              <a:rPr lang="en-ID" sz="4000" b="1" dirty="0" smtClean="0">
                <a:solidFill>
                  <a:srgbClr val="00B0F0"/>
                </a:solidFill>
              </a:rPr>
              <a:t>Ethics</a:t>
            </a:r>
          </a:p>
        </p:txBody>
      </p:sp>
    </p:spTree>
    <p:extLst>
      <p:ext uri="{BB962C8B-B14F-4D97-AF65-F5344CB8AC3E}">
        <p14:creationId xmlns:p14="http://schemas.microsoft.com/office/powerpoint/2010/main" val="11882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4824"/>
            <a:ext cx="7543800" cy="3960440"/>
          </a:xfrm>
        </p:spPr>
        <p:txBody>
          <a:bodyPr/>
          <a:lstStyle/>
          <a:p>
            <a:r>
              <a:rPr lang="en-ID" sz="4000" b="1" dirty="0">
                <a:solidFill>
                  <a:srgbClr val="00B0F0"/>
                </a:solidFill>
              </a:rPr>
              <a:t>Opportunities: take it or leave it</a:t>
            </a:r>
          </a:p>
          <a:p>
            <a:r>
              <a:rPr lang="en-ID" sz="4000" b="1" dirty="0">
                <a:solidFill>
                  <a:srgbClr val="00B0F0"/>
                </a:solidFill>
              </a:rPr>
              <a:t>Your judgment may be wrong</a:t>
            </a:r>
          </a:p>
          <a:p>
            <a:r>
              <a:rPr lang="en-ID" sz="4000" b="1" dirty="0">
                <a:solidFill>
                  <a:srgbClr val="FF0000"/>
                </a:solidFill>
              </a:rPr>
              <a:t>Still, </a:t>
            </a:r>
            <a:r>
              <a:rPr lang="en-ID" sz="4000" b="1" dirty="0" smtClean="0">
                <a:solidFill>
                  <a:srgbClr val="FF0000"/>
                </a:solidFill>
              </a:rPr>
              <a:t>Never Give Up!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LENOVO\AppData\Local\Microsoft\Windows\INetCache\IE\KAZI40ZV\Thank-You-In-SandSMALL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smtClean="0"/>
              <a:t>The Importance of Body Language</a:t>
            </a:r>
            <a:endParaRPr lang="en-US" dirty="0"/>
          </a:p>
        </p:txBody>
      </p:sp>
      <p:pic>
        <p:nvPicPr>
          <p:cNvPr id="3074" name="Picture 2" descr="C:\Users\LENOVO\AppData\Local\Microsoft\Windows\INetCache\IE\5S1Z1KFF\hosp_comm_4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63844"/>
            <a:ext cx="4548714" cy="38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manfaat body language dalam komunikas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Image result for manfaat body language dalam komunika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038963"/>
            <a:ext cx="4824536" cy="459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268760"/>
            <a:ext cx="2016224" cy="424847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1268760"/>
            <a:ext cx="1944216" cy="424847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1268760"/>
            <a:ext cx="1872208" cy="424847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2967335"/>
            <a:ext cx="21082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VERBAL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2274" y="2967335"/>
            <a:ext cx="23438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VOCAL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31699" y="2967335"/>
            <a:ext cx="1928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VISUAL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97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903440"/>
          </a:xfrm>
        </p:spPr>
        <p:txBody>
          <a:bodyPr>
            <a:normAutofit lnSpcReduction="10000"/>
          </a:bodyPr>
          <a:lstStyle/>
          <a:p>
            <a:endParaRPr lang="en-ID" dirty="0" smtClean="0"/>
          </a:p>
          <a:p>
            <a:r>
              <a:rPr lang="en-ID" sz="3600" dirty="0" err="1" smtClean="0"/>
              <a:t>Bahasa</a:t>
            </a:r>
            <a:r>
              <a:rPr lang="en-ID" sz="3600" dirty="0" smtClean="0"/>
              <a:t> non verbal </a:t>
            </a:r>
            <a:r>
              <a:rPr lang="en-ID" sz="3600" dirty="0" err="1" smtClean="0"/>
              <a:t>digunakan</a:t>
            </a:r>
            <a:r>
              <a:rPr lang="en-ID" sz="3600" dirty="0" smtClean="0"/>
              <a:t> di </a:t>
            </a:r>
            <a:r>
              <a:rPr lang="en-ID" sz="3600" dirty="0" err="1" smtClean="0"/>
              <a:t>segala</a:t>
            </a:r>
            <a:r>
              <a:rPr lang="en-ID" sz="3600" dirty="0" smtClean="0"/>
              <a:t> </a:t>
            </a:r>
            <a:r>
              <a:rPr lang="en-ID" sz="3600" dirty="0" err="1" smtClean="0"/>
              <a:t>belahan</a:t>
            </a:r>
            <a:r>
              <a:rPr lang="en-ID" sz="3600" dirty="0" smtClean="0"/>
              <a:t> </a:t>
            </a:r>
            <a:r>
              <a:rPr lang="en-ID" sz="3600" dirty="0" err="1" smtClean="0"/>
              <a:t>dunia</a:t>
            </a:r>
            <a:r>
              <a:rPr lang="en-ID" sz="3600" dirty="0" smtClean="0"/>
              <a:t>, di </a:t>
            </a:r>
            <a:r>
              <a:rPr lang="en-ID" sz="3600" dirty="0" err="1" smtClean="0"/>
              <a:t>segala</a:t>
            </a:r>
            <a:r>
              <a:rPr lang="en-ID" sz="3600" dirty="0" smtClean="0"/>
              <a:t> </a:t>
            </a:r>
            <a:r>
              <a:rPr lang="en-ID" sz="3600" dirty="0" err="1" smtClean="0"/>
              <a:t>bidang</a:t>
            </a:r>
            <a:r>
              <a:rPr lang="en-ID" sz="3600" dirty="0" smtClean="0"/>
              <a:t>, </a:t>
            </a:r>
            <a:r>
              <a:rPr lang="en-ID" sz="3600" dirty="0" err="1" smtClean="0"/>
              <a:t>oleh</a:t>
            </a:r>
            <a:r>
              <a:rPr lang="en-ID" sz="3600" dirty="0" smtClean="0"/>
              <a:t> </a:t>
            </a:r>
            <a:r>
              <a:rPr lang="en-ID" sz="3600" dirty="0" err="1" smtClean="0"/>
              <a:t>semua</a:t>
            </a:r>
            <a:r>
              <a:rPr lang="en-ID" sz="3600" dirty="0" smtClean="0"/>
              <a:t> orang</a:t>
            </a:r>
          </a:p>
          <a:p>
            <a:r>
              <a:rPr lang="en-ID" sz="3600" dirty="0" err="1" smtClean="0"/>
              <a:t>Banyak</a:t>
            </a:r>
            <a:r>
              <a:rPr lang="en-ID" sz="3600" dirty="0" smtClean="0"/>
              <a:t> orang </a:t>
            </a:r>
            <a:r>
              <a:rPr lang="en-ID" sz="3600" dirty="0" err="1" smtClean="0"/>
              <a:t>lebih</a:t>
            </a:r>
            <a:r>
              <a:rPr lang="en-ID" sz="3600" dirty="0" smtClean="0"/>
              <a:t> </a:t>
            </a:r>
            <a:r>
              <a:rPr lang="en-ID" sz="3600" b="1" dirty="0" err="1" smtClean="0"/>
              <a:t>mempercayai</a:t>
            </a:r>
            <a:r>
              <a:rPr lang="en-ID" sz="3600" dirty="0" smtClean="0"/>
              <a:t> </a:t>
            </a:r>
            <a:r>
              <a:rPr lang="en-ID" sz="3600" dirty="0" err="1" smtClean="0"/>
              <a:t>bahasa</a:t>
            </a:r>
            <a:r>
              <a:rPr lang="en-ID" sz="3600" dirty="0" smtClean="0"/>
              <a:t> </a:t>
            </a:r>
            <a:r>
              <a:rPr lang="en-ID" sz="3600" dirty="0" err="1" smtClean="0"/>
              <a:t>tubuh</a:t>
            </a:r>
            <a:r>
              <a:rPr lang="en-ID" sz="3600" dirty="0" smtClean="0"/>
              <a:t> </a:t>
            </a:r>
            <a:r>
              <a:rPr lang="en-ID" sz="3600" dirty="0" err="1" smtClean="0"/>
              <a:t>dibandingkan</a:t>
            </a:r>
            <a:r>
              <a:rPr lang="en-ID" sz="3600" dirty="0" smtClean="0"/>
              <a:t> </a:t>
            </a:r>
            <a:r>
              <a:rPr lang="en-ID" sz="3600" dirty="0" err="1" smtClean="0"/>
              <a:t>ucapan</a:t>
            </a:r>
            <a:endParaRPr lang="en-ID" sz="3600" dirty="0" smtClean="0"/>
          </a:p>
          <a:p>
            <a:r>
              <a:rPr lang="en-ID" sz="3600" dirty="0" err="1" smtClean="0"/>
              <a:t>Banyak</a:t>
            </a:r>
            <a:r>
              <a:rPr lang="en-ID" sz="3600" dirty="0" smtClean="0"/>
              <a:t> orang </a:t>
            </a:r>
            <a:r>
              <a:rPr lang="en-ID" sz="3600" dirty="0" err="1" smtClean="0"/>
              <a:t>lebih</a:t>
            </a:r>
            <a:r>
              <a:rPr lang="en-ID" sz="3600" dirty="0" smtClean="0"/>
              <a:t> </a:t>
            </a:r>
            <a:r>
              <a:rPr lang="en-ID" sz="3600" b="1" dirty="0" err="1" smtClean="0"/>
              <a:t>nyaman</a:t>
            </a:r>
            <a:r>
              <a:rPr lang="en-ID" sz="3600" dirty="0" smtClean="0"/>
              <a:t> </a:t>
            </a:r>
            <a:r>
              <a:rPr lang="en-ID" sz="3600" dirty="0" err="1" smtClean="0"/>
              <a:t>menggunakan</a:t>
            </a:r>
            <a:r>
              <a:rPr lang="en-ID" sz="3600" dirty="0" smtClean="0"/>
              <a:t> </a:t>
            </a:r>
            <a:r>
              <a:rPr lang="en-ID" sz="3600" dirty="0" err="1" smtClean="0"/>
              <a:t>bahasa</a:t>
            </a:r>
            <a:r>
              <a:rPr lang="en-ID" sz="3600" dirty="0" smtClean="0"/>
              <a:t> </a:t>
            </a:r>
            <a:r>
              <a:rPr lang="en-ID" sz="3600" dirty="0" err="1" smtClean="0"/>
              <a:t>tubuh</a:t>
            </a:r>
            <a:r>
              <a:rPr lang="en-ID" sz="3600" dirty="0" smtClean="0"/>
              <a:t> </a:t>
            </a:r>
            <a:r>
              <a:rPr lang="en-ID" sz="3600" dirty="0" err="1" smtClean="0"/>
              <a:t>dibandingkan</a:t>
            </a:r>
            <a:r>
              <a:rPr lang="en-ID" sz="3600" dirty="0" smtClean="0"/>
              <a:t> </a:t>
            </a:r>
            <a:r>
              <a:rPr lang="en-ID" sz="3600" dirty="0" err="1" smtClean="0"/>
              <a:t>ucapan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07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D" dirty="0" smtClean="0"/>
              <a:t>The Benefit of Understanding Body Language</a:t>
            </a:r>
            <a:endParaRPr lang="en-US" dirty="0"/>
          </a:p>
        </p:txBody>
      </p:sp>
      <p:pic>
        <p:nvPicPr>
          <p:cNvPr id="5122" name="Picture 2" descr="The importance of the body language in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523" y="1036712"/>
            <a:ext cx="4873725" cy="27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6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499</TotalTime>
  <Words>359</Words>
  <Application>Microsoft Office PowerPoint</Application>
  <PresentationFormat>On-screen Show (4:3)</PresentationFormat>
  <Paragraphs>90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NewsPrint</vt:lpstr>
      <vt:lpstr>Body Language and Negotiation</vt:lpstr>
      <vt:lpstr>What is Body Language?</vt:lpstr>
      <vt:lpstr>PowerPoint Presentation</vt:lpstr>
      <vt:lpstr>PowerPoint Presentation</vt:lpstr>
      <vt:lpstr>The Importance of Body Language</vt:lpstr>
      <vt:lpstr>PowerPoint Presentation</vt:lpstr>
      <vt:lpstr>PowerPoint Presentation</vt:lpstr>
      <vt:lpstr>PowerPoint Presentation</vt:lpstr>
      <vt:lpstr>The Benefit of Understanding Body Language</vt:lpstr>
      <vt:lpstr>PowerPoint Presentation</vt:lpstr>
      <vt:lpstr>        Body Language in           Negotiation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How to Indicate Lies?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Some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Closing Session</vt:lpstr>
      <vt:lpstr>PowerPoint Presentation</vt:lpstr>
      <vt:lpstr>PowerPoint Presentation</vt:lpstr>
      <vt:lpstr>PowerPoint Presentation</vt:lpstr>
      <vt:lpstr>         Keep In Mind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42</cp:revision>
  <dcterms:created xsi:type="dcterms:W3CDTF">2017-03-11T23:27:00Z</dcterms:created>
  <dcterms:modified xsi:type="dcterms:W3CDTF">2017-03-12T22:42:10Z</dcterms:modified>
</cp:coreProperties>
</file>