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C793-9F11-4696-87D3-7DB6465F8A2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78AD-37F8-47DC-B2E8-728BF9B0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9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C793-9F11-4696-87D3-7DB6465F8A2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78AD-37F8-47DC-B2E8-728BF9B0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1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C793-9F11-4696-87D3-7DB6465F8A2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78AD-37F8-47DC-B2E8-728BF9B0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9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C793-9F11-4696-87D3-7DB6465F8A2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78AD-37F8-47DC-B2E8-728BF9B0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4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C793-9F11-4696-87D3-7DB6465F8A2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78AD-37F8-47DC-B2E8-728BF9B0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C793-9F11-4696-87D3-7DB6465F8A2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78AD-37F8-47DC-B2E8-728BF9B0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4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C793-9F11-4696-87D3-7DB6465F8A2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78AD-37F8-47DC-B2E8-728BF9B0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5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C793-9F11-4696-87D3-7DB6465F8A2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78AD-37F8-47DC-B2E8-728BF9B0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C793-9F11-4696-87D3-7DB6465F8A2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78AD-37F8-47DC-B2E8-728BF9B0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C793-9F11-4696-87D3-7DB6465F8A2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78AD-37F8-47DC-B2E8-728BF9B0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1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C793-9F11-4696-87D3-7DB6465F8A2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78AD-37F8-47DC-B2E8-728BF9B0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2C793-9F11-4696-87D3-7DB6465F8A2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F78AD-37F8-47DC-B2E8-728BF9B0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3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1911177" y="4061254"/>
            <a:ext cx="2108887" cy="123567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9242" y="5778158"/>
            <a:ext cx="1219200" cy="716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12V Power Supply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1968842" y="5320893"/>
            <a:ext cx="471428" cy="457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 rot="18919556">
                <a:off x="1824870" y="5270091"/>
                <a:ext cx="411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19556">
                <a:off x="1824870" y="5270091"/>
                <a:ext cx="411892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88042" y="5781592"/>
            <a:ext cx="1178011" cy="716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04031" y="5296930"/>
            <a:ext cx="770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Serial </a:t>
            </a:r>
          </a:p>
          <a:p>
            <a:r>
              <a:rPr lang="en-US" sz="1100" dirty="0" smtClean="0"/>
              <a:t>Keyboard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17123" y="1745395"/>
            <a:ext cx="1696994" cy="1373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Breadboard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440270" y="638432"/>
            <a:ext cx="1053935" cy="5025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Panel I/O</a:t>
            </a:r>
            <a:endParaRPr lang="en-US" dirty="0"/>
          </a:p>
        </p:txBody>
      </p:sp>
      <p:cxnSp>
        <p:nvCxnSpPr>
          <p:cNvPr id="33" name="Straight Connector 32"/>
          <p:cNvCxnSpPr>
            <a:stCxn id="24" idx="1"/>
          </p:cNvCxnSpPr>
          <p:nvPr/>
        </p:nvCxnSpPr>
        <p:spPr>
          <a:xfrm flipH="1" flipV="1">
            <a:off x="1948929" y="888345"/>
            <a:ext cx="491341" cy="13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68842" y="889686"/>
            <a:ext cx="0" cy="11944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68842" y="2084173"/>
            <a:ext cx="0" cy="1977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6200000">
            <a:off x="1273430" y="2075936"/>
            <a:ext cx="90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22" idx="0"/>
            <a:endCxn id="24" idx="2"/>
          </p:cNvCxnSpPr>
          <p:nvPr/>
        </p:nvCxnSpPr>
        <p:spPr>
          <a:xfrm flipV="1">
            <a:off x="2965620" y="1140940"/>
            <a:ext cx="1618" cy="60445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2" idx="1"/>
          </p:cNvCxnSpPr>
          <p:nvPr/>
        </p:nvCxnSpPr>
        <p:spPr>
          <a:xfrm flipH="1" flipV="1">
            <a:off x="1968842" y="2421924"/>
            <a:ext cx="148281" cy="10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232454" y="3119362"/>
            <a:ext cx="0" cy="941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 rot="16200000">
                <a:off x="1807519" y="3339566"/>
                <a:ext cx="576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07519" y="3339566"/>
                <a:ext cx="57664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" idx="3"/>
            <a:endCxn id="22" idx="2"/>
          </p:cNvCxnSpPr>
          <p:nvPr/>
        </p:nvCxnSpPr>
        <p:spPr>
          <a:xfrm flipH="1" flipV="1">
            <a:off x="2965620" y="3119362"/>
            <a:ext cx="1" cy="94189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207474" y="1558668"/>
            <a:ext cx="1070919" cy="497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Speaker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4207475" y="2870509"/>
            <a:ext cx="1070919" cy="497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 Card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7755924" y="1586468"/>
            <a:ext cx="1070919" cy="497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Speaker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5665573" y="1982742"/>
            <a:ext cx="1754659" cy="878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Troubleshoot I/O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22" idx="3"/>
            <a:endCxn id="52" idx="1"/>
          </p:cNvCxnSpPr>
          <p:nvPr/>
        </p:nvCxnSpPr>
        <p:spPr>
          <a:xfrm flipV="1">
            <a:off x="3814117" y="1807521"/>
            <a:ext cx="393357" cy="624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2" idx="3"/>
            <a:endCxn id="57" idx="1"/>
          </p:cNvCxnSpPr>
          <p:nvPr/>
        </p:nvCxnSpPr>
        <p:spPr>
          <a:xfrm flipV="1">
            <a:off x="3814117" y="2421924"/>
            <a:ext cx="1851456" cy="10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3" idx="2"/>
          </p:cNvCxnSpPr>
          <p:nvPr/>
        </p:nvCxnSpPr>
        <p:spPr>
          <a:xfrm flipV="1">
            <a:off x="3904735" y="3368214"/>
            <a:ext cx="838200" cy="783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3" idx="2"/>
          </p:cNvCxnSpPr>
          <p:nvPr/>
        </p:nvCxnSpPr>
        <p:spPr>
          <a:xfrm flipV="1">
            <a:off x="4739845" y="3368214"/>
            <a:ext cx="3090" cy="2768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0" idx="3"/>
          </p:cNvCxnSpPr>
          <p:nvPr/>
        </p:nvCxnSpPr>
        <p:spPr>
          <a:xfrm flipH="1">
            <a:off x="4366053" y="6136504"/>
            <a:ext cx="373792" cy="3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0" idx="0"/>
          </p:cNvCxnSpPr>
          <p:nvPr/>
        </p:nvCxnSpPr>
        <p:spPr>
          <a:xfrm flipH="1" flipV="1">
            <a:off x="3777047" y="5296930"/>
            <a:ext cx="1" cy="484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Round Same Side Corner Rectangle 71"/>
          <p:cNvSpPr/>
          <p:nvPr/>
        </p:nvSpPr>
        <p:spPr>
          <a:xfrm rot="16200000">
            <a:off x="3748775" y="634620"/>
            <a:ext cx="1026547" cy="502508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Relay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72" idx="3"/>
            <a:endCxn id="24" idx="3"/>
          </p:cNvCxnSpPr>
          <p:nvPr/>
        </p:nvCxnSpPr>
        <p:spPr>
          <a:xfrm flipH="1">
            <a:off x="3494205" y="885874"/>
            <a:ext cx="516590" cy="38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72" idx="2"/>
          </p:cNvCxnSpPr>
          <p:nvPr/>
        </p:nvCxnSpPr>
        <p:spPr>
          <a:xfrm flipV="1">
            <a:off x="3814117" y="1399148"/>
            <a:ext cx="447932" cy="346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3777047" y="1243914"/>
            <a:ext cx="233747" cy="501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935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18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Stetson</dc:creator>
  <cp:lastModifiedBy>Matt Stetson</cp:lastModifiedBy>
  <cp:revision>17</cp:revision>
  <dcterms:created xsi:type="dcterms:W3CDTF">2015-11-04T02:50:52Z</dcterms:created>
  <dcterms:modified xsi:type="dcterms:W3CDTF">2015-11-05T00:31:12Z</dcterms:modified>
</cp:coreProperties>
</file>