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214"/>
    <a:srgbClr val="802126"/>
    <a:srgbClr val="842A2F"/>
    <a:srgbClr val="4D4D4F"/>
    <a:srgbClr val="84292E"/>
    <a:srgbClr val="7F2026"/>
    <a:srgbClr val="98989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66" d="100"/>
          <a:sy n="66" d="100"/>
        </p:scale>
        <p:origin x="84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E1AA0-E309-4CB0-9AB2-EF02B759959E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A3A7A-2B72-49E6-8965-D25464588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9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A3A7A-2B72-49E6-8965-D25464588F2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1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DEFE-D03C-4918-B2DF-8B74B9739712}" type="datetime1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CFA-3C6B-43C5-AB1C-908BEC30D21B}" type="datetime1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326-C703-4C50-8B21-E4D1BF26F24D}" type="datetime1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93DB-56EF-4EBF-BC78-D1BD49F1FCB0}" type="datetime1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7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5FF5-F434-4E21-A99C-5059136878DF}" type="datetime1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89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B0DA-C9A2-43E9-A069-4062F1857701}" type="datetime1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ADC-6F83-4401-B385-B36C4025D230}" type="datetime1">
              <a:rPr lang="fr-FR" smtClean="0"/>
              <a:t>11/10/2018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8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C966-3D84-4A76-AA56-FD1541914C89}" type="datetime1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7818-89F2-41CF-AFB3-E3BDC15414CC}" type="datetime1">
              <a:rPr lang="fr-FR" smtClean="0"/>
              <a:t>11/10/2018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9172-6AA3-4DC8-8698-9E4EF9BA4687}" type="datetime1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F85-6F6B-40FF-A1ED-EF1A85FE46A8}" type="datetime1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22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A4E4-3782-4BA7-946B-3C8BB96D7F06}" type="datetime1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Marc Stevanin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7E41-C695-4D4D-A21C-18B11F1A7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75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u contenu 1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3" y="200883"/>
            <a:ext cx="11850916" cy="6470489"/>
          </a:xfrm>
          <a:solidFill>
            <a:srgbClr val="CCFFFF">
              <a:alpha val="50196"/>
            </a:srgbClr>
          </a:solidFill>
          <a:effectLst>
            <a:glow rad="292100">
              <a:srgbClr val="84292E"/>
            </a:glow>
            <a:softEdge rad="127000"/>
          </a:effectLst>
        </p:spPr>
      </p:pic>
      <p:sp>
        <p:nvSpPr>
          <p:cNvPr id="3" name="Rectangle 2"/>
          <p:cNvSpPr/>
          <p:nvPr/>
        </p:nvSpPr>
        <p:spPr>
          <a:xfrm>
            <a:off x="130346" y="202359"/>
            <a:ext cx="11771368" cy="6469013"/>
          </a:xfrm>
          <a:prstGeom prst="rect">
            <a:avLst/>
          </a:prstGeom>
          <a:solidFill>
            <a:srgbClr val="4D4D4F">
              <a:alpha val="92000"/>
            </a:srgbClr>
          </a:solidFill>
          <a:ln>
            <a:solidFill>
              <a:srgbClr val="842A2F">
                <a:alpha val="69804"/>
              </a:srgb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2365" y="651321"/>
            <a:ext cx="6983437" cy="1170500"/>
          </a:xfrm>
        </p:spPr>
        <p:txBody>
          <a:bodyPr>
            <a:noAutofit/>
          </a:bodyPr>
          <a:lstStyle/>
          <a:p>
            <a:r>
              <a:rPr lang="fr-CH" sz="4800" b="1" i="1" dirty="0" err="1" smtClean="0">
                <a:solidFill>
                  <a:srgbClr val="4612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ThunderStorm</a:t>
            </a:r>
            <a:r>
              <a:rPr lang="fr-CH" sz="4800" b="1" i="1" dirty="0" smtClean="0">
                <a:solidFill>
                  <a:srgbClr val="4612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4800" b="1" dirty="0" smtClean="0">
                <a:solidFill>
                  <a:srgbClr val="4612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 Control Unit by </a:t>
            </a:r>
            <a:endParaRPr lang="fr-CH" sz="4800" b="1" dirty="0">
              <a:solidFill>
                <a:srgbClr val="46121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227" y="1236571"/>
            <a:ext cx="1524968" cy="63678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618" y="4447337"/>
            <a:ext cx="3948461" cy="1648761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6756043" y="407988"/>
            <a:ext cx="5032072" cy="3446362"/>
            <a:chOff x="7060421" y="658917"/>
            <a:chExt cx="4704207" cy="3184748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421" y="658917"/>
              <a:ext cx="4704207" cy="3184748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795537">
              <a:off x="9549693" y="1459108"/>
              <a:ext cx="1600795" cy="869558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sp>
        <p:nvSpPr>
          <p:cNvPr id="16" name="Espace réservé du contenu 15"/>
          <p:cNvSpPr>
            <a:spLocks noGrp="1"/>
          </p:cNvSpPr>
          <p:nvPr>
            <p:ph sz="half" idx="1"/>
          </p:nvPr>
        </p:nvSpPr>
        <p:spPr>
          <a:xfrm>
            <a:off x="692365" y="1821821"/>
            <a:ext cx="62088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sz="2400" b="1" dirty="0" smtClean="0"/>
              <a:t>Hardware:</a:t>
            </a:r>
          </a:p>
          <a:p>
            <a:r>
              <a:rPr lang="fr-CH" sz="1600" b="1" i="1" dirty="0" smtClean="0"/>
              <a:t>Full </a:t>
            </a:r>
            <a:r>
              <a:rPr lang="fr-CH" sz="1600" b="1" i="1" dirty="0" err="1" smtClean="0"/>
              <a:t>standalone</a:t>
            </a:r>
            <a:r>
              <a:rPr lang="fr-CH" sz="1600" b="1" i="1" dirty="0" smtClean="0"/>
              <a:t> Engine Management System</a:t>
            </a:r>
          </a:p>
          <a:p>
            <a:r>
              <a:rPr lang="fr-CH" sz="1600" b="1" i="1" dirty="0" smtClean="0"/>
              <a:t>Automotive range </a:t>
            </a:r>
            <a:r>
              <a:rPr lang="fr-CH" sz="1600" b="1" i="1" dirty="0" err="1" smtClean="0"/>
              <a:t>sealed</a:t>
            </a:r>
            <a:r>
              <a:rPr lang="fr-CH" sz="1600" b="1" i="1" dirty="0" smtClean="0"/>
              <a:t> </a:t>
            </a:r>
            <a:r>
              <a:rPr lang="fr-CH" sz="1600" b="1" i="1" dirty="0" err="1" smtClean="0"/>
              <a:t>connector</a:t>
            </a:r>
            <a:r>
              <a:rPr lang="fr-CH" sz="1600" b="1" i="1" dirty="0" smtClean="0"/>
              <a:t> and enclosure</a:t>
            </a:r>
          </a:p>
          <a:p>
            <a:r>
              <a:rPr lang="fr-CH" sz="1600" b="1" i="1" dirty="0" smtClean="0"/>
              <a:t>Up to 12 </a:t>
            </a:r>
            <a:r>
              <a:rPr lang="fr-CH" sz="1600" b="1" i="1" dirty="0" err="1" smtClean="0"/>
              <a:t>cylinders</a:t>
            </a:r>
            <a:r>
              <a:rPr lang="fr-CH" sz="1600" b="1" i="1" dirty="0" smtClean="0"/>
              <a:t> </a:t>
            </a:r>
            <a:r>
              <a:rPr lang="fr-CH" sz="1600" b="1" i="1" dirty="0" err="1" smtClean="0"/>
              <a:t>even</a:t>
            </a:r>
            <a:r>
              <a:rPr lang="fr-CH" sz="1600" b="1" i="1" dirty="0" smtClean="0"/>
              <a:t> </a:t>
            </a:r>
            <a:r>
              <a:rPr lang="fr-CH" sz="1600" b="1" i="1" dirty="0" err="1" smtClean="0"/>
              <a:t>fire</a:t>
            </a:r>
            <a:r>
              <a:rPr lang="fr-CH" sz="1600" b="1" i="1" dirty="0" smtClean="0"/>
              <a:t> </a:t>
            </a:r>
            <a:r>
              <a:rPr lang="fr-CH" sz="1600" b="1" i="1" dirty="0" err="1" smtClean="0"/>
              <a:t>engine</a:t>
            </a:r>
            <a:endParaRPr lang="fr-CH" sz="1600" b="1" i="1" dirty="0" smtClean="0"/>
          </a:p>
          <a:p>
            <a:r>
              <a:rPr lang="fr-CH" sz="1600" b="1" i="1" dirty="0" smtClean="0"/>
              <a:t>13 power outputs and 14 </a:t>
            </a:r>
            <a:r>
              <a:rPr lang="fr-CH" sz="1600" b="1" i="1" dirty="0" err="1" smtClean="0"/>
              <a:t>analog</a:t>
            </a:r>
            <a:r>
              <a:rPr lang="fr-CH" sz="1600" b="1" i="1" dirty="0"/>
              <a:t> </a:t>
            </a:r>
            <a:r>
              <a:rPr lang="fr-CH" sz="1600" b="1" i="1" dirty="0" smtClean="0"/>
              <a:t>inputs</a:t>
            </a:r>
          </a:p>
          <a:p>
            <a:r>
              <a:rPr lang="fr-CH" sz="1600" b="1" i="1" dirty="0" smtClean="0"/>
              <a:t>Multiple communication </a:t>
            </a:r>
            <a:r>
              <a:rPr lang="fr-CH" sz="1600" b="1" i="1" dirty="0" err="1" smtClean="0"/>
              <a:t>protocols</a:t>
            </a:r>
            <a:r>
              <a:rPr lang="fr-CH" sz="1600" b="1" i="1" dirty="0" smtClean="0"/>
              <a:t> (CAN-Bus, Bluetooth, Serial-USB)</a:t>
            </a:r>
            <a:endParaRPr lang="fr-CH" sz="2400" b="1" i="1" dirty="0" smtClean="0"/>
          </a:p>
          <a:p>
            <a:pPr marL="0" indent="0">
              <a:buNone/>
            </a:pPr>
            <a:r>
              <a:rPr lang="fr-CH" sz="2400" b="1" dirty="0" smtClean="0"/>
              <a:t>Software </a:t>
            </a:r>
            <a:r>
              <a:rPr lang="fr-CH" sz="1600" b="1" dirty="0" smtClean="0"/>
              <a:t>(key </a:t>
            </a:r>
            <a:r>
              <a:rPr lang="fr-CH" sz="1600" b="1" dirty="0" err="1" smtClean="0"/>
              <a:t>features</a:t>
            </a:r>
            <a:r>
              <a:rPr lang="fr-CH" sz="1600" b="1" dirty="0" smtClean="0"/>
              <a:t>)</a:t>
            </a:r>
            <a:r>
              <a:rPr lang="fr-CH" sz="2400" b="1" dirty="0" smtClean="0"/>
              <a:t>:</a:t>
            </a:r>
            <a:endParaRPr lang="fr-CH" sz="2400" b="1" dirty="0"/>
          </a:p>
          <a:p>
            <a:r>
              <a:rPr lang="fr-CH" sz="1600" b="1" i="1" dirty="0" smtClean="0"/>
              <a:t>Full </a:t>
            </a:r>
            <a:r>
              <a:rPr lang="fr-CH" sz="1600" b="1" i="1" dirty="0" err="1" smtClean="0"/>
              <a:t>realtime</a:t>
            </a:r>
            <a:r>
              <a:rPr lang="fr-CH" sz="1600" b="1" i="1" dirty="0" smtClean="0"/>
              <a:t> monitoring and </a:t>
            </a:r>
            <a:r>
              <a:rPr lang="fr-CH" sz="1600" b="1" i="1" dirty="0" err="1" smtClean="0"/>
              <a:t>tuning</a:t>
            </a:r>
            <a:endParaRPr lang="fr-CH" sz="1600" b="1" i="1" dirty="0" smtClean="0"/>
          </a:p>
          <a:p>
            <a:r>
              <a:rPr lang="fr-CH" sz="1600" b="1" i="1" dirty="0" err="1" smtClean="0"/>
              <a:t>Sequential</a:t>
            </a:r>
            <a:r>
              <a:rPr lang="fr-CH" sz="1600" b="1" i="1" dirty="0" smtClean="0"/>
              <a:t> fuel and </a:t>
            </a:r>
            <a:r>
              <a:rPr lang="fr-CH" sz="1600" b="1" i="1" dirty="0" err="1" smtClean="0"/>
              <a:t>spark</a:t>
            </a:r>
            <a:r>
              <a:rPr lang="fr-CH" sz="1600" b="1" i="1" dirty="0" smtClean="0"/>
              <a:t>*</a:t>
            </a:r>
          </a:p>
          <a:p>
            <a:r>
              <a:rPr lang="fr-CH" sz="1600" b="1" i="1" dirty="0" err="1" smtClean="0"/>
              <a:t>Many</a:t>
            </a:r>
            <a:r>
              <a:rPr lang="fr-CH" sz="1600" b="1" i="1" dirty="0" smtClean="0"/>
              <a:t> trigger </a:t>
            </a:r>
            <a:r>
              <a:rPr lang="fr-CH" sz="1600" b="1" i="1" dirty="0" err="1" smtClean="0"/>
              <a:t>wheel</a:t>
            </a:r>
            <a:r>
              <a:rPr lang="fr-CH" sz="1600" b="1" i="1" dirty="0" smtClean="0"/>
              <a:t> patterns</a:t>
            </a:r>
          </a:p>
          <a:p>
            <a:r>
              <a:rPr lang="fr-CH" sz="1600" b="1" i="1" dirty="0" smtClean="0"/>
              <a:t>Open or </a:t>
            </a:r>
            <a:r>
              <a:rPr lang="fr-CH" sz="1600" b="1" i="1" dirty="0" err="1" smtClean="0"/>
              <a:t>closed</a:t>
            </a:r>
            <a:r>
              <a:rPr lang="fr-CH" sz="1600" b="1" i="1" dirty="0" smtClean="0"/>
              <a:t> </a:t>
            </a:r>
            <a:r>
              <a:rPr lang="fr-CH" sz="1600" b="1" i="1" dirty="0" err="1" smtClean="0"/>
              <a:t>loop</a:t>
            </a:r>
            <a:r>
              <a:rPr lang="fr-CH" sz="1600" b="1" i="1" dirty="0" smtClean="0"/>
              <a:t> control for </a:t>
            </a:r>
            <a:r>
              <a:rPr lang="fr-CH" sz="1600" b="1" i="1" dirty="0" err="1" smtClean="0"/>
              <a:t>Idle</a:t>
            </a:r>
            <a:r>
              <a:rPr lang="fr-CH" sz="1600" b="1" i="1" dirty="0" smtClean="0"/>
              <a:t>, </a:t>
            </a:r>
            <a:r>
              <a:rPr lang="fr-CH" sz="1600" b="1" i="1" dirty="0" err="1"/>
              <a:t>B</a:t>
            </a:r>
            <a:r>
              <a:rPr lang="fr-CH" sz="1600" b="1" i="1" dirty="0" err="1" smtClean="0"/>
              <a:t>oost</a:t>
            </a:r>
            <a:r>
              <a:rPr lang="fr-CH" sz="1600" b="1" i="1" dirty="0" smtClean="0"/>
              <a:t>, AFR</a:t>
            </a:r>
          </a:p>
          <a:p>
            <a:r>
              <a:rPr lang="fr-CH" sz="1600" b="1" i="1" dirty="0" smtClean="0"/>
              <a:t>Flex fuel, </a:t>
            </a:r>
            <a:r>
              <a:rPr lang="fr-CH" sz="1600" b="1" i="1" dirty="0" err="1" smtClean="0"/>
              <a:t>launch</a:t>
            </a:r>
            <a:r>
              <a:rPr lang="fr-CH" sz="1600" b="1" i="1" dirty="0" smtClean="0"/>
              <a:t> control, </a:t>
            </a:r>
            <a:r>
              <a:rPr lang="fr-CH" sz="1600" b="1" i="1" dirty="0" err="1" smtClean="0"/>
              <a:t>autotune</a:t>
            </a:r>
            <a:r>
              <a:rPr lang="fr-CH" sz="1600" b="1" i="1" dirty="0" smtClean="0"/>
              <a:t>, </a:t>
            </a:r>
            <a:r>
              <a:rPr lang="fr-CH" sz="1600" b="1" i="1" dirty="0" err="1" smtClean="0"/>
              <a:t>nitrous</a:t>
            </a:r>
            <a:r>
              <a:rPr lang="fr-CH" sz="1600" b="1" i="1" dirty="0" smtClean="0"/>
              <a:t> control</a:t>
            </a:r>
          </a:p>
          <a:p>
            <a:r>
              <a:rPr lang="fr-CH" sz="1600" b="1" i="1" dirty="0" err="1" smtClean="0"/>
              <a:t>Easy</a:t>
            </a:r>
            <a:r>
              <a:rPr lang="fr-CH" sz="1600" b="1" i="1" dirty="0" smtClean="0"/>
              <a:t> to update, new </a:t>
            </a:r>
            <a:r>
              <a:rPr lang="fr-CH" sz="1600" b="1" i="1" dirty="0" err="1" smtClean="0"/>
              <a:t>features</a:t>
            </a:r>
            <a:r>
              <a:rPr lang="fr-CH" sz="1600" b="1" i="1" dirty="0" smtClean="0"/>
              <a:t> </a:t>
            </a:r>
            <a:r>
              <a:rPr lang="fr-CH" sz="1600" b="1" i="1" dirty="0" err="1" smtClean="0"/>
              <a:t>will</a:t>
            </a:r>
            <a:r>
              <a:rPr lang="fr-CH" sz="1600" b="1" i="1" dirty="0" smtClean="0"/>
              <a:t> come…</a:t>
            </a:r>
          </a:p>
          <a:p>
            <a:endParaRPr lang="fr-CH" sz="1600" b="1" dirty="0" smtClean="0"/>
          </a:p>
          <a:p>
            <a:endParaRPr lang="fr-CH" sz="1800" b="1" dirty="0" smtClean="0"/>
          </a:p>
          <a:p>
            <a:endParaRPr lang="fr-CH" sz="1800" b="1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355648" y="6197580"/>
            <a:ext cx="183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*</a:t>
            </a:r>
            <a:r>
              <a:rPr lang="fr-CH" sz="1400" b="1" dirty="0" err="1" smtClean="0"/>
              <a:t>please</a:t>
            </a:r>
            <a:r>
              <a:rPr lang="fr-CH" sz="1400" b="1" dirty="0" smtClean="0"/>
              <a:t> </a:t>
            </a:r>
            <a:r>
              <a:rPr lang="fr-CH" sz="1400" b="1" dirty="0" err="1" smtClean="0"/>
              <a:t>ask</a:t>
            </a:r>
            <a:r>
              <a:rPr lang="fr-CH" sz="1400" b="1" dirty="0" smtClean="0"/>
              <a:t> for </a:t>
            </a:r>
            <a:r>
              <a:rPr lang="fr-CH" sz="1400" b="1" dirty="0" err="1" smtClean="0"/>
              <a:t>details</a:t>
            </a:r>
            <a:endParaRPr lang="fr-CH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9342720" y="4261745"/>
            <a:ext cx="2993003" cy="1550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 smtClean="0">
                <a:solidFill>
                  <a:srgbClr val="4612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Contacts:</a:t>
            </a:r>
          </a:p>
          <a:p>
            <a:r>
              <a:rPr lang="fr-CH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Marc </a:t>
            </a:r>
            <a:r>
              <a:rPr lang="fr-CH" sz="1600" b="1" i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Stevanin</a:t>
            </a:r>
            <a:endParaRPr lang="fr-CH" sz="1600" b="1" i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CH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Email: </a:t>
            </a:r>
            <a:r>
              <a:rPr lang="fr-CH" sz="14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marc_stevanin@hotmail.com</a:t>
            </a:r>
          </a:p>
          <a:p>
            <a:r>
              <a:rPr lang="fr-CH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Phone: +41 78 757 04 55</a:t>
            </a:r>
            <a:endParaRPr lang="fr-CH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69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112</Words>
  <Application>Microsoft Office PowerPoint</Application>
  <PresentationFormat>Grand écran</PresentationFormat>
  <Paragraphs>21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Thème Office</vt:lpstr>
      <vt:lpstr>ThunderStorm Engine Control Unit by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Biomécanique du corps humain</dc:title>
  <dc:creator>Ludovic Scheder</dc:creator>
  <cp:lastModifiedBy>admin</cp:lastModifiedBy>
  <cp:revision>172</cp:revision>
  <dcterms:created xsi:type="dcterms:W3CDTF">2015-06-07T15:01:19Z</dcterms:created>
  <dcterms:modified xsi:type="dcterms:W3CDTF">2018-10-11T12:56:17Z</dcterms:modified>
</cp:coreProperties>
</file>