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0" r:id="rId3"/>
    <p:sldId id="257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58" r:id="rId13"/>
  </p:sldIdLst>
  <p:sldSz cx="12192000" cy="6858000"/>
  <p:notesSz cx="6858000" cy="9144000"/>
  <p:defaultTextStyle>
    <a:defPPr rtl="0"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6B3D73-2CBC-9CBB-B7D7-B4BA1F837658}" v="22" dt="2022-12-02T10:22:55.368"/>
    <p1510:client id="{2C25BBE6-1651-6042-BCA4-DCDA89511DA1}" v="90" dt="2022-12-01T17:27:59.870"/>
    <p1510:client id="{A43F05F0-3825-6406-066F-840C7C18C070}" v="26" dt="2022-12-01T19:49:06.976"/>
    <p1510:client id="{B1185ACF-0E9D-94C5-9C89-9719179FE409}" v="127" dt="2022-12-01T20:11:09.173"/>
    <p1510:client id="{D159EBD5-4BF1-4524-B328-8737B400F4FC}" v="194" dt="2022-12-01T18:05:49.8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6623" autoAdjust="0"/>
  </p:normalViewPr>
  <p:slideViewPr>
    <p:cSldViewPr snapToGrid="0">
      <p:cViewPr varScale="1">
        <p:scale>
          <a:sx n="116" d="100"/>
          <a:sy n="116" d="100"/>
        </p:scale>
        <p:origin x="10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A06E51-8108-400E-9A15-E4AEB9E91CB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C8733F50-377F-41DB-8751-467409EEE638}">
      <dgm:prSet/>
      <dgm:spPr/>
      <dgm:t>
        <a:bodyPr/>
        <a:lstStyle/>
        <a:p>
          <a:r>
            <a:rPr lang="en-US"/>
            <a:t>Which employees left the company?</a:t>
          </a:r>
        </a:p>
      </dgm:t>
    </dgm:pt>
    <dgm:pt modelId="{66F24A34-D8C9-4C7B-8833-407920D8C4F9}" type="parTrans" cxnId="{3DEA7DE4-8D42-4F1F-BA85-39F354631F91}">
      <dgm:prSet/>
      <dgm:spPr/>
      <dgm:t>
        <a:bodyPr/>
        <a:lstStyle/>
        <a:p>
          <a:endParaRPr lang="en-US"/>
        </a:p>
      </dgm:t>
    </dgm:pt>
    <dgm:pt modelId="{AFF98774-2709-4132-9C88-E1CE4EB3B8A5}" type="sibTrans" cxnId="{3DEA7DE4-8D42-4F1F-BA85-39F354631F91}">
      <dgm:prSet/>
      <dgm:spPr/>
      <dgm:t>
        <a:bodyPr/>
        <a:lstStyle/>
        <a:p>
          <a:endParaRPr lang="en-US"/>
        </a:p>
      </dgm:t>
    </dgm:pt>
    <dgm:pt modelId="{63CEEFC5-6782-434E-888A-D6AE08DEAFDB}">
      <dgm:prSet/>
      <dgm:spPr/>
      <dgm:t>
        <a:bodyPr/>
        <a:lstStyle/>
        <a:p>
          <a:r>
            <a:rPr lang="en-US"/>
            <a:t>Why they wanted to leave</a:t>
          </a:r>
        </a:p>
      </dgm:t>
    </dgm:pt>
    <dgm:pt modelId="{F2F3EEE4-020E-4C25-9DA6-6395C2BC0687}" type="parTrans" cxnId="{C439DA98-FF56-42A2-9DE6-97B917FF2CEB}">
      <dgm:prSet/>
      <dgm:spPr/>
      <dgm:t>
        <a:bodyPr/>
        <a:lstStyle/>
        <a:p>
          <a:endParaRPr lang="en-US"/>
        </a:p>
      </dgm:t>
    </dgm:pt>
    <dgm:pt modelId="{46965CB0-BD53-479D-A92C-B18C3A4A6B67}" type="sibTrans" cxnId="{C439DA98-FF56-42A2-9DE6-97B917FF2CEB}">
      <dgm:prSet/>
      <dgm:spPr/>
      <dgm:t>
        <a:bodyPr/>
        <a:lstStyle/>
        <a:p>
          <a:endParaRPr lang="en-US"/>
        </a:p>
      </dgm:t>
    </dgm:pt>
    <dgm:pt modelId="{1F4C8718-9046-46DB-9FAA-8ABB94FA0638}" type="pres">
      <dgm:prSet presAssocID="{E4A06E51-8108-400E-9A15-E4AEB9E91CBC}" presName="root" presStyleCnt="0">
        <dgm:presLayoutVars>
          <dgm:dir/>
          <dgm:resizeHandles val="exact"/>
        </dgm:presLayoutVars>
      </dgm:prSet>
      <dgm:spPr/>
    </dgm:pt>
    <dgm:pt modelId="{48E30AE7-90BF-44B5-97F8-87424663CC5A}" type="pres">
      <dgm:prSet presAssocID="{C8733F50-377F-41DB-8751-467409EEE638}" presName="compNode" presStyleCnt="0"/>
      <dgm:spPr/>
    </dgm:pt>
    <dgm:pt modelId="{107B1E5F-7FEE-4652-B4BB-AEA525C9CF15}" type="pres">
      <dgm:prSet presAssocID="{C8733F50-377F-41DB-8751-467409EEE63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C632C292-C049-430D-8F28-2D7DD04AFE81}" type="pres">
      <dgm:prSet presAssocID="{C8733F50-377F-41DB-8751-467409EEE638}" presName="spaceRect" presStyleCnt="0"/>
      <dgm:spPr/>
    </dgm:pt>
    <dgm:pt modelId="{E6E99E72-2BDC-49BC-89F8-6E5DCCB9851E}" type="pres">
      <dgm:prSet presAssocID="{C8733F50-377F-41DB-8751-467409EEE638}" presName="textRect" presStyleLbl="revTx" presStyleIdx="0" presStyleCnt="2">
        <dgm:presLayoutVars>
          <dgm:chMax val="1"/>
          <dgm:chPref val="1"/>
        </dgm:presLayoutVars>
      </dgm:prSet>
      <dgm:spPr/>
    </dgm:pt>
    <dgm:pt modelId="{3B0B742F-947A-4FC4-94D1-F60EAD65D92C}" type="pres">
      <dgm:prSet presAssocID="{AFF98774-2709-4132-9C88-E1CE4EB3B8A5}" presName="sibTrans" presStyleCnt="0"/>
      <dgm:spPr/>
    </dgm:pt>
    <dgm:pt modelId="{7B88B942-8432-4171-A76A-761CBA072528}" type="pres">
      <dgm:prSet presAssocID="{63CEEFC5-6782-434E-888A-D6AE08DEAFDB}" presName="compNode" presStyleCnt="0"/>
      <dgm:spPr/>
    </dgm:pt>
    <dgm:pt modelId="{1725BED3-CFD7-4834-AB04-E10D4979E396}" type="pres">
      <dgm:prSet presAssocID="{63CEEFC5-6782-434E-888A-D6AE08DEAFD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ought bubble"/>
        </a:ext>
      </dgm:extLst>
    </dgm:pt>
    <dgm:pt modelId="{8A6EA716-CC07-4EFE-A06E-7545615F213F}" type="pres">
      <dgm:prSet presAssocID="{63CEEFC5-6782-434E-888A-D6AE08DEAFDB}" presName="spaceRect" presStyleCnt="0"/>
      <dgm:spPr/>
    </dgm:pt>
    <dgm:pt modelId="{B454FD0A-B58F-4029-9A0E-B0BE4BC44095}" type="pres">
      <dgm:prSet presAssocID="{63CEEFC5-6782-434E-888A-D6AE08DEAFD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A8C752C-1A50-41A9-9804-2FA81AC6A8C2}" type="presOf" srcId="{63CEEFC5-6782-434E-888A-D6AE08DEAFDB}" destId="{B454FD0A-B58F-4029-9A0E-B0BE4BC44095}" srcOrd="0" destOrd="0" presId="urn:microsoft.com/office/officeart/2018/2/layout/IconLabelList"/>
    <dgm:cxn modelId="{26148044-A74A-4B7F-ABF5-D3B4ABD3E09F}" type="presOf" srcId="{E4A06E51-8108-400E-9A15-E4AEB9E91CBC}" destId="{1F4C8718-9046-46DB-9FAA-8ABB94FA0638}" srcOrd="0" destOrd="0" presId="urn:microsoft.com/office/officeart/2018/2/layout/IconLabelList"/>
    <dgm:cxn modelId="{C439DA98-FF56-42A2-9DE6-97B917FF2CEB}" srcId="{E4A06E51-8108-400E-9A15-E4AEB9E91CBC}" destId="{63CEEFC5-6782-434E-888A-D6AE08DEAFDB}" srcOrd="1" destOrd="0" parTransId="{F2F3EEE4-020E-4C25-9DA6-6395C2BC0687}" sibTransId="{46965CB0-BD53-479D-A92C-B18C3A4A6B67}"/>
    <dgm:cxn modelId="{F2B3F7D9-6D0B-452B-BD7B-99F236EE4A4A}" type="presOf" srcId="{C8733F50-377F-41DB-8751-467409EEE638}" destId="{E6E99E72-2BDC-49BC-89F8-6E5DCCB9851E}" srcOrd="0" destOrd="0" presId="urn:microsoft.com/office/officeart/2018/2/layout/IconLabelList"/>
    <dgm:cxn modelId="{3DEA7DE4-8D42-4F1F-BA85-39F354631F91}" srcId="{E4A06E51-8108-400E-9A15-E4AEB9E91CBC}" destId="{C8733F50-377F-41DB-8751-467409EEE638}" srcOrd="0" destOrd="0" parTransId="{66F24A34-D8C9-4C7B-8833-407920D8C4F9}" sibTransId="{AFF98774-2709-4132-9C88-E1CE4EB3B8A5}"/>
    <dgm:cxn modelId="{B7ABAD75-0E73-4567-B95F-3311E6DA3A29}" type="presParOf" srcId="{1F4C8718-9046-46DB-9FAA-8ABB94FA0638}" destId="{48E30AE7-90BF-44B5-97F8-87424663CC5A}" srcOrd="0" destOrd="0" presId="urn:microsoft.com/office/officeart/2018/2/layout/IconLabelList"/>
    <dgm:cxn modelId="{466311DA-01F9-4702-AE62-297FCB2C87B4}" type="presParOf" srcId="{48E30AE7-90BF-44B5-97F8-87424663CC5A}" destId="{107B1E5F-7FEE-4652-B4BB-AEA525C9CF15}" srcOrd="0" destOrd="0" presId="urn:microsoft.com/office/officeart/2018/2/layout/IconLabelList"/>
    <dgm:cxn modelId="{0FEF906B-6B45-418C-BD4E-FCC1B7E1AB1E}" type="presParOf" srcId="{48E30AE7-90BF-44B5-97F8-87424663CC5A}" destId="{C632C292-C049-430D-8F28-2D7DD04AFE81}" srcOrd="1" destOrd="0" presId="urn:microsoft.com/office/officeart/2018/2/layout/IconLabelList"/>
    <dgm:cxn modelId="{39EBC2AA-B745-4BD8-9953-A31AA9B6AF95}" type="presParOf" srcId="{48E30AE7-90BF-44B5-97F8-87424663CC5A}" destId="{E6E99E72-2BDC-49BC-89F8-6E5DCCB9851E}" srcOrd="2" destOrd="0" presId="urn:microsoft.com/office/officeart/2018/2/layout/IconLabelList"/>
    <dgm:cxn modelId="{86035076-EA25-437F-A1AF-73A8438B53C2}" type="presParOf" srcId="{1F4C8718-9046-46DB-9FAA-8ABB94FA0638}" destId="{3B0B742F-947A-4FC4-94D1-F60EAD65D92C}" srcOrd="1" destOrd="0" presId="urn:microsoft.com/office/officeart/2018/2/layout/IconLabelList"/>
    <dgm:cxn modelId="{8BA974F7-2B7B-488A-8473-40FF96DCDB60}" type="presParOf" srcId="{1F4C8718-9046-46DB-9FAA-8ABB94FA0638}" destId="{7B88B942-8432-4171-A76A-761CBA072528}" srcOrd="2" destOrd="0" presId="urn:microsoft.com/office/officeart/2018/2/layout/IconLabelList"/>
    <dgm:cxn modelId="{51F38894-0F3D-4D5E-BC71-60DDEA6F5E50}" type="presParOf" srcId="{7B88B942-8432-4171-A76A-761CBA072528}" destId="{1725BED3-CFD7-4834-AB04-E10D4979E396}" srcOrd="0" destOrd="0" presId="urn:microsoft.com/office/officeart/2018/2/layout/IconLabelList"/>
    <dgm:cxn modelId="{41F8F0F9-3E7C-4792-9E96-5FEFB5300DAF}" type="presParOf" srcId="{7B88B942-8432-4171-A76A-761CBA072528}" destId="{8A6EA716-CC07-4EFE-A06E-7545615F213F}" srcOrd="1" destOrd="0" presId="urn:microsoft.com/office/officeart/2018/2/layout/IconLabelList"/>
    <dgm:cxn modelId="{7D89E443-B72B-424F-9740-2E0858C4DD3B}" type="presParOf" srcId="{7B88B942-8432-4171-A76A-761CBA072528}" destId="{B454FD0A-B58F-4029-9A0E-B0BE4BC4409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7B1E5F-7FEE-4652-B4BB-AEA525C9CF15}">
      <dsp:nvSpPr>
        <dsp:cNvPr id="0" name=""/>
        <dsp:cNvSpPr/>
      </dsp:nvSpPr>
      <dsp:spPr>
        <a:xfrm>
          <a:off x="1519199" y="241833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E99E72-2BDC-49BC-89F8-6E5DCCB9851E}">
      <dsp:nvSpPr>
        <dsp:cNvPr id="0" name=""/>
        <dsp:cNvSpPr/>
      </dsp:nvSpPr>
      <dsp:spPr>
        <a:xfrm>
          <a:off x="331199" y="265601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Which employees left the company?</a:t>
          </a:r>
        </a:p>
      </dsp:txBody>
      <dsp:txXfrm>
        <a:off x="331199" y="2656011"/>
        <a:ext cx="4320000" cy="720000"/>
      </dsp:txXfrm>
    </dsp:sp>
    <dsp:sp modelId="{1725BED3-CFD7-4834-AB04-E10D4979E396}">
      <dsp:nvSpPr>
        <dsp:cNvPr id="0" name=""/>
        <dsp:cNvSpPr/>
      </dsp:nvSpPr>
      <dsp:spPr>
        <a:xfrm>
          <a:off x="6595199" y="241833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54FD0A-B58F-4029-9A0E-B0BE4BC44095}">
      <dsp:nvSpPr>
        <dsp:cNvPr id="0" name=""/>
        <dsp:cNvSpPr/>
      </dsp:nvSpPr>
      <dsp:spPr>
        <a:xfrm>
          <a:off x="5407199" y="265601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Why they wanted to leave</a:t>
          </a:r>
        </a:p>
      </dsp:txBody>
      <dsp:txXfrm>
        <a:off x="5407199" y="2656011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3BC8483F-E317-4530-9C06-6070C38FD3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EFDD496-B493-4557-8240-41B871FDED6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7AB065-001A-45AD-9AE2-CB6DB1535F7B}" type="datetime1">
              <a:rPr lang="de-DE" smtClean="0"/>
              <a:t>02.12.2022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F40DE06-7BCE-4831-89AB-3C98994675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6033A88-7412-4582-9EB4-1363D76E4E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1EA3E-4EF4-4C0B-8C16-501B6C20509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31720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A0B3B-B6FA-4639-A524-44920D1BB35C}" type="datetime1">
              <a:rPr lang="de-DE" smtClean="0"/>
              <a:pPr/>
              <a:t>02.12.2022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9F9CF2-8587-4BA8-8E31-9B06A0473A60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296719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9F9CF2-8587-4BA8-8E31-9B06A0473A6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9477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489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3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046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sz="quarter" idx="13" hasCustomPrompt="1"/>
          </p:nvPr>
        </p:nvSpPr>
        <p:spPr>
          <a:xfrm>
            <a:off x="913774" y="2367092"/>
            <a:ext cx="10363826" cy="3424107"/>
          </a:xfrm>
        </p:spPr>
        <p:txBody>
          <a:bodyPr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94645A-9F17-4CB5-A560-4A980B20232A}" type="datetime1">
              <a:rPr lang="de-DE" noProof="0" smtClean="0"/>
              <a:t>02.12.2022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172821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703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145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019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12/2/2022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0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12/2/2022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197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12/2/2022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982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663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12/2/2022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367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345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url?sa=i&amp;url=https%3A%2F%2Fnectarhr.com%2Fblog%2Femployee-happiness-at-work&amp;psig=AOvVaw3AoIVZkOcXpXYG6HfLFFdU&amp;ust=1670002886779000&amp;source=images&amp;cd=vfe&amp;ved=0CA4QjhxqFwoTCJCwh-v72PsCFQAAAAAdAAAAABAo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2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556100" y="1360493"/>
            <a:ext cx="4972511" cy="3106732"/>
          </a:xfrm>
        </p:spPr>
        <p:txBody>
          <a:bodyPr rtlCol="0" anchor="b">
            <a:normAutofit/>
          </a:bodyPr>
          <a:lstStyle/>
          <a:p>
            <a:r>
              <a:rPr lang="de-DE" sz="7200"/>
              <a:t>EMPLOYEE ANALYSIS</a:t>
            </a:r>
          </a:p>
        </p:txBody>
      </p:sp>
      <p:pic>
        <p:nvPicPr>
          <p:cNvPr id="6" name="Picture 6" descr="A group of rubber ducks&#10;&#10;Description automatically generated">
            <a:extLst>
              <a:ext uri="{FF2B5EF4-FFF2-40B4-BE49-F238E27FC236}">
                <a16:creationId xmlns:a16="http://schemas.microsoft.com/office/drawing/2014/main" id="{B2FC2F70-E2D6-1FFD-5F73-562241DB1E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180" r="25267" b="1"/>
          <a:stretch/>
        </p:blipFill>
        <p:spPr>
          <a:xfrm>
            <a:off x="1" y="2"/>
            <a:ext cx="6095695" cy="6857997"/>
          </a:xfrm>
          <a:custGeom>
            <a:avLst/>
            <a:gdLst/>
            <a:ahLst/>
            <a:cxnLst/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</p:spPr>
      </p:pic>
      <p:sp>
        <p:nvSpPr>
          <p:cNvPr id="18" name="Freeform: Shape 12">
            <a:extLst>
              <a:ext uri="{FF2B5EF4-FFF2-40B4-BE49-F238E27FC236}">
                <a16:creationId xmlns:a16="http://schemas.microsoft.com/office/drawing/2014/main" id="{0060CE1A-A2ED-43AC-857D-05822177F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598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18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AD80ABA7-A95E-3C4F-96F2-C7F707AA6A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433" y="309862"/>
            <a:ext cx="10963303" cy="5862337"/>
          </a:xfrm>
        </p:spPr>
      </p:pic>
    </p:spTree>
    <p:extLst>
      <p:ext uri="{BB962C8B-B14F-4D97-AF65-F5344CB8AC3E}">
        <p14:creationId xmlns:p14="http://schemas.microsoft.com/office/powerpoint/2010/main" val="1348896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F869D1E0-6186-A01F-516B-74933DB82E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281083" y="640080"/>
            <a:ext cx="5588101" cy="55881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253CD8-17CD-EC93-1CB0-A18B1F036F9D}"/>
              </a:ext>
            </a:extLst>
          </p:cNvPr>
          <p:cNvSpPr txBox="1"/>
          <p:nvPr/>
        </p:nvSpPr>
        <p:spPr>
          <a:xfrm>
            <a:off x="8156351" y="2121408"/>
            <a:ext cx="3544034" cy="405079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600"/>
              <a:t>Average Income by Experience in Current Role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0137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9BDAF-7D47-BDC6-15A5-429C8D398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471424"/>
          </a:xfrm>
        </p:spPr>
        <p:txBody>
          <a:bodyPr>
            <a:normAutofit fontScale="90000"/>
          </a:bodyPr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0C7BA-0B91-AB44-BDB6-12FFFB30B4D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7054" y="1056452"/>
            <a:ext cx="10363826" cy="472458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9E3611"/>
              </a:buClr>
            </a:pPr>
            <a:r>
              <a:rPr lang="en-US" dirty="0">
                <a:ea typeface="+mn-lt"/>
                <a:cs typeface="+mn-lt"/>
              </a:rPr>
              <a:t>IMAGE</a:t>
            </a:r>
          </a:p>
          <a:p>
            <a:pPr>
              <a:buClr>
                <a:srgbClr val="9E3611"/>
              </a:buClr>
            </a:pPr>
            <a:r>
              <a:rPr lang="en-US" dirty="0">
                <a:ea typeface="+mn-lt"/>
                <a:cs typeface="+mn-lt"/>
                <a:hlinkClick r:id="rId2"/>
              </a:rPr>
              <a:t>https://www.google.com/url?sa=i&amp;url=https%3A%2F%2Fnectarhr.com%2Fblog%2Femployee-happiness-at-work&amp;psig=AOvVaw3AoIVZkOcXpXYG6HfLFFdU&amp;ust=1670002886779000&amp;source=images&amp;cd=vfe&amp;ved=0CA4QjhxqFwoTCJCwh-v72PsCFQAAAAAdAAAAABAo</a:t>
            </a:r>
            <a:endParaRPr lang="en-US">
              <a:ea typeface="+mn-lt"/>
              <a:cs typeface="+mn-lt"/>
            </a:endParaRPr>
          </a:p>
          <a:p>
            <a:pPr>
              <a:buClr>
                <a:srgbClr val="9E3611"/>
              </a:buClr>
            </a:pPr>
            <a:endParaRPr lang="en-US" dirty="0">
              <a:ea typeface="+mn-lt"/>
              <a:cs typeface="+mn-lt"/>
            </a:endParaRPr>
          </a:p>
          <a:p>
            <a:pPr>
              <a:buClr>
                <a:srgbClr val="9E3611"/>
              </a:buClr>
            </a:pPr>
            <a:r>
              <a:rPr lang="en-US" dirty="0">
                <a:ea typeface="+mn-lt"/>
                <a:cs typeface="+mn-lt"/>
              </a:rPr>
              <a:t>DATASET</a:t>
            </a:r>
          </a:p>
          <a:p>
            <a:pPr>
              <a:buClr>
                <a:srgbClr val="9E3611"/>
              </a:buClr>
            </a:pPr>
            <a:r>
              <a:rPr lang="en-US" dirty="0">
                <a:ea typeface="+mn-lt"/>
                <a:cs typeface="+mn-lt"/>
              </a:rPr>
              <a:t>https://www.kaggle.com/datasets/whenamancodes/hr-employee-attrition</a:t>
            </a:r>
          </a:p>
          <a:p>
            <a:pPr>
              <a:buClr>
                <a:srgbClr val="9E3611"/>
              </a:buClr>
            </a:pPr>
            <a:endParaRPr lang="en-US" dirty="0">
              <a:ea typeface="+mn-lt"/>
              <a:cs typeface="+mn-lt"/>
            </a:endParaRPr>
          </a:p>
          <a:p>
            <a:pPr>
              <a:buClr>
                <a:srgbClr val="9E3611"/>
              </a:buClr>
            </a:pP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84229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lourful carved figures of humans">
            <a:extLst>
              <a:ext uri="{FF2B5EF4-FFF2-40B4-BE49-F238E27FC236}">
                <a16:creationId xmlns:a16="http://schemas.microsoft.com/office/drawing/2014/main" id="{03EF6487-363B-7EB2-0F60-F796800137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042" r="-2" b="-2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3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D818D5-2729-4B2D-1E41-DAC39026B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56" y="4162031"/>
            <a:ext cx="4543683" cy="1767141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ea typeface="+mj-lt"/>
                <a:cs typeface="+mj-lt"/>
              </a:rPr>
              <a:t>Attrition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2A131-B809-F773-5220-CE100BE07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7920" y="4170410"/>
            <a:ext cx="4699221" cy="17671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Clr>
                <a:srgbClr val="9E3611"/>
              </a:buClr>
            </a:pPr>
            <a:r>
              <a:rPr lang="en-US" sz="1800" dirty="0">
                <a:ea typeface="+mn-lt"/>
                <a:cs typeface="+mn-lt"/>
              </a:rPr>
              <a:t>Employee attrition is the gradual reduction in employee numbers.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0726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50E09A00-7DFA-8725-425F-3541082E76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" r="-2" b="-2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21" name="Rectangle 10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3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8BEE149-3809-3BA7-4538-BCE09C21C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56" y="4162031"/>
            <a:ext cx="4543683" cy="1767141"/>
          </a:xfrm>
        </p:spPr>
        <p:txBody>
          <a:bodyPr>
            <a:normAutofit/>
          </a:bodyPr>
          <a:lstStyle/>
          <a:p>
            <a:pPr algn="r"/>
            <a:r>
              <a:rPr lang="de-DE" dirty="0"/>
              <a:t>Purpose 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613075-2FA7-DEEE-1D10-643C6E6136A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17920" y="4170410"/>
            <a:ext cx="4699221" cy="176714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z="1800">
                <a:latin typeface="Tw Cen MT"/>
                <a:cs typeface="Aldhabi"/>
              </a:rPr>
              <a:t>Relationship between Company and Employee </a:t>
            </a:r>
          </a:p>
          <a:p>
            <a:pPr>
              <a:buClr>
                <a:srgbClr val="9E3611"/>
              </a:buClr>
            </a:pPr>
            <a:r>
              <a:rPr lang="de-DE" sz="1800">
                <a:latin typeface="Tw Cen MT"/>
                <a:cs typeface="Aldhabi"/>
              </a:rPr>
              <a:t>Understanding how to improve employee satisfaction</a:t>
            </a:r>
          </a:p>
          <a:p>
            <a:pPr>
              <a:buClr>
                <a:srgbClr val="9E3611"/>
              </a:buClr>
            </a:pPr>
            <a:endParaRPr lang="de-DE" sz="1800">
              <a:latin typeface="Tw Cen MT"/>
              <a:cs typeface="Aldhabi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912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D43B4-D874-ED46-3BB6-4A7416F91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Attrition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3256F7E-A61A-ED96-2878-B54C3B0DD6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8078166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14973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39FE2-4713-F8FA-CB2C-0FA032507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20514"/>
          </a:xfrm>
        </p:spPr>
        <p:txBody>
          <a:bodyPr/>
          <a:lstStyle/>
          <a:p>
            <a:r>
              <a:rPr lang="en-US" dirty="0"/>
              <a:t>Attrition </a:t>
            </a:r>
            <a:endParaRPr lang="en-US"/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EE93C991-88B0-A467-05C7-61268DDF78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0282" y="1445673"/>
            <a:ext cx="9468060" cy="5071583"/>
          </a:xfrm>
        </p:spPr>
      </p:pic>
    </p:spTree>
    <p:extLst>
      <p:ext uri="{BB962C8B-B14F-4D97-AF65-F5344CB8AC3E}">
        <p14:creationId xmlns:p14="http://schemas.microsoft.com/office/powerpoint/2010/main" val="366594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0837EF4D-95AA-743B-2018-EF2966CE03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5528" y="151710"/>
            <a:ext cx="6190024" cy="3001246"/>
          </a:xfrm>
        </p:spPr>
      </p:pic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570447B0-0078-4520-843B-B0D6E46F7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004" y="3289540"/>
            <a:ext cx="6466935" cy="322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086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158D3552-5C08-FF47-0561-C9EC40B0E2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9539" y="65446"/>
            <a:ext cx="7123925" cy="3561963"/>
          </a:xfrm>
        </p:spPr>
      </p:pic>
      <p:pic>
        <p:nvPicPr>
          <p:cNvPr id="6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6A964EF2-B0B0-5874-A744-9DE056767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5268" y="3433313"/>
            <a:ext cx="6998897" cy="348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541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0D79A-67C7-9FF1-A0AF-12FD77602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20ACEB3D-63AB-8DA3-7F17-3400B12327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037" y="482390"/>
            <a:ext cx="11020814" cy="5891093"/>
          </a:xfrm>
        </p:spPr>
      </p:pic>
    </p:spTree>
    <p:extLst>
      <p:ext uri="{BB962C8B-B14F-4D97-AF65-F5344CB8AC3E}">
        <p14:creationId xmlns:p14="http://schemas.microsoft.com/office/powerpoint/2010/main" val="3373298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2112C-0A3C-F843-711B-4AB2BB0C2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2E6D04AB-5856-82B9-7D45-0F5317D231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056" y="482390"/>
            <a:ext cx="10891418" cy="5804828"/>
          </a:xfrm>
        </p:spPr>
      </p:pic>
    </p:spTree>
    <p:extLst>
      <p:ext uri="{BB962C8B-B14F-4D97-AF65-F5344CB8AC3E}">
        <p14:creationId xmlns:p14="http://schemas.microsoft.com/office/powerpoint/2010/main" val="16045579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0</TotalTime>
  <Words>1</Words>
  <Application>Microsoft Office PowerPoint</Application>
  <PresentationFormat>Widescreen</PresentationFormat>
  <Paragraphs>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Wood Type</vt:lpstr>
      <vt:lpstr>EMPLOYEE ANALYSIS</vt:lpstr>
      <vt:lpstr>Attrition</vt:lpstr>
      <vt:lpstr>Purpose </vt:lpstr>
      <vt:lpstr>Attrition</vt:lpstr>
      <vt:lpstr>Attrition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lastModifiedBy/>
  <cp:revision>170</cp:revision>
  <dcterms:created xsi:type="dcterms:W3CDTF">2022-12-01T17:21:50Z</dcterms:created>
  <dcterms:modified xsi:type="dcterms:W3CDTF">2022-12-02T11:54:56Z</dcterms:modified>
</cp:coreProperties>
</file>