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e972c0c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e972c0c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e972c0c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e972c0c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e972c0c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e972c0c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e972c0c7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e972c0c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e972c0c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e972c0c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e972c0c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e972c0c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e972c0c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e972c0c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e57e7b4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e57e7b4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e57e7b4e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e57e7b4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e57e7b4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e57e7b4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e57e7b4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e57e7b4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e57e7b4e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e57e7b4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e57e7b4e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e57e7b4e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e972c0c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e972c0c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49700" y="32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Economy Data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769725" y="4579700"/>
            <a:ext cx="1270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Mustafa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50" y="1161750"/>
            <a:ext cx="5293675" cy="3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98250" y="879350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Are the fuel consume decreasing year by year?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650" y="1466825"/>
            <a:ext cx="4935275" cy="35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98250" y="893300"/>
            <a:ext cx="46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transmission models consume more fuel?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725" y="1214350"/>
            <a:ext cx="5137649" cy="37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223325" y="872375"/>
            <a:ext cx="44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Did fuel consume change radically after milenium?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75" y="1179450"/>
            <a:ext cx="5076398" cy="37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50" y="757500"/>
            <a:ext cx="470688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2800"/>
            <a:ext cx="8839200" cy="217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72123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2310025" y="1849425"/>
            <a:ext cx="402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Thank you for listening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05950" y="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to know Dataset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35700" y="919775"/>
            <a:ext cx="7660800" cy="4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Content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purpose of EPA’s (</a:t>
            </a:r>
            <a:r>
              <a:rPr lang="en"/>
              <a:t>Environmental</a:t>
            </a:r>
            <a:r>
              <a:rPr lang="en"/>
              <a:t> Protection Agency) fuel economy estimates is to provide a reliable basis for comparing vehicles. Most vehicles in the database (other than plug-in hybrids) have three fuel economy estimates: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“city” estimate that represents urban driving, in which a vehicle is started in the morning (after being parked all night) and driven in stop-and-go traffic;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“highway” estimate that represents a mixture of rural and interstate highway driving in a warmed-up vehicle, typical of longer trips in free-flowing traffic;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“combined” estimate that represents a combination of city driving (55%) and highway driving (45%).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Estimates for all vehicles are based on laboratory testing under standardized conditions to allow for fair comparisons.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09976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364450" y="3074000"/>
            <a:ext cx="58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r>
              <a:rPr lang="en"/>
              <a:t> column names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3550"/>
            <a:ext cx="8839199" cy="9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50" y="1979875"/>
            <a:ext cx="723900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functions to clean data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833525" cy="12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2645475"/>
            <a:ext cx="8290525" cy="17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functions to clean data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986534" cy="11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00" y="1956650"/>
            <a:ext cx="81343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functions to clean data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25" y="1002275"/>
            <a:ext cx="77819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32600" y="760700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Fuel consume by fuel type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5" y="1302550"/>
            <a:ext cx="5708400" cy="36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67500" y="928200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number of cars by fuel type year to year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50" y="1284125"/>
            <a:ext cx="4951398" cy="378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