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C539-CEBD-4E52-8173-F92A83E6D01A}" type="datetimeFigureOut">
              <a:rPr lang="tr-TR" smtClean="0"/>
              <a:t>20.5.2020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749B-956D-43CB-9F23-53C9D37E25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712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C539-CEBD-4E52-8173-F92A83E6D01A}" type="datetimeFigureOut">
              <a:rPr lang="tr-TR" smtClean="0"/>
              <a:t>20.5.2020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749B-956D-43CB-9F23-53C9D37E25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887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C539-CEBD-4E52-8173-F92A83E6D01A}" type="datetimeFigureOut">
              <a:rPr lang="tr-TR" smtClean="0"/>
              <a:t>20.5.2020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749B-956D-43CB-9F23-53C9D37E254E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8956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C539-CEBD-4E52-8173-F92A83E6D01A}" type="datetimeFigureOut">
              <a:rPr lang="tr-TR" smtClean="0"/>
              <a:t>20.5.2020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749B-956D-43CB-9F23-53C9D37E25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6575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C539-CEBD-4E52-8173-F92A83E6D01A}" type="datetimeFigureOut">
              <a:rPr lang="tr-TR" smtClean="0"/>
              <a:t>20.5.2020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749B-956D-43CB-9F23-53C9D37E254E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147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C539-CEBD-4E52-8173-F92A83E6D01A}" type="datetimeFigureOut">
              <a:rPr lang="tr-TR" smtClean="0"/>
              <a:t>20.5.2020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749B-956D-43CB-9F23-53C9D37E25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208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C539-CEBD-4E52-8173-F92A83E6D01A}" type="datetimeFigureOut">
              <a:rPr lang="tr-TR" smtClean="0"/>
              <a:t>20.5.2020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749B-956D-43CB-9F23-53C9D37E25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1985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C539-CEBD-4E52-8173-F92A83E6D01A}" type="datetimeFigureOut">
              <a:rPr lang="tr-TR" smtClean="0"/>
              <a:t>20.5.2020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749B-956D-43CB-9F23-53C9D37E25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413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C539-CEBD-4E52-8173-F92A83E6D01A}" type="datetimeFigureOut">
              <a:rPr lang="tr-TR" smtClean="0"/>
              <a:t>20.5.2020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749B-956D-43CB-9F23-53C9D37E25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098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C539-CEBD-4E52-8173-F92A83E6D01A}" type="datetimeFigureOut">
              <a:rPr lang="tr-TR" smtClean="0"/>
              <a:t>20.5.2020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749B-956D-43CB-9F23-53C9D37E25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412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C539-CEBD-4E52-8173-F92A83E6D01A}" type="datetimeFigureOut">
              <a:rPr lang="tr-TR" smtClean="0"/>
              <a:t>20.5.2020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749B-956D-43CB-9F23-53C9D37E25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264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C539-CEBD-4E52-8173-F92A83E6D01A}" type="datetimeFigureOut">
              <a:rPr lang="tr-TR" smtClean="0"/>
              <a:t>20.5.2020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749B-956D-43CB-9F23-53C9D37E25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995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C539-CEBD-4E52-8173-F92A83E6D01A}" type="datetimeFigureOut">
              <a:rPr lang="tr-TR" smtClean="0"/>
              <a:t>20.5.2020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749B-956D-43CB-9F23-53C9D37E25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214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C539-CEBD-4E52-8173-F92A83E6D01A}" type="datetimeFigureOut">
              <a:rPr lang="tr-TR" smtClean="0"/>
              <a:t>20.5.2020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749B-956D-43CB-9F23-53C9D37E25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748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C539-CEBD-4E52-8173-F92A83E6D01A}" type="datetimeFigureOut">
              <a:rPr lang="tr-TR" smtClean="0"/>
              <a:t>20.5.2020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749B-956D-43CB-9F23-53C9D37E25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1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C539-CEBD-4E52-8173-F92A83E6D01A}" type="datetimeFigureOut">
              <a:rPr lang="tr-TR" smtClean="0"/>
              <a:t>20.5.2020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749B-956D-43CB-9F23-53C9D37E25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24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3C539-CEBD-4E52-8173-F92A83E6D01A}" type="datetimeFigureOut">
              <a:rPr lang="tr-TR" smtClean="0"/>
              <a:t>20.5.2020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CA749B-956D-43CB-9F23-53C9D37E25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078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2">
                    <a:lumMod val="25000"/>
                  </a:schemeClr>
                </a:solidFill>
              </a:rPr>
              <a:t>Yazılım Mühendisliğinde Güncel Konular</a:t>
            </a:r>
            <a:endParaRPr lang="tr-T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VERİ BİLİMİ PROJESİ</a:t>
            </a:r>
          </a:p>
          <a:p>
            <a:r>
              <a:rPr lang="tr-TR" dirty="0" smtClean="0"/>
              <a:t>14545039 </a:t>
            </a:r>
          </a:p>
          <a:p>
            <a:r>
              <a:rPr lang="tr-TR" dirty="0" smtClean="0"/>
              <a:t>Mustafa OĞUZ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905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09601" y="767255"/>
            <a:ext cx="8583009" cy="1478570"/>
          </a:xfrm>
        </p:spPr>
        <p:txBody>
          <a:bodyPr>
            <a:normAutofit/>
          </a:bodyPr>
          <a:lstStyle/>
          <a:p>
            <a:r>
              <a:rPr lang="tr-TR" dirty="0" smtClean="0">
                <a:solidFill>
                  <a:schemeClr val="bg2">
                    <a:lumMod val="25000"/>
                  </a:schemeClr>
                </a:solidFill>
              </a:rPr>
              <a:t>Veri Toplama ve </a:t>
            </a:r>
            <a:r>
              <a:rPr lang="tr-TR" dirty="0" err="1" smtClean="0">
                <a:solidFill>
                  <a:schemeClr val="bg2">
                    <a:lumMod val="25000"/>
                  </a:schemeClr>
                </a:solidFill>
              </a:rPr>
              <a:t>Verisetinin</a:t>
            </a:r>
            <a:r>
              <a:rPr lang="tr-TR" dirty="0" smtClean="0">
                <a:solidFill>
                  <a:schemeClr val="bg2">
                    <a:lumMod val="25000"/>
                  </a:schemeClr>
                </a:solidFill>
              </a:rPr>
              <a:t> Hazırlanması</a:t>
            </a:r>
            <a:endParaRPr lang="tr-T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24209" y="1420412"/>
            <a:ext cx="10018713" cy="990601"/>
          </a:xfrm>
        </p:spPr>
        <p:txBody>
          <a:bodyPr/>
          <a:lstStyle/>
          <a:p>
            <a:r>
              <a:rPr lang="tr-TR" dirty="0" smtClean="0">
                <a:solidFill>
                  <a:schemeClr val="accent5"/>
                </a:solidFill>
              </a:rPr>
              <a:t>www.havaizleme.gov.tr</a:t>
            </a:r>
            <a:endParaRPr lang="tr-TR" dirty="0">
              <a:solidFill>
                <a:schemeClr val="accent5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09" y="1915713"/>
            <a:ext cx="83629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37469" y="407990"/>
            <a:ext cx="10018713" cy="1752599"/>
          </a:xfrm>
        </p:spPr>
        <p:txBody>
          <a:bodyPr/>
          <a:lstStyle/>
          <a:p>
            <a:r>
              <a:rPr lang="tr-TR" dirty="0" smtClean="0">
                <a:solidFill>
                  <a:schemeClr val="bg2">
                    <a:lumMod val="25000"/>
                  </a:schemeClr>
                </a:solidFill>
              </a:rPr>
              <a:t>Veri Kontrolü ve Veri Temizleme</a:t>
            </a:r>
            <a:endParaRPr lang="tr-T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7" y="1357862"/>
            <a:ext cx="6256119" cy="5290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27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bg2">
                    <a:lumMod val="25000"/>
                  </a:schemeClr>
                </a:solidFill>
              </a:rPr>
              <a:t>Verinin </a:t>
            </a:r>
            <a:r>
              <a:rPr lang="tr-TR" dirty="0" smtClean="0">
                <a:solidFill>
                  <a:schemeClr val="bg2">
                    <a:lumMod val="25000"/>
                  </a:schemeClr>
                </a:solidFill>
              </a:rPr>
              <a:t>Karakteristiklerinin Analizi</a:t>
            </a:r>
            <a:endParaRPr lang="tr-TR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36" y="4142545"/>
            <a:ext cx="3836274" cy="2438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295391"/>
              </p:ext>
            </p:extLst>
          </p:nvPr>
        </p:nvGraphicFramePr>
        <p:xfrm>
          <a:off x="588580" y="1397875"/>
          <a:ext cx="6884273" cy="21125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8170">
                  <a:extLst>
                    <a:ext uri="{9D8B030D-6E8A-4147-A177-3AD203B41FA5}">
                      <a16:colId xmlns:a16="http://schemas.microsoft.com/office/drawing/2014/main" val="666409837"/>
                    </a:ext>
                  </a:extLst>
                </a:gridCol>
                <a:gridCol w="1105019">
                  <a:extLst>
                    <a:ext uri="{9D8B030D-6E8A-4147-A177-3AD203B41FA5}">
                      <a16:colId xmlns:a16="http://schemas.microsoft.com/office/drawing/2014/main" val="2198321336"/>
                    </a:ext>
                  </a:extLst>
                </a:gridCol>
                <a:gridCol w="1547028">
                  <a:extLst>
                    <a:ext uri="{9D8B030D-6E8A-4147-A177-3AD203B41FA5}">
                      <a16:colId xmlns:a16="http://schemas.microsoft.com/office/drawing/2014/main" val="1005249206"/>
                    </a:ext>
                  </a:extLst>
                </a:gridCol>
                <a:gridCol w="1547028">
                  <a:extLst>
                    <a:ext uri="{9D8B030D-6E8A-4147-A177-3AD203B41FA5}">
                      <a16:colId xmlns:a16="http://schemas.microsoft.com/office/drawing/2014/main" val="3994049388"/>
                    </a:ext>
                  </a:extLst>
                </a:gridCol>
                <a:gridCol w="1547028">
                  <a:extLst>
                    <a:ext uri="{9D8B030D-6E8A-4147-A177-3AD203B41FA5}">
                      <a16:colId xmlns:a16="http://schemas.microsoft.com/office/drawing/2014/main" val="1672833393"/>
                    </a:ext>
                  </a:extLst>
                </a:gridCol>
              </a:tblGrid>
              <a:tr h="301797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Parametre</a:t>
                      </a:r>
                      <a:endParaRPr lang="tr-TR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Birim</a:t>
                      </a:r>
                      <a:endParaRPr lang="tr-TR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Min. Değer</a:t>
                      </a:r>
                      <a:endParaRPr lang="tr-TR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Max. Değer</a:t>
                      </a:r>
                      <a:endParaRPr lang="tr-TR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Ort. Değer</a:t>
                      </a:r>
                      <a:endParaRPr lang="tr-TR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8876318"/>
                  </a:ext>
                </a:extLst>
              </a:tr>
              <a:tr h="301797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PM10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µg/m³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0.03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1003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39.23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5698565"/>
                  </a:ext>
                </a:extLst>
              </a:tr>
              <a:tr h="301797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SO2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µg/m³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0.13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29.84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10.27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8382361"/>
                  </a:ext>
                </a:extLst>
              </a:tr>
              <a:tr h="301797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CO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µg/m³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2.65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738.23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421.74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1526216"/>
                  </a:ext>
                </a:extLst>
              </a:tr>
              <a:tr h="301797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NO2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µg/m³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1.21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5.14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4.85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279792"/>
                  </a:ext>
                </a:extLst>
              </a:tr>
              <a:tr h="301797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NOX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µg/m³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8.44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24.56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8.85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9165743"/>
                  </a:ext>
                </a:extLst>
              </a:tr>
              <a:tr h="301797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NO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µg/m³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3.7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23.35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4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5523680"/>
                  </a:ext>
                </a:extLst>
              </a:tr>
            </a:tbl>
          </a:graphicData>
        </a:graphic>
      </p:graphicFrame>
      <p:sp>
        <p:nvSpPr>
          <p:cNvPr id="7" name="Metin kutusu 6"/>
          <p:cNvSpPr txBox="1"/>
          <p:nvPr/>
        </p:nvSpPr>
        <p:spPr>
          <a:xfrm>
            <a:off x="772510" y="3773213"/>
            <a:ext cx="557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2">
                    <a:lumMod val="25000"/>
                  </a:schemeClr>
                </a:solidFill>
              </a:rPr>
              <a:t>HAVA KALİTESİ SINIR DEĞERLERİ</a:t>
            </a:r>
            <a:endParaRPr lang="tr-T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5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</TotalTime>
  <Words>69</Words>
  <Application>Microsoft Office PowerPoint</Application>
  <PresentationFormat>Geniş ekran</PresentationFormat>
  <Paragraphs>44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Yüzeyler</vt:lpstr>
      <vt:lpstr>Yazılım Mühendisliğinde Güncel Konular</vt:lpstr>
      <vt:lpstr>Veri Toplama ve Verisetinin Hazırlanması</vt:lpstr>
      <vt:lpstr>Veri Kontrolü ve Veri Temizleme</vt:lpstr>
      <vt:lpstr>Verinin Karakteristiklerinin Analizi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Mustafa OGUZ</dc:creator>
  <cp:lastModifiedBy>Mustafa OGUZ</cp:lastModifiedBy>
  <cp:revision>6</cp:revision>
  <dcterms:created xsi:type="dcterms:W3CDTF">2020-05-20T18:03:14Z</dcterms:created>
  <dcterms:modified xsi:type="dcterms:W3CDTF">2020-05-20T20:57:23Z</dcterms:modified>
</cp:coreProperties>
</file>