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Database Design &amp; Project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today's digital era, e-commerce has become a vital part of business, allowing customers to browse, buy, and receive products online. Businesses need efficient platforms to manage users, products, orders, payments, and inventory seamlessly.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objective of this project is to develop a complete e-commerce system that allows:</a:t>
            </a:r>
          </a:p>
          <a:p>
            <a:r>
              <a:t>- Vendors to manage products and sales</a:t>
            </a:r>
          </a:p>
          <a:p>
            <a:r>
              <a:t>- Customers to browse, purchase, and track orders</a:t>
            </a:r>
          </a:p>
          <a:p>
            <a:r>
              <a:t>- Admins to monitor operations, inventory, returns, and income</a:t>
            </a:r>
          </a:p>
          <a:p/>
          <a:p>
            <a:r>
              <a:t>The system aims to ensure smooth transactions, transparency, and business growth.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Database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Users, Roles (Admin, Vendor, Customer)</a:t>
            </a:r>
          </a:p>
          <a:p>
            <a:r>
              <a:t>- Products, Categories, Sub-categories</a:t>
            </a:r>
          </a:p>
          <a:p>
            <a:r>
              <a:t>- Orders, Order Items, Payments</a:t>
            </a:r>
          </a:p>
          <a:p>
            <a:r>
              <a:t>- Cart, Wishlist, Coupons</a:t>
            </a:r>
          </a:p>
          <a:p>
            <a:r>
              <a:t>- Shipments, Invoices, Returns</a:t>
            </a:r>
          </a:p>
          <a:p>
            <a:r>
              <a:t>- Inventory, Refunds, Sales &amp; Purchase Summary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Tables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Tables: 29</a:t>
            </a:r>
          </a:p>
          <a:p/>
          <a:p>
            <a:r>
              <a:t>Includes:</a:t>
            </a:r>
          </a:p>
          <a:p>
            <a:r>
              <a:t>- User &amp; Role Management</a:t>
            </a:r>
          </a:p>
          <a:p>
            <a:r>
              <a:t>- Product Management</a:t>
            </a:r>
          </a:p>
          <a:p>
            <a:r>
              <a:t>- Order Processing</a:t>
            </a:r>
          </a:p>
          <a:p>
            <a:r>
              <a:t>- Payment &amp; Refund Tracking</a:t>
            </a:r>
          </a:p>
          <a:p>
            <a:r>
              <a:t>- Sales and Purchase Reporting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Summary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total_sales: Tracks daily sales amount, order count, products sold.</a:t>
            </a:r>
          </a:p>
          <a:p>
            <a:r>
              <a:t>2. total_purchase: Tracks daily purchase costs, products bought, vendors.</a:t>
            </a:r>
          </a:p>
          <a:p>
            <a:r>
              <a:t>3. income_summary: Calculates net income = Sales - Purchases - Refunds.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