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1- وصف</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"مجموعة 'تكنو فوروارد' هي مجموعة شغوفة وملتزمة تجمع بين شباب متحمس ومحترفين طموحين يتشاركون في رؤية واحدة: محو الأمية التكنولوجية في كل ركن من أركان العالم. نشأت المجموعة كاستجابة لتزايد الاعتماد على التكنولوجيا في حياتنا اليومية، حيث أصبح الوصول إلى المعلومات والمهارات التكنولوجية ضرورة للنمو والتطور.</a:t>
            </a:r>
          </a:p>
          <a:p>
            <a:pPr lvl="0" indent="0" marL="0">
              <a:buNone/>
            </a:pPr>
            <a:r>
              <a:rPr/>
              <a:t>مهمتنا الرئيسية هي توجيه الجهود نحو تحقيق التكنولوجيا للجميع، حتى يكون لدينا جميعًا القدرة على الاستفادة من مزايا العصر الرقمي. من خلال إقامة دورات تعليمية وجلسات توعية، نعمل على نشر الوعي بأهمية التكنولوجيا وكيفية استخدامها بفاعلية.</a:t>
            </a:r>
          </a:p>
          <a:p>
            <a:pPr lvl="0" indent="0" marL="0">
              <a:buNone/>
            </a:pPr>
            <a:r>
              <a:rPr/>
              <a:t>تُعَدُّ التكنولوجيا اليوم لغة عالمية تجمع بين الثقافات وتتيح للناس التواصل والتفاعل عبر الحدود. لذا، نؤمن بأن محو الأمية التكنولوجية ليس مجرد هدف محلي، بل هو رؤية عالمية تستحق العمل المشترك. نسعى لتمكين الأفراد من تطوير المهارات التكنولوجية التي تمكنهم من المشاركة في الاقتصاد الرقمي والمجتمع العالمي بشكل أكبر.</a:t>
            </a:r>
          </a:p>
          <a:p>
            <a:pPr lvl="0" indent="0" marL="0">
              <a:buNone/>
            </a:pPr>
            <a:r>
              <a:rPr/>
              <a:t>من خلال تنظيم دورات وورش تعليمية متخصصة، نمنح الفرصة للمشاركين لاكتساب المعرفة والمهارات التي تمكنهم من التعامل مع التكنولوجيا بثقة. نقوم بتقديم محتوى تعليمي مبتكر يشمل مواضيع متنوعة مثل التسويق الرقمي، وتطوير تطبيقات الهاتف المحمول، والأمان الرقمي، وغيرها. كما نسعى لتشجيع الإبداع والابتكار من خلال تحفيز المشاركين على تطبيق المعرفة التكنولوجية في مشاريعهم الشخصية والمهنية.</a:t>
            </a:r>
          </a:p>
          <a:p>
            <a:pPr lvl="0" indent="0" marL="0">
              <a:buNone/>
            </a:pPr>
            <a:r>
              <a:rPr/>
              <a:t>نحن مقتنعون بأن التكنولوجيا يجب أن تكون متاحة للجميع دون استثناء. من خلال شراكات مع مؤسسات تعليمية ومنظمات غير ربحية، نسعى لتوسيع نطاق تأثيرنا والوصول إلى مجتمعات أكثر تحتاج إلى دعم تكنولوجي.</a:t>
            </a:r>
          </a:p>
          <a:p>
            <a:pPr lvl="0" indent="0" marL="0">
              <a:buNone/>
            </a:pPr>
            <a:r>
              <a:rPr/>
              <a:t>إن رؤيتنا في 'تكنو فوروارد' هي عالم يتمتع جميع سكانه بالقدرة على الوصول إلى المعلومات والتكنولوجيا واستخدامها بثقة واعتماد. نعمل بجدية لبناء جسور من المعرفة التكنولوجية، ونعتقد أن هذه الجسور ستجعل العالم أكثر اتصالًا وتقدمًا، حيث يمكن للجميع أن يكونوا أعضاء فعّالين في عصر التكنولوجيا."</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وصف</dc:title>
  <dc:creator/>
  <cp:keywords/>
  <dcterms:created xsi:type="dcterms:W3CDTF">2023-08-19T17:00:39Z</dcterms:created>
  <dcterms:modified xsi:type="dcterms:W3CDTF">2023-08-19T17:00:39Z</dcterms:modified>
</cp:coreProperties>
</file>

<file path=docProps/custom.xml><?xml version="1.0" encoding="utf-8"?>
<Properties xmlns="http://schemas.openxmlformats.org/officeDocument/2006/custom-properties" xmlns:vt="http://schemas.openxmlformats.org/officeDocument/2006/docPropsVTypes"/>
</file>