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27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81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553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385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036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87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46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539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845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043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64899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nected sticks shaping polygons background">
            <a:extLst>
              <a:ext uri="{FF2B5EF4-FFF2-40B4-BE49-F238E27FC236}">
                <a16:creationId xmlns:a16="http://schemas.microsoft.com/office/drawing/2014/main" id="{6566050C-0FC0-CF7C-AC2F-658CC78630C9}"/>
              </a:ext>
            </a:extLst>
          </p:cNvPr>
          <p:cNvPicPr>
            <a:picLocks noChangeAspect="1"/>
          </p:cNvPicPr>
          <p:nvPr/>
        </p:nvPicPr>
        <p:blipFill rotWithShape="1">
          <a:blip r:embed="rId2"/>
          <a:srcRect t="10016" b="5715"/>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2E7434E-7FD7-4B54-30AB-D3417797E8BF}"/>
              </a:ext>
            </a:extLst>
          </p:cNvPr>
          <p:cNvSpPr>
            <a:spLocks noGrp="1"/>
          </p:cNvSpPr>
          <p:nvPr>
            <p:ph type="ctrTitle"/>
          </p:nvPr>
        </p:nvSpPr>
        <p:spPr>
          <a:xfrm>
            <a:off x="899510" y="2324906"/>
            <a:ext cx="3412067" cy="1588698"/>
          </a:xfrm>
        </p:spPr>
        <p:txBody>
          <a:bodyPr>
            <a:normAutofit/>
          </a:bodyPr>
          <a:lstStyle/>
          <a:p>
            <a:r>
              <a:rPr lang="en-GB" dirty="0">
                <a:solidFill>
                  <a:schemeClr val="tx1"/>
                </a:solidFill>
              </a:rPr>
              <a:t>PROJECT-3</a:t>
            </a:r>
          </a:p>
        </p:txBody>
      </p:sp>
      <p:sp>
        <p:nvSpPr>
          <p:cNvPr id="3" name="Subtitle 2">
            <a:extLst>
              <a:ext uri="{FF2B5EF4-FFF2-40B4-BE49-F238E27FC236}">
                <a16:creationId xmlns:a16="http://schemas.microsoft.com/office/drawing/2014/main" id="{CB1DEAE5-675C-34C2-171A-39AB51429FD1}"/>
              </a:ext>
            </a:extLst>
          </p:cNvPr>
          <p:cNvSpPr>
            <a:spLocks noGrp="1"/>
          </p:cNvSpPr>
          <p:nvPr>
            <p:ph type="subTitle" idx="1"/>
          </p:nvPr>
        </p:nvSpPr>
        <p:spPr>
          <a:xfrm>
            <a:off x="899510" y="3945249"/>
            <a:ext cx="3412067" cy="738820"/>
          </a:xfrm>
        </p:spPr>
        <p:txBody>
          <a:bodyPr>
            <a:normAutofit/>
          </a:bodyPr>
          <a:lstStyle/>
          <a:p>
            <a:endParaRPr lang="en-GB"/>
          </a:p>
        </p:txBody>
      </p:sp>
    </p:spTree>
    <p:extLst>
      <p:ext uri="{BB962C8B-B14F-4D97-AF65-F5344CB8AC3E}">
        <p14:creationId xmlns:p14="http://schemas.microsoft.com/office/powerpoint/2010/main" val="35419958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5B51-4FDC-E3B2-F6C8-2279729FB9A4}"/>
              </a:ext>
            </a:extLst>
          </p:cNvPr>
          <p:cNvSpPr>
            <a:spLocks noGrp="1"/>
          </p:cNvSpPr>
          <p:nvPr>
            <p:ph type="title"/>
          </p:nvPr>
        </p:nvSpPr>
        <p:spPr/>
        <p:txBody>
          <a:bodyPr/>
          <a:lstStyle/>
          <a:p>
            <a:r>
              <a:rPr lang="en-GB" dirty="0"/>
              <a:t>WHAT NEEDS TO be done</a:t>
            </a:r>
          </a:p>
        </p:txBody>
      </p:sp>
      <p:sp>
        <p:nvSpPr>
          <p:cNvPr id="3" name="Content Placeholder 2">
            <a:extLst>
              <a:ext uri="{FF2B5EF4-FFF2-40B4-BE49-F238E27FC236}">
                <a16:creationId xmlns:a16="http://schemas.microsoft.com/office/drawing/2014/main" id="{26383DA4-B5BC-4F40-6785-EDB0DA51AC4E}"/>
              </a:ext>
            </a:extLst>
          </p:cNvPr>
          <p:cNvSpPr>
            <a:spLocks noGrp="1"/>
          </p:cNvSpPr>
          <p:nvPr>
            <p:ph idx="1"/>
          </p:nvPr>
        </p:nvSpPr>
        <p:spPr/>
        <p:txBody>
          <a:bodyPr>
            <a:normAutofit fontScale="85000" lnSpcReduction="10000"/>
          </a:bodyPr>
          <a:lstStyle/>
          <a:p>
            <a:r>
              <a:rPr lang="en-US" dirty="0"/>
              <a:t>The primary goal of my project was to develop a straightforward file system tailored for small embedded systems. This file system possesses the following capabilities:</a:t>
            </a:r>
          </a:p>
          <a:p>
            <a:pPr>
              <a:buFont typeface="Arial" panose="020B0604020202020204" pitchFamily="34" charset="0"/>
              <a:buChar char="•"/>
            </a:pPr>
            <a:r>
              <a:rPr lang="en-US" dirty="0"/>
              <a:t>Creating directories</a:t>
            </a:r>
          </a:p>
          <a:p>
            <a:pPr>
              <a:buFont typeface="Arial" panose="020B0604020202020204" pitchFamily="34" charset="0"/>
              <a:buChar char="•"/>
            </a:pPr>
            <a:r>
              <a:rPr lang="en-US" dirty="0"/>
              <a:t>Removing directories</a:t>
            </a:r>
          </a:p>
          <a:p>
            <a:pPr>
              <a:buFont typeface="Arial" panose="020B0604020202020204" pitchFamily="34" charset="0"/>
              <a:buChar char="•"/>
            </a:pPr>
            <a:r>
              <a:rPr lang="en-US" dirty="0"/>
              <a:t>Creating files</a:t>
            </a:r>
          </a:p>
          <a:p>
            <a:pPr>
              <a:buFont typeface="Arial" panose="020B0604020202020204" pitchFamily="34" charset="0"/>
              <a:buChar char="•"/>
            </a:pPr>
            <a:r>
              <a:rPr lang="en-US" dirty="0"/>
              <a:t>Removing files</a:t>
            </a:r>
          </a:p>
          <a:p>
            <a:pPr>
              <a:buFont typeface="Arial" panose="020B0604020202020204" pitchFamily="34" charset="0"/>
              <a:buChar char="•"/>
            </a:pPr>
            <a:r>
              <a:rPr lang="en-US" dirty="0"/>
              <a:t>Reading from files</a:t>
            </a:r>
          </a:p>
          <a:p>
            <a:pPr>
              <a:buFont typeface="Arial" panose="020B0604020202020204" pitchFamily="34" charset="0"/>
              <a:buChar char="•"/>
            </a:pPr>
            <a:r>
              <a:rPr lang="en-US" dirty="0"/>
              <a:t>Writing to files</a:t>
            </a:r>
          </a:p>
          <a:p>
            <a:pPr>
              <a:buFont typeface="Arial" panose="020B0604020202020204" pitchFamily="34" charset="0"/>
              <a:buChar char="•"/>
            </a:pPr>
            <a:r>
              <a:rPr lang="en-US" dirty="0"/>
              <a:t>Navigating through directories and files</a:t>
            </a:r>
          </a:p>
          <a:p>
            <a:r>
              <a:rPr lang="en-US" dirty="0"/>
              <a:t>This ensures that basic file management tasks can be efficiently performed in resource-constrained environments.</a:t>
            </a:r>
          </a:p>
          <a:p>
            <a:endParaRPr lang="en-GB" dirty="0"/>
          </a:p>
        </p:txBody>
      </p:sp>
    </p:spTree>
    <p:extLst>
      <p:ext uri="{BB962C8B-B14F-4D97-AF65-F5344CB8AC3E}">
        <p14:creationId xmlns:p14="http://schemas.microsoft.com/office/powerpoint/2010/main" val="200104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65FD-7EF5-8BC3-8CF2-E70B9569E02C}"/>
              </a:ext>
            </a:extLst>
          </p:cNvPr>
          <p:cNvSpPr>
            <a:spLocks noGrp="1"/>
          </p:cNvSpPr>
          <p:nvPr>
            <p:ph type="title"/>
          </p:nvPr>
        </p:nvSpPr>
        <p:spPr/>
        <p:txBody>
          <a:bodyPr/>
          <a:lstStyle/>
          <a:p>
            <a:r>
              <a:rPr lang="en-GB" dirty="0"/>
              <a:t>Each </a:t>
            </a:r>
            <a:r>
              <a:rPr lang="en-GB" dirty="0" err="1"/>
              <a:t>componant</a:t>
            </a:r>
            <a:endParaRPr lang="en-GB" dirty="0"/>
          </a:p>
        </p:txBody>
      </p:sp>
      <p:sp>
        <p:nvSpPr>
          <p:cNvPr id="3" name="Content Placeholder 2">
            <a:extLst>
              <a:ext uri="{FF2B5EF4-FFF2-40B4-BE49-F238E27FC236}">
                <a16:creationId xmlns:a16="http://schemas.microsoft.com/office/drawing/2014/main" id="{39DD22D3-5A12-B387-5646-C0C23F1CD8E7}"/>
              </a:ext>
            </a:extLst>
          </p:cNvPr>
          <p:cNvSpPr>
            <a:spLocks noGrp="1"/>
          </p:cNvSpPr>
          <p:nvPr>
            <p:ph idx="1"/>
          </p:nvPr>
        </p:nvSpPr>
        <p:spPr>
          <a:xfrm>
            <a:off x="468650" y="1332639"/>
            <a:ext cx="11029615" cy="3634486"/>
          </a:xfrm>
        </p:spPr>
        <p:txBody>
          <a:bodyPr/>
          <a:lstStyle/>
          <a:p>
            <a:r>
              <a:rPr lang="en-US" b="1" dirty="0"/>
              <a:t>What is a File?</a:t>
            </a:r>
          </a:p>
          <a:p>
            <a:pPr>
              <a:buFont typeface="Arial" panose="020B0604020202020204" pitchFamily="34" charset="0"/>
              <a:buChar char="•"/>
            </a:pPr>
            <a:r>
              <a:rPr lang="en-US" b="1" dirty="0"/>
              <a:t>Name</a:t>
            </a:r>
            <a:r>
              <a:rPr lang="en-US" dirty="0"/>
              <a:t>: Each file has a unique name.</a:t>
            </a:r>
          </a:p>
          <a:p>
            <a:pPr>
              <a:buFont typeface="Arial" panose="020B0604020202020204" pitchFamily="34" charset="0"/>
              <a:buChar char="•"/>
            </a:pPr>
            <a:r>
              <a:rPr lang="en-US" b="1" dirty="0"/>
              <a:t>Content</a:t>
            </a:r>
            <a:r>
              <a:rPr lang="en-US" dirty="0"/>
              <a:t>: Files store data, which could be text, numbers, or any other type of information.</a:t>
            </a:r>
          </a:p>
          <a:p>
            <a:pPr>
              <a:buFont typeface="Arial" panose="020B0604020202020204" pitchFamily="34" charset="0"/>
              <a:buChar char="•"/>
            </a:pPr>
            <a:endParaRPr lang="en-US" dirty="0"/>
          </a:p>
          <a:p>
            <a:pPr>
              <a:buFont typeface="Arial" panose="020B0604020202020204" pitchFamily="34" charset="0"/>
              <a:buChar char="•"/>
            </a:pPr>
            <a:r>
              <a:rPr lang="en-US" dirty="0"/>
              <a:t>A file descriptor contains essential metadata about the file, such as its location and size, but does not include the actual file data itself</a:t>
            </a:r>
          </a:p>
          <a:p>
            <a:endParaRPr lang="en-GB" dirty="0"/>
          </a:p>
        </p:txBody>
      </p:sp>
    </p:spTree>
    <p:extLst>
      <p:ext uri="{BB962C8B-B14F-4D97-AF65-F5344CB8AC3E}">
        <p14:creationId xmlns:p14="http://schemas.microsoft.com/office/powerpoint/2010/main" val="277422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033F6219-4389-7ED5-C9D5-B591E84B43D7}"/>
              </a:ext>
            </a:extLst>
          </p:cNvPr>
          <p:cNvSpPr>
            <a:spLocks noChangeArrowheads="1"/>
          </p:cNvSpPr>
          <p:nvPr/>
        </p:nvSpPr>
        <p:spPr bwMode="auto">
          <a:xfrm>
            <a:off x="2270700" y="-6501563"/>
            <a:ext cx="6881566" cy="1261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Arial" panose="020B0604020202020204" pitchFamily="34" charset="0"/>
              </a:rPr>
              <a:t>directory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Organizational Structure</a:t>
            </a:r>
            <a:r>
              <a:rPr kumimoji="0" lang="en-US" altLang="en-US" sz="1800" b="0" i="0" u="none" strike="noStrike" cap="none" normalizeH="0" baseline="0" dirty="0">
                <a:ln>
                  <a:noFill/>
                </a:ln>
                <a:solidFill>
                  <a:schemeClr val="tx1"/>
                </a:solidFill>
                <a:effectLst/>
                <a:latin typeface="Arial" panose="020B0604020202020204" pitchFamily="34" charset="0"/>
              </a:rPr>
              <a:t>: Directories organize files and subdirectories in a tree-like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Naming and Access</a:t>
            </a:r>
            <a:r>
              <a:rPr kumimoji="0" lang="en-US" altLang="en-US" sz="1800" b="0" i="0" u="none" strike="noStrike" cap="none" normalizeH="0" baseline="0" dirty="0">
                <a:ln>
                  <a:noFill/>
                </a:ln>
                <a:solidFill>
                  <a:schemeClr val="tx1"/>
                </a:solidFill>
                <a:effectLst/>
                <a:latin typeface="Arial" panose="020B0604020202020204" pitchFamily="34" charset="0"/>
              </a:rPr>
              <a:t>: Each directory has a unique name and can be accessed using its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Metadata Storage</a:t>
            </a:r>
            <a:r>
              <a:rPr kumimoji="0" lang="en-US" altLang="en-US" sz="1800" b="0" i="0" u="none" strike="noStrike" cap="none" normalizeH="0" baseline="0" dirty="0">
                <a:ln>
                  <a:noFill/>
                </a:ln>
                <a:solidFill>
                  <a:schemeClr val="tx1"/>
                </a:solidFill>
                <a:effectLst/>
                <a:latin typeface="Arial" panose="020B0604020202020204" pitchFamily="34" charset="0"/>
              </a:rPr>
              <a:t>: Directories store information about files and directories, like permissions and timestamps.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Navigation and Management</a:t>
            </a:r>
            <a:r>
              <a:rPr kumimoji="0" lang="en-US" altLang="en-US" sz="1800" b="0" i="0" u="none" strike="noStrike" cap="none" normalizeH="0" baseline="0" dirty="0">
                <a:ln>
                  <a:noFill/>
                </a:ln>
                <a:solidFill>
                  <a:schemeClr val="tx1"/>
                </a:solidFill>
                <a:effectLst/>
                <a:latin typeface="Arial" panose="020B0604020202020204" pitchFamily="34" charset="0"/>
              </a:rPr>
              <a:t>: They help users navigate and manage files by providing a structured way to find, create, modify, and delete them. </a:t>
            </a:r>
          </a:p>
        </p:txBody>
      </p:sp>
    </p:spTree>
    <p:extLst>
      <p:ext uri="{BB962C8B-B14F-4D97-AF65-F5344CB8AC3E}">
        <p14:creationId xmlns:p14="http://schemas.microsoft.com/office/powerpoint/2010/main" val="134973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2CCF69E-32B0-7F25-E7FA-8D82E9B8EF09}"/>
              </a:ext>
            </a:extLst>
          </p:cNvPr>
          <p:cNvSpPr>
            <a:spLocks noGrp="1" noChangeArrowheads="1"/>
          </p:cNvSpPr>
          <p:nvPr>
            <p:ph idx="1"/>
          </p:nvPr>
        </p:nvSpPr>
        <p:spPr bwMode="auto">
          <a:xfrm>
            <a:off x="666033" y="2868765"/>
            <a:ext cx="11029615" cy="363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 Organization</a:t>
            </a:r>
            <a:r>
              <a:rPr kumimoji="0" lang="en-US" altLang="en-US" sz="1800" b="0" i="0" u="none" strike="noStrike" cap="none" normalizeH="0" baseline="0" dirty="0">
                <a:ln>
                  <a:noFill/>
                </a:ln>
                <a:solidFill>
                  <a:schemeClr val="tx1"/>
                </a:solidFill>
                <a:effectLst/>
                <a:latin typeface="Arial" panose="020B0604020202020204" pitchFamily="34" charset="0"/>
              </a:rPr>
              <a:t>: A file system organizes data into files and directories on storage devices like hard drives or SSDs.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Access</a:t>
            </a:r>
            <a:r>
              <a:rPr kumimoji="0" lang="en-US" altLang="en-US" sz="1800" b="0" i="0" u="none" strike="noStrike" cap="none" normalizeH="0" baseline="0" dirty="0">
                <a:ln>
                  <a:noFill/>
                </a:ln>
                <a:solidFill>
                  <a:schemeClr val="tx1"/>
                </a:solidFill>
                <a:effectLst/>
                <a:latin typeface="Arial" panose="020B0604020202020204" pitchFamily="34" charset="0"/>
              </a:rPr>
              <a:t>: It provides methods to read, write, and manage data stored in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Metadata Management</a:t>
            </a:r>
            <a:r>
              <a:rPr kumimoji="0" lang="en-US" altLang="en-US" sz="1800" b="0" i="0" u="none" strike="noStrike" cap="none" normalizeH="0" baseline="0" dirty="0">
                <a:ln>
                  <a:noFill/>
                </a:ln>
                <a:solidFill>
                  <a:schemeClr val="tx1"/>
                </a:solidFill>
                <a:effectLst/>
                <a:latin typeface="Arial" panose="020B0604020202020204" pitchFamily="34" charset="0"/>
              </a:rPr>
              <a:t>: It stores information about files, such as permissions, timestamps, and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File systems include mechanisms for error detection and correction to ensure data integrity. </a:t>
            </a:r>
          </a:p>
        </p:txBody>
      </p:sp>
      <p:sp>
        <p:nvSpPr>
          <p:cNvPr id="5" name="TextBox 4">
            <a:extLst>
              <a:ext uri="{FF2B5EF4-FFF2-40B4-BE49-F238E27FC236}">
                <a16:creationId xmlns:a16="http://schemas.microsoft.com/office/drawing/2014/main" id="{7D2CC472-7AFB-93C1-6337-98AF0C6AB9F1}"/>
              </a:ext>
            </a:extLst>
          </p:cNvPr>
          <p:cNvSpPr txBox="1"/>
          <p:nvPr/>
        </p:nvSpPr>
        <p:spPr>
          <a:xfrm>
            <a:off x="1206631" y="2916212"/>
            <a:ext cx="5882326" cy="584775"/>
          </a:xfrm>
          <a:prstGeom prst="rect">
            <a:avLst/>
          </a:prstGeom>
          <a:noFill/>
        </p:spPr>
        <p:txBody>
          <a:bodyPr wrap="square" rtlCol="0">
            <a:spAutoFit/>
          </a:bodyPr>
          <a:lstStyle/>
          <a:p>
            <a:r>
              <a:rPr lang="en-GB" sz="3200" dirty="0"/>
              <a:t>File system</a:t>
            </a:r>
          </a:p>
        </p:txBody>
      </p:sp>
    </p:spTree>
    <p:extLst>
      <p:ext uri="{BB962C8B-B14F-4D97-AF65-F5344CB8AC3E}">
        <p14:creationId xmlns:p14="http://schemas.microsoft.com/office/powerpoint/2010/main" val="291721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9BB-500E-47A1-883C-08DF45A31054}"/>
              </a:ext>
            </a:extLst>
          </p:cNvPr>
          <p:cNvSpPr>
            <a:spLocks noGrp="1"/>
          </p:cNvSpPr>
          <p:nvPr>
            <p:ph type="ctrTitle"/>
          </p:nvPr>
        </p:nvSpPr>
        <p:spPr/>
        <p:txBody>
          <a:bodyPr/>
          <a:lstStyle/>
          <a:p>
            <a:r>
              <a:rPr lang="en-GB" dirty="0"/>
              <a:t>How to improve</a:t>
            </a:r>
          </a:p>
        </p:txBody>
      </p:sp>
      <p:sp>
        <p:nvSpPr>
          <p:cNvPr id="3" name="Subtitle 2">
            <a:extLst>
              <a:ext uri="{FF2B5EF4-FFF2-40B4-BE49-F238E27FC236}">
                <a16:creationId xmlns:a16="http://schemas.microsoft.com/office/drawing/2014/main" id="{E3706BF0-8A84-CB2F-9968-B19D803B75BC}"/>
              </a:ext>
            </a:extLst>
          </p:cNvPr>
          <p:cNvSpPr>
            <a:spLocks noGrp="1"/>
          </p:cNvSpPr>
          <p:nvPr>
            <p:ph type="subTitle" idx="1"/>
          </p:nvPr>
        </p:nvSpPr>
        <p:spPr/>
        <p:txBody>
          <a:bodyPr/>
          <a:lstStyle/>
          <a:p>
            <a:endParaRPr lang="en-GB"/>
          </a:p>
        </p:txBody>
      </p:sp>
      <p:sp>
        <p:nvSpPr>
          <p:cNvPr id="4" name="TextBox 3">
            <a:extLst>
              <a:ext uri="{FF2B5EF4-FFF2-40B4-BE49-F238E27FC236}">
                <a16:creationId xmlns:a16="http://schemas.microsoft.com/office/drawing/2014/main" id="{E838CA35-D5A8-9994-C236-8D6F1143AC97}"/>
              </a:ext>
            </a:extLst>
          </p:cNvPr>
          <p:cNvSpPr txBox="1"/>
          <p:nvPr/>
        </p:nvSpPr>
        <p:spPr>
          <a:xfrm>
            <a:off x="987552" y="3429000"/>
            <a:ext cx="8174736" cy="1754326"/>
          </a:xfrm>
          <a:prstGeom prst="rect">
            <a:avLst/>
          </a:prstGeom>
          <a:noFill/>
        </p:spPr>
        <p:txBody>
          <a:bodyPr wrap="square" rtlCol="0">
            <a:spAutoFit/>
          </a:bodyPr>
          <a:lstStyle/>
          <a:p>
            <a:r>
              <a:rPr lang="en-US" dirty="0"/>
              <a:t>To further enhance future implementations, adopting a more sophisticated modularized and object-oriented approach would be advantageous. While the existing code base maintains an object-oriented structure, refining its modularity could contribute to improved scalability, code reuse, and easier maintenance. This approach would not only streamline current functionalities but also facilitate seamless integration of new features and enhancements in subsequent iterations of the project.</a:t>
            </a:r>
            <a:endParaRPr lang="en-GB" dirty="0"/>
          </a:p>
        </p:txBody>
      </p:sp>
    </p:spTree>
    <p:extLst>
      <p:ext uri="{BB962C8B-B14F-4D97-AF65-F5344CB8AC3E}">
        <p14:creationId xmlns:p14="http://schemas.microsoft.com/office/powerpoint/2010/main" val="2626428341"/>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Tw Cen MT</vt:lpstr>
      <vt:lpstr>Wingdings 2</vt:lpstr>
      <vt:lpstr>DividendVTI</vt:lpstr>
      <vt:lpstr>PROJECT-3</vt:lpstr>
      <vt:lpstr>WHAT NEEDS TO be done</vt:lpstr>
      <vt:lpstr>Each componant</vt:lpstr>
      <vt:lpstr>PowerPoint Presentation</vt:lpstr>
      <vt:lpstr>PowerPoint Presentation</vt:lpstr>
      <vt:lpstr>How to 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Husnain M Malik</dc:creator>
  <cp:lastModifiedBy>Husnain M Malik</cp:lastModifiedBy>
  <cp:revision>1</cp:revision>
  <dcterms:created xsi:type="dcterms:W3CDTF">2024-07-07T00:04:28Z</dcterms:created>
  <dcterms:modified xsi:type="dcterms:W3CDTF">2024-07-07T00:18:25Z</dcterms:modified>
</cp:coreProperties>
</file>