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5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ltra.pr.erau.edu/~jaffem/classes/cs125/cs125_style_guidelines.htm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7C37DAE-289A-4B28-8696-F91C7EAD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445" y="0"/>
            <a:ext cx="12293445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Jameson Shockley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Michael Stich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1D06-5317-407F-A89B-F5B1861D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and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928A-47DF-4A40-90C0-D1749148E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8D9E99-5DEC-4551-A81F-9A5326D8B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5687" y="2957513"/>
            <a:ext cx="4362814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8FF65-6159-47B3-BC1A-FB1B07B41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125653-9D6D-45E8-ADD5-9332EAD460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2981648"/>
            <a:ext cx="4638675" cy="2863205"/>
          </a:xfrm>
        </p:spPr>
      </p:pic>
    </p:spTree>
    <p:extLst>
      <p:ext uri="{BB962C8B-B14F-4D97-AF65-F5344CB8AC3E}">
        <p14:creationId xmlns:p14="http://schemas.microsoft.com/office/powerpoint/2010/main" val="14416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2EE0-2C05-4021-AF42-A720FF1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2EE8-34C1-471A-A546-057548A8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name of the game is to get three x or y in a line depending on if you are player 1 or 2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play single or multiplayer.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 player is so easy you must try to lose.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BB59-DC0E-48A2-B72A-F3905F6C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7551-D44B-4F97-A93F-85213B9D2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838657-9C2D-4797-9612-1D5C0CA015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5687" y="2957513"/>
            <a:ext cx="4362814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81763-D0A1-4668-95F9-99AF5A348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270FF-2ABD-4ADC-BC9C-EBBB1BED0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4618" y="2957513"/>
            <a:ext cx="4362814" cy="2911475"/>
          </a:xfrm>
        </p:spPr>
      </p:pic>
    </p:spTree>
    <p:extLst>
      <p:ext uri="{BB962C8B-B14F-4D97-AF65-F5344CB8AC3E}">
        <p14:creationId xmlns:p14="http://schemas.microsoft.com/office/powerpoint/2010/main" val="219979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1D16-A4AA-4D99-A0D2-A417CBB8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 and Error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8944-14CE-441F-9642-775B3852A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51AFB-22C1-460B-AF1C-DB7CEE5EC6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5687" y="2957513"/>
            <a:ext cx="4362814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9951E-0D31-4841-8696-15329679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Error Checks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3EEBBA-638F-44D0-8818-A8F6E97BCD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9307" y="2657151"/>
            <a:ext cx="3347206" cy="3711754"/>
          </a:xfrm>
        </p:spPr>
      </p:pic>
    </p:spTree>
    <p:extLst>
      <p:ext uri="{BB962C8B-B14F-4D97-AF65-F5344CB8AC3E}">
        <p14:creationId xmlns:p14="http://schemas.microsoft.com/office/powerpoint/2010/main" val="240794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B77B-FF43-46AE-8EDE-55BD1A39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and Multiple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CCCD-DA7B-4668-B489-F1A83C492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Files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9C9145-68D1-447F-BBB8-521CB6D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352373"/>
            <a:ext cx="4640262" cy="21217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E690-8899-407C-9925-6C97169FD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EB42A-0AC1-4492-AE94-1F7A58D544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608F9C-2921-4A32-9307-A3E379A9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62C56-2B53-4CAA-A8B9-EDB01271C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http://ultra.pr.erau.edu/~jaffem/classes/cs125/cs125_style_guidelines.htm</a:t>
            </a:r>
          </a:p>
        </p:txBody>
      </p:sp>
      <p:pic>
        <p:nvPicPr>
          <p:cNvPr id="12" name="Picture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C7C707-802A-490F-8DD4-44938D1607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236" b="13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89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188333-149D-43EE-B4F8-67F21EB4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898490"/>
            <a:ext cx="10113645" cy="743682"/>
          </a:xfrm>
        </p:spPr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D4B7B-25EE-4BE5-8836-2EC33A323EF1}"/>
              </a:ext>
            </a:extLst>
          </p:cNvPr>
          <p:cNvSpPr txBox="1"/>
          <p:nvPr/>
        </p:nvSpPr>
        <p:spPr>
          <a:xfrm>
            <a:off x="574305" y="352338"/>
            <a:ext cx="1057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GamePix.com, Tic Tac Toe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http://ultra.pr.erau.edu/~jaffem/classes/cs125/cs125_style_guidelines.htm</a:t>
            </a:r>
            <a:r>
              <a:rPr lang="en-US" dirty="0"/>
              <a:t>, Style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17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{D43746CD-D743-496D-83BF-EAB929B5AFE9}tf22712842_win32</Template>
  <TotalTime>35</TotalTime>
  <Words>148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Tic Tac Toe</vt:lpstr>
      <vt:lpstr>If and While Loops</vt:lpstr>
      <vt:lpstr>How to play and features</vt:lpstr>
      <vt:lpstr>Arrays and Functions</vt:lpstr>
      <vt:lpstr>Variable Names and Error Check</vt:lpstr>
      <vt:lpstr>File I/O and Multiple Files</vt:lpstr>
      <vt:lpstr>Style Guide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Stich, Michael T.</dc:creator>
  <cp:lastModifiedBy>Stich, Michael T.</cp:lastModifiedBy>
  <cp:revision>1</cp:revision>
  <dcterms:created xsi:type="dcterms:W3CDTF">2022-03-29T21:04:56Z</dcterms:created>
  <dcterms:modified xsi:type="dcterms:W3CDTF">2022-03-29T21:40:41Z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