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8BDC-9513-49ED-A9DE-6FE694BE8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10853"/>
          </a:xfrm>
        </p:spPr>
        <p:txBody>
          <a:bodyPr/>
          <a:lstStyle/>
          <a:p>
            <a:r>
              <a:rPr lang="en-US" dirty="0"/>
              <a:t>Searching for 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B3D9A-0267-4C68-8E05-DB5F2B271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new music across the internet and in person</a:t>
            </a:r>
          </a:p>
        </p:txBody>
      </p:sp>
    </p:spTree>
    <p:extLst>
      <p:ext uri="{BB962C8B-B14F-4D97-AF65-F5344CB8AC3E}">
        <p14:creationId xmlns:p14="http://schemas.microsoft.com/office/powerpoint/2010/main" val="41379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5243-AE0B-4A61-9C8A-5CDD2432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90F5-1E59-4AFE-8869-3E8AB01C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fast, easy way for users to discover new music and bands they will enjoy.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 information about the bands, offering the option to listen immediately and also check their area for upcoming live shows.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776-EF13-4ED8-BF69-E433F1F8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FD3-E4E7-4EA9-AF0C-D99DDC88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 to discover new music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Tired of hearing about local shows only after they have happened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Creating a way to find concerts you may not otherwise know about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E669-CDA6-41C2-A90C-E1958965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358F-CFB4-497A-8A52-A318A3EC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Researching applications and websites that have similar concepts</a:t>
            </a:r>
          </a:p>
          <a:p>
            <a:endParaRPr lang="en-US" dirty="0"/>
          </a:p>
          <a:p>
            <a:r>
              <a:rPr lang="en-US" dirty="0"/>
              <a:t>Comparing different APIs and their potential uses</a:t>
            </a:r>
          </a:p>
          <a:p>
            <a:endParaRPr lang="en-US" dirty="0"/>
          </a:p>
          <a:p>
            <a:r>
              <a:rPr lang="en-US" dirty="0"/>
              <a:t>Combining relevant data and presenting it to the user in a way that hasn’t been done before</a:t>
            </a:r>
          </a:p>
        </p:txBody>
      </p:sp>
    </p:spTree>
    <p:extLst>
      <p:ext uri="{BB962C8B-B14F-4D97-AF65-F5344CB8AC3E}">
        <p14:creationId xmlns:p14="http://schemas.microsoft.com/office/powerpoint/2010/main" val="415991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4B1C-F6BA-4990-8264-78A3B341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Incorporated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32FF-86BF-43DF-950A-B5AD1273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APIs:</a:t>
            </a:r>
          </a:p>
          <a:p>
            <a:pPr marL="0" indent="0">
              <a:buNone/>
            </a:pPr>
            <a:r>
              <a:rPr lang="en-US" dirty="0"/>
              <a:t>	Last.fm:  Finding a specific band’s info &amp; related artists</a:t>
            </a:r>
          </a:p>
          <a:p>
            <a:pPr marL="0" indent="0">
              <a:buNone/>
            </a:pPr>
            <a:r>
              <a:rPr lang="en-US" dirty="0"/>
              <a:t>	Google Maps/Geocoding:  Calculating users’ location</a:t>
            </a:r>
          </a:p>
          <a:p>
            <a:pPr marL="0" indent="0">
              <a:buNone/>
            </a:pPr>
            <a:r>
              <a:rPr lang="en-US" dirty="0"/>
              <a:t>	Ticketmaster:  Searching for local concerts and shows</a:t>
            </a:r>
          </a:p>
          <a:p>
            <a:pPr marL="0" indent="0">
              <a:buNone/>
            </a:pPr>
            <a:r>
              <a:rPr lang="en-US" dirty="0"/>
              <a:t>	YouTube:  Providing a video to listen to suggested bands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Libraries &amp; Styling: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JQuery</a:t>
            </a:r>
            <a:r>
              <a:rPr lang="en-US" dirty="0"/>
              <a:t>, Bootstrap, Materialize</a:t>
            </a:r>
          </a:p>
        </p:txBody>
      </p:sp>
    </p:spTree>
    <p:extLst>
      <p:ext uri="{BB962C8B-B14F-4D97-AF65-F5344CB8AC3E}">
        <p14:creationId xmlns:p14="http://schemas.microsoft.com/office/powerpoint/2010/main" val="163221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C4C7-61CA-4B77-9770-8B433A58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375" y="1327485"/>
            <a:ext cx="8825660" cy="1653180"/>
          </a:xfrm>
        </p:spPr>
        <p:txBody>
          <a:bodyPr/>
          <a:lstStyle/>
          <a:p>
            <a:r>
              <a:rPr lang="en-US" dirty="0"/>
              <a:t>Demo Page: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0074-F0FE-48CB-B099-D6C6719B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3654434"/>
            <a:ext cx="8825659" cy="8604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https://mstig.github.io/Project-One/</a:t>
            </a:r>
          </a:p>
        </p:txBody>
      </p:sp>
    </p:spTree>
    <p:extLst>
      <p:ext uri="{BB962C8B-B14F-4D97-AF65-F5344CB8AC3E}">
        <p14:creationId xmlns:p14="http://schemas.microsoft.com/office/powerpoint/2010/main" val="381391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C5B8-18A0-455E-B92F-62D6063F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FD83-88DE-4392-9581-249140E3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Incorporating more APIs or data for finding bands </a:t>
            </a:r>
          </a:p>
          <a:p>
            <a:pPr lvl="1"/>
            <a:r>
              <a:rPr lang="en-US" dirty="0"/>
              <a:t>Ex: Originally trialed with Spotify API, required node.js</a:t>
            </a:r>
          </a:p>
          <a:p>
            <a:endParaRPr lang="en-US" dirty="0"/>
          </a:p>
          <a:p>
            <a:r>
              <a:rPr lang="en-US" dirty="0"/>
              <a:t>Allow users to save &amp; store results they enjoy</a:t>
            </a:r>
          </a:p>
          <a:p>
            <a:endParaRPr lang="en-US" dirty="0"/>
          </a:p>
          <a:p>
            <a:r>
              <a:rPr lang="en-US" dirty="0"/>
              <a:t>Automatically detect &amp; store location data</a:t>
            </a:r>
          </a:p>
          <a:p>
            <a:pPr lvl="1"/>
            <a:r>
              <a:rPr lang="en-US" dirty="0"/>
              <a:t>Negates the manual zip code input</a:t>
            </a:r>
          </a:p>
        </p:txBody>
      </p:sp>
    </p:spTree>
    <p:extLst>
      <p:ext uri="{BB962C8B-B14F-4D97-AF65-F5344CB8AC3E}">
        <p14:creationId xmlns:p14="http://schemas.microsoft.com/office/powerpoint/2010/main" val="1646559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180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Searching for Shows</vt:lpstr>
      <vt:lpstr>Concept:</vt:lpstr>
      <vt:lpstr>Motivation &amp; Inspiration</vt:lpstr>
      <vt:lpstr>Design Process</vt:lpstr>
      <vt:lpstr>Incorporated Technologies</vt:lpstr>
      <vt:lpstr>Demo Page: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for Shows</dc:title>
  <dc:creator>Mason Stigall</dc:creator>
  <cp:lastModifiedBy>Mason Stigall</cp:lastModifiedBy>
  <cp:revision>7</cp:revision>
  <dcterms:created xsi:type="dcterms:W3CDTF">2018-06-28T18:32:58Z</dcterms:created>
  <dcterms:modified xsi:type="dcterms:W3CDTF">2018-06-28T19:11:48Z</dcterms:modified>
</cp:coreProperties>
</file>