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 varScale="1">
        <p:scale>
          <a:sx n="39" d="100"/>
          <a:sy n="39" d="100"/>
        </p:scale>
        <p:origin x="909" y="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1/1c/Haskell-Logo.svg/2000px-Haskell-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922" y="541176"/>
            <a:ext cx="6443843" cy="45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and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229-03 /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have multiple programming languages?</a:t>
            </a:r>
          </a:p>
          <a:p>
            <a:r>
              <a:rPr lang="en-US" dirty="0" smtClean="0"/>
              <a:t>What do programming languages have in common?</a:t>
            </a:r>
          </a:p>
          <a:p>
            <a:r>
              <a:rPr lang="en-US" dirty="0" smtClean="0"/>
              <a:t>How do programming languages differ?</a:t>
            </a:r>
          </a:p>
          <a:p>
            <a:r>
              <a:rPr lang="en-US" dirty="0" smtClean="0"/>
              <a:t>Does the choice of programming language matter?  How can they help or harm you?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solved by describing series steps to perform or state to modify</a:t>
            </a:r>
          </a:p>
          <a:p>
            <a:r>
              <a:rPr lang="en-US" dirty="0" smtClean="0"/>
              <a:t>Computer architectures are inherently imperative at the lowest level</a:t>
            </a:r>
          </a:p>
          <a:p>
            <a:r>
              <a:rPr lang="en-US" dirty="0" smtClean="0"/>
              <a:t>Dominant paradigm in modern programming landscape</a:t>
            </a:r>
          </a:p>
          <a:p>
            <a:r>
              <a:rPr lang="en-US" dirty="0" smtClean="0"/>
              <a:t>“Object Oriented Programming” lives in imperative programming: Objects with state talk to each other and mutate their states</a:t>
            </a:r>
          </a:p>
          <a:p>
            <a:r>
              <a:rPr lang="en-US" dirty="0" smtClean="0"/>
              <a:t>Messy with nondeterministic concurrency</a:t>
            </a:r>
          </a:p>
          <a:p>
            <a:r>
              <a:rPr lang="en-US" dirty="0" smtClean="0"/>
              <a:t>Requires shaping your mind to think of problems in terms of imperative actions.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6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/ Purely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solved by describing functions and transformations from values to other values</a:t>
            </a:r>
          </a:p>
          <a:p>
            <a:r>
              <a:rPr lang="en-US" dirty="0" smtClean="0"/>
              <a:t>Emphasis in creating and manipulating functions themselves, as well as values</a:t>
            </a:r>
          </a:p>
          <a:p>
            <a:r>
              <a:rPr lang="en-US" dirty="0" smtClean="0"/>
              <a:t>“Ambient” state is discouraged; state itself is just a normal value</a:t>
            </a:r>
          </a:p>
          <a:p>
            <a:r>
              <a:rPr lang="en-US" dirty="0" smtClean="0"/>
              <a:t>Requires shaping your mind to think about how values relate to each other</a:t>
            </a:r>
          </a:p>
          <a:p>
            <a:r>
              <a:rPr lang="en-US" dirty="0" smtClean="0"/>
              <a:t>Not mutually exclusive with imperative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7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solved by describing what things </a:t>
            </a:r>
            <a:r>
              <a:rPr lang="en-US" i="1" dirty="0" smtClean="0"/>
              <a:t>are</a:t>
            </a:r>
            <a:r>
              <a:rPr lang="en-US" dirty="0" smtClean="0"/>
              <a:t>, and linking concepts together</a:t>
            </a:r>
          </a:p>
          <a:p>
            <a:r>
              <a:rPr lang="en-US" dirty="0" smtClean="0"/>
              <a:t>The main concept is the </a:t>
            </a:r>
            <a:r>
              <a:rPr lang="en-US" i="1" dirty="0" smtClean="0"/>
              <a:t>idea</a:t>
            </a:r>
            <a:r>
              <a:rPr lang="en-US" dirty="0" smtClean="0"/>
              <a:t>, or </a:t>
            </a:r>
            <a:r>
              <a:rPr lang="en-US" i="1" dirty="0" smtClean="0"/>
              <a:t>description</a:t>
            </a:r>
            <a:r>
              <a:rPr lang="en-US" dirty="0" smtClean="0"/>
              <a:t>, and how ideas link together.</a:t>
            </a:r>
          </a:p>
          <a:p>
            <a:r>
              <a:rPr lang="en-US" dirty="0" smtClean="0"/>
              <a:t>Often done in small scale for most programs</a:t>
            </a:r>
          </a:p>
          <a:p>
            <a:r>
              <a:rPr lang="en-US" dirty="0" smtClean="0"/>
              <a:t>Larger-scale declarative programming involves describing things at a higher level</a:t>
            </a:r>
          </a:p>
          <a:p>
            <a:r>
              <a:rPr lang="en-US" dirty="0" smtClean="0"/>
              <a:t>Typically involves an </a:t>
            </a:r>
            <a:r>
              <a:rPr lang="en-US" i="1" dirty="0" smtClean="0"/>
              <a:t>interpreter</a:t>
            </a:r>
            <a:r>
              <a:rPr lang="en-US" dirty="0" smtClean="0"/>
              <a:t> to translate declarative descriptions into executable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vs. Dynamic</a:t>
            </a:r>
          </a:p>
          <a:p>
            <a:pPr lvl="1"/>
            <a:r>
              <a:rPr lang="en-US" b="1" dirty="0" smtClean="0"/>
              <a:t>Static:</a:t>
            </a:r>
            <a:r>
              <a:rPr lang="en-US" dirty="0" smtClean="0"/>
              <a:t> Types all known at compile-time</a:t>
            </a:r>
          </a:p>
          <a:p>
            <a:pPr lvl="2"/>
            <a:r>
              <a:rPr lang="en-US" dirty="0" smtClean="0"/>
              <a:t>Prevent bugs before they even happen!</a:t>
            </a:r>
          </a:p>
          <a:p>
            <a:pPr lvl="1"/>
            <a:r>
              <a:rPr lang="en-US" b="1" dirty="0" smtClean="0"/>
              <a:t>Dynamic:</a:t>
            </a:r>
            <a:r>
              <a:rPr lang="en-US" dirty="0" smtClean="0"/>
              <a:t> Types are flexible and changing at run-time</a:t>
            </a:r>
          </a:p>
          <a:p>
            <a:pPr lvl="2"/>
            <a:r>
              <a:rPr lang="en-US" dirty="0" smtClean="0"/>
              <a:t>Programmers are smart enough to not write bugs.  Don’t hold them down!</a:t>
            </a:r>
          </a:p>
          <a:p>
            <a:r>
              <a:rPr lang="en-US" dirty="0" smtClean="0"/>
              <a:t>Strong vs. Weak</a:t>
            </a:r>
          </a:p>
          <a:p>
            <a:pPr lvl="1"/>
            <a:r>
              <a:rPr lang="en-US" dirty="0" smtClean="0"/>
              <a:t>Exists on a continuum</a:t>
            </a:r>
          </a:p>
          <a:p>
            <a:pPr lvl="1"/>
            <a:r>
              <a:rPr lang="en-US" b="1" dirty="0" smtClean="0"/>
              <a:t>Strong:</a:t>
            </a:r>
            <a:r>
              <a:rPr lang="en-US" dirty="0" smtClean="0"/>
              <a:t> Types are “important”: can restrict operations to prevent bugs</a:t>
            </a:r>
          </a:p>
          <a:p>
            <a:pPr lvl="1"/>
            <a:r>
              <a:rPr lang="en-US" b="1" dirty="0" smtClean="0"/>
              <a:t>Weak:</a:t>
            </a:r>
            <a:r>
              <a:rPr lang="en-US" dirty="0" smtClean="0"/>
              <a:t> Types are “suggestions”: can be easily shifted, ignored to allow flexibility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8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 the boxes!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21383" y="1978087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Strong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443104" y="1978088"/>
            <a:ext cx="1248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Weak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91306" y="441649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Static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4751" y="2935976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Dynamic</a:t>
            </a:r>
            <a:endParaRPr lang="en-US" sz="32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704253" y="1978088"/>
            <a:ext cx="0" cy="369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68491" y="2743200"/>
            <a:ext cx="9072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68491" y="4257869"/>
            <a:ext cx="9072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39529" y="3167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Python, Ruby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91432" y="473477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4575" y="321331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Erlang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836090" y="455011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842449" y="1978087"/>
            <a:ext cx="0" cy="3694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67494" y="508853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C++, Java, C#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Purely Functional, supporting </a:t>
            </a:r>
            <a:r>
              <a:rPr lang="en-US" dirty="0" smtClean="0"/>
              <a:t>imperative and declarative approaches as well.</a:t>
            </a:r>
          </a:p>
          <a:p>
            <a:r>
              <a:rPr lang="en-US" dirty="0" smtClean="0"/>
              <a:t>Compiled</a:t>
            </a:r>
          </a:p>
          <a:p>
            <a:r>
              <a:rPr lang="en-US" dirty="0" smtClean="0"/>
              <a:t>Strongly and statically typed, with type inference</a:t>
            </a:r>
          </a:p>
          <a:p>
            <a:r>
              <a:rPr lang="en-US" dirty="0" smtClean="0"/>
              <a:t>Non-strict denotative semantics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1/6/2016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CPSC 229-03 ∙ Chapman University ∙ Justin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1: Values and Functions</a:t>
            </a:r>
            <a:endParaRPr lang="en-US" dirty="0"/>
          </a:p>
        </p:txBody>
      </p:sp>
      <p:pic>
        <p:nvPicPr>
          <p:cNvPr id="7" name="Picture 2" descr="https://upload.wikimedia.org/wikipedia/commons/thumb/1/1c/Haskell-Logo.svg/2000px-Haskell-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2" y="2394810"/>
            <a:ext cx="2707433" cy="191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435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Functional Programming and Haskell</vt:lpstr>
      <vt:lpstr>What is Programming?</vt:lpstr>
      <vt:lpstr>Imperative Programming</vt:lpstr>
      <vt:lpstr>Functional / Purely Functional Programming</vt:lpstr>
      <vt:lpstr>Declarative Programming</vt:lpstr>
      <vt:lpstr>Type systems</vt:lpstr>
      <vt:lpstr>Fill in the boxes!</vt:lpstr>
      <vt:lpstr>Haskell</vt:lpstr>
      <vt:lpstr>Haskell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2016-01-04T21:36:55Z</dcterms:created>
  <dcterms:modified xsi:type="dcterms:W3CDTF">2016-01-07T07:29:40Z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