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1" r:id="rId2"/>
    <p:sldId id="258" r:id="rId3"/>
    <p:sldId id="269" r:id="rId4"/>
    <p:sldId id="268" r:id="rId5"/>
    <p:sldId id="270" r:id="rId6"/>
    <p:sldId id="265" r:id="rId7"/>
    <p:sldId id="271" r:id="rId8"/>
    <p:sldId id="266" r:id="rId9"/>
    <p:sldId id="272" r:id="rId10"/>
    <p:sldId id="273" r:id="rId11"/>
    <p:sldId id="256" r:id="rId12"/>
    <p:sldId id="274" r:id="rId13"/>
    <p:sldId id="260" r:id="rId14"/>
    <p:sldId id="263" r:id="rId15"/>
    <p:sldId id="264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A59A41-A1DE-45CF-8EC3-AB1480A8A730}" v="253" dt="2023-01-11T10:25:05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4" autoAdjust="0"/>
    <p:restoredTop sz="85576" autoAdjust="0"/>
  </p:normalViewPr>
  <p:slideViewPr>
    <p:cSldViewPr snapToGrid="0">
      <p:cViewPr>
        <p:scale>
          <a:sx n="66" d="100"/>
          <a:sy n="66" d="100"/>
        </p:scale>
        <p:origin x="117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glin Yu" userId="4801e06f-c74b-485f-b362-ab0302cee3b8" providerId="ADAL" clId="{98A59A41-A1DE-45CF-8EC3-AB1480A8A730}"/>
    <pc:docChg chg="undo redo custSel addSld delSld modSld sldOrd">
      <pc:chgData name="Xinglin Yu" userId="4801e06f-c74b-485f-b362-ab0302cee3b8" providerId="ADAL" clId="{98A59A41-A1DE-45CF-8EC3-AB1480A8A730}" dt="2023-01-11T10:26:52.923" v="8645" actId="20577"/>
      <pc:docMkLst>
        <pc:docMk/>
      </pc:docMkLst>
      <pc:sldChg chg="addSp delSp modSp new mod ord setBg modNotesTx">
        <pc:chgData name="Xinglin Yu" userId="4801e06f-c74b-485f-b362-ab0302cee3b8" providerId="ADAL" clId="{98A59A41-A1DE-45CF-8EC3-AB1480A8A730}" dt="2023-01-11T09:53:06.098" v="8467" actId="20577"/>
        <pc:sldMkLst>
          <pc:docMk/>
          <pc:sldMk cId="1333619602" sldId="256"/>
        </pc:sldMkLst>
        <pc:spChg chg="mod">
          <ac:chgData name="Xinglin Yu" userId="4801e06f-c74b-485f-b362-ab0302cee3b8" providerId="ADAL" clId="{98A59A41-A1DE-45CF-8EC3-AB1480A8A730}" dt="2023-01-09T14:48:59.768" v="1388" actId="20577"/>
          <ac:spMkLst>
            <pc:docMk/>
            <pc:sldMk cId="1333619602" sldId="256"/>
            <ac:spMk id="2" creationId="{F74B4A79-96D4-A62B-731A-1022B6836ACD}"/>
          </ac:spMkLst>
        </pc:spChg>
        <pc:spChg chg="del">
          <ac:chgData name="Xinglin Yu" userId="4801e06f-c74b-485f-b362-ab0302cee3b8" providerId="ADAL" clId="{98A59A41-A1DE-45CF-8EC3-AB1480A8A730}" dt="2023-01-07T14:03:39.843" v="16" actId="478"/>
          <ac:spMkLst>
            <pc:docMk/>
            <pc:sldMk cId="1333619602" sldId="256"/>
            <ac:spMk id="3" creationId="{9886DAAC-65AF-EA93-D1F6-881B2A3F32E0}"/>
          </ac:spMkLst>
        </pc:spChg>
        <pc:spChg chg="add mod">
          <ac:chgData name="Xinglin Yu" userId="4801e06f-c74b-485f-b362-ab0302cee3b8" providerId="ADAL" clId="{98A59A41-A1DE-45CF-8EC3-AB1480A8A730}" dt="2023-01-07T14:04:01.444" v="19" actId="767"/>
          <ac:spMkLst>
            <pc:docMk/>
            <pc:sldMk cId="1333619602" sldId="256"/>
            <ac:spMk id="4" creationId="{A5E1DEE0-2752-753A-12F1-E1C8209D69A7}"/>
          </ac:spMkLst>
        </pc:spChg>
        <pc:spChg chg="add del mod">
          <ac:chgData name="Xinglin Yu" userId="4801e06f-c74b-485f-b362-ab0302cee3b8" providerId="ADAL" clId="{98A59A41-A1DE-45CF-8EC3-AB1480A8A730}" dt="2023-01-07T14:07:10.306" v="47" actId="478"/>
          <ac:spMkLst>
            <pc:docMk/>
            <pc:sldMk cId="1333619602" sldId="256"/>
            <ac:spMk id="5" creationId="{EA7C3F35-4C35-F026-A181-6FACEEF1FF36}"/>
          </ac:spMkLst>
        </pc:spChg>
        <pc:spChg chg="add del">
          <ac:chgData name="Xinglin Yu" userId="4801e06f-c74b-485f-b362-ab0302cee3b8" providerId="ADAL" clId="{98A59A41-A1DE-45CF-8EC3-AB1480A8A730}" dt="2023-01-09T12:46:38.013" v="462" actId="26606"/>
          <ac:spMkLst>
            <pc:docMk/>
            <pc:sldMk cId="1333619602" sldId="256"/>
            <ac:spMk id="13" creationId="{BCED4D40-4B67-4331-AC48-79B82B4A47D8}"/>
          </ac:spMkLst>
        </pc:spChg>
        <pc:spChg chg="add del">
          <ac:chgData name="Xinglin Yu" userId="4801e06f-c74b-485f-b362-ab0302cee3b8" providerId="ADAL" clId="{98A59A41-A1DE-45CF-8EC3-AB1480A8A730}" dt="2023-01-09T12:46:38.013" v="462" actId="26606"/>
          <ac:spMkLst>
            <pc:docMk/>
            <pc:sldMk cId="1333619602" sldId="256"/>
            <ac:spMk id="15" creationId="{670CEDEF-4F34-412E-84EE-329C1E936AF5}"/>
          </ac:spMkLst>
        </pc:spChg>
        <pc:spChg chg="add del">
          <ac:chgData name="Xinglin Yu" userId="4801e06f-c74b-485f-b362-ab0302cee3b8" providerId="ADAL" clId="{98A59A41-A1DE-45CF-8EC3-AB1480A8A730}" dt="2023-01-09T12:46:44.867" v="464" actId="26606"/>
          <ac:spMkLst>
            <pc:docMk/>
            <pc:sldMk cId="1333619602" sldId="256"/>
            <ac:spMk id="17" creationId="{DFB36DC4-A410-4DF1-8453-1D85743F5E07}"/>
          </ac:spMkLst>
        </pc:spChg>
        <pc:spChg chg="add del">
          <ac:chgData name="Xinglin Yu" userId="4801e06f-c74b-485f-b362-ab0302cee3b8" providerId="ADAL" clId="{98A59A41-A1DE-45CF-8EC3-AB1480A8A730}" dt="2023-01-09T12:46:44.867" v="464" actId="26606"/>
          <ac:spMkLst>
            <pc:docMk/>
            <pc:sldMk cId="1333619602" sldId="256"/>
            <ac:spMk id="18" creationId="{AF1E5E62-9EB9-408E-AE53-A04A4C8110DE}"/>
          </ac:spMkLst>
        </pc:spChg>
        <pc:spChg chg="add del">
          <ac:chgData name="Xinglin Yu" userId="4801e06f-c74b-485f-b362-ab0302cee3b8" providerId="ADAL" clId="{98A59A41-A1DE-45CF-8EC3-AB1480A8A730}" dt="2023-01-09T12:46:44.867" v="464" actId="26606"/>
          <ac:spMkLst>
            <pc:docMk/>
            <pc:sldMk cId="1333619602" sldId="256"/>
            <ac:spMk id="19" creationId="{9C5704B2-7C5B-4738-AF0D-4A2756A69FA1}"/>
          </ac:spMkLst>
        </pc:spChg>
        <pc:spChg chg="add">
          <ac:chgData name="Xinglin Yu" userId="4801e06f-c74b-485f-b362-ab0302cee3b8" providerId="ADAL" clId="{98A59A41-A1DE-45CF-8EC3-AB1480A8A730}" dt="2023-01-09T12:46:44.869" v="465" actId="26606"/>
          <ac:spMkLst>
            <pc:docMk/>
            <pc:sldMk cId="1333619602" sldId="256"/>
            <ac:spMk id="21" creationId="{BCED4D40-4B67-4331-AC48-79B82B4A47D8}"/>
          </ac:spMkLst>
        </pc:spChg>
        <pc:spChg chg="add">
          <ac:chgData name="Xinglin Yu" userId="4801e06f-c74b-485f-b362-ab0302cee3b8" providerId="ADAL" clId="{98A59A41-A1DE-45CF-8EC3-AB1480A8A730}" dt="2023-01-09T12:46:44.869" v="465" actId="26606"/>
          <ac:spMkLst>
            <pc:docMk/>
            <pc:sldMk cId="1333619602" sldId="256"/>
            <ac:spMk id="22" creationId="{670CEDEF-4F34-412E-84EE-329C1E936AF5}"/>
          </ac:spMkLst>
        </pc:spChg>
        <pc:graphicFrameChg chg="add mod modGraphic">
          <ac:chgData name="Xinglin Yu" userId="4801e06f-c74b-485f-b362-ab0302cee3b8" providerId="ADAL" clId="{98A59A41-A1DE-45CF-8EC3-AB1480A8A730}" dt="2023-01-09T16:22:02.252" v="3663" actId="207"/>
          <ac:graphicFrameMkLst>
            <pc:docMk/>
            <pc:sldMk cId="1333619602" sldId="256"/>
            <ac:graphicFrameMk id="8" creationId="{E3AEF795-F5F1-8407-9C03-CB79BA93B882}"/>
          </ac:graphicFrameMkLst>
        </pc:graphicFrameChg>
        <pc:picChg chg="add del mod">
          <ac:chgData name="Xinglin Yu" userId="4801e06f-c74b-485f-b362-ab0302cee3b8" providerId="ADAL" clId="{98A59A41-A1DE-45CF-8EC3-AB1480A8A730}" dt="2023-01-07T14:09:22.178" v="57" actId="478"/>
          <ac:picMkLst>
            <pc:docMk/>
            <pc:sldMk cId="1333619602" sldId="256"/>
            <ac:picMk id="7" creationId="{2B025EA6-C840-06C0-FF44-74591B775DCD}"/>
          </ac:picMkLst>
        </pc:picChg>
      </pc:sldChg>
      <pc:sldChg chg="add del">
        <pc:chgData name="Xinglin Yu" userId="4801e06f-c74b-485f-b362-ab0302cee3b8" providerId="ADAL" clId="{98A59A41-A1DE-45CF-8EC3-AB1480A8A730}" dt="2023-01-07T14:03:50.923" v="18" actId="47"/>
        <pc:sldMkLst>
          <pc:docMk/>
          <pc:sldMk cId="1817041602" sldId="257"/>
        </pc:sldMkLst>
      </pc:sldChg>
      <pc:sldChg chg="addSp delSp add del mod ord modShow">
        <pc:chgData name="Xinglin Yu" userId="4801e06f-c74b-485f-b362-ab0302cee3b8" providerId="ADAL" clId="{98A59A41-A1DE-45CF-8EC3-AB1480A8A730}" dt="2023-01-09T12:37:21.904" v="443" actId="47"/>
        <pc:sldMkLst>
          <pc:docMk/>
          <pc:sldMk cId="2290133562" sldId="257"/>
        </pc:sldMkLst>
        <pc:picChg chg="add">
          <ac:chgData name="Xinglin Yu" userId="4801e06f-c74b-485f-b362-ab0302cee3b8" providerId="ADAL" clId="{98A59A41-A1DE-45CF-8EC3-AB1480A8A730}" dt="2023-01-07T14:07:37.343" v="52" actId="22"/>
          <ac:picMkLst>
            <pc:docMk/>
            <pc:sldMk cId="2290133562" sldId="257"/>
            <ac:picMk id="5" creationId="{FE7EE859-2547-38D2-DA9F-C2A950B0C681}"/>
          </ac:picMkLst>
        </pc:picChg>
        <pc:picChg chg="del">
          <ac:chgData name="Xinglin Yu" userId="4801e06f-c74b-485f-b362-ab0302cee3b8" providerId="ADAL" clId="{98A59A41-A1DE-45CF-8EC3-AB1480A8A730}" dt="2023-01-07T14:07:27.359" v="51" actId="478"/>
          <ac:picMkLst>
            <pc:docMk/>
            <pc:sldMk cId="2290133562" sldId="257"/>
            <ac:picMk id="7" creationId="{2B025EA6-C840-06C0-FF44-74591B775DCD}"/>
          </ac:picMkLst>
        </pc:picChg>
      </pc:sldChg>
      <pc:sldChg chg="addSp delSp modSp add mod setBg modNotesTx">
        <pc:chgData name="Xinglin Yu" userId="4801e06f-c74b-485f-b362-ab0302cee3b8" providerId="ADAL" clId="{98A59A41-A1DE-45CF-8EC3-AB1480A8A730}" dt="2023-01-11T04:58:14.153" v="7888" actId="20577"/>
        <pc:sldMkLst>
          <pc:docMk/>
          <pc:sldMk cId="4106236294" sldId="258"/>
        </pc:sldMkLst>
        <pc:spChg chg="del mod">
          <ac:chgData name="Xinglin Yu" userId="4801e06f-c74b-485f-b362-ab0302cee3b8" providerId="ADAL" clId="{98A59A41-A1DE-45CF-8EC3-AB1480A8A730}" dt="2023-01-11T01:21:42.786" v="7551" actId="478"/>
          <ac:spMkLst>
            <pc:docMk/>
            <pc:sldMk cId="4106236294" sldId="258"/>
            <ac:spMk id="2" creationId="{F74B4A79-96D4-A62B-731A-1022B6836ACD}"/>
          </ac:spMkLst>
        </pc:spChg>
        <pc:spChg chg="add del mod">
          <ac:chgData name="Xinglin Yu" userId="4801e06f-c74b-485f-b362-ab0302cee3b8" providerId="ADAL" clId="{98A59A41-A1DE-45CF-8EC3-AB1480A8A730}" dt="2023-01-11T01:21:08.589" v="7544" actId="478"/>
          <ac:spMkLst>
            <pc:docMk/>
            <pc:sldMk cId="4106236294" sldId="258"/>
            <ac:spMk id="3" creationId="{DA7FA329-0222-DCE3-DFA7-61306BA82166}"/>
          </ac:spMkLst>
        </pc:spChg>
        <pc:spChg chg="ord">
          <ac:chgData name="Xinglin Yu" userId="4801e06f-c74b-485f-b362-ab0302cee3b8" providerId="ADAL" clId="{98A59A41-A1DE-45CF-8EC3-AB1480A8A730}" dt="2023-01-11T01:21:56" v="7554" actId="26606"/>
          <ac:spMkLst>
            <pc:docMk/>
            <pc:sldMk cId="4106236294" sldId="258"/>
            <ac:spMk id="4" creationId="{A5E1DEE0-2752-753A-12F1-E1C8209D69A7}"/>
          </ac:spMkLst>
        </pc:spChg>
        <pc:spChg chg="add mod">
          <ac:chgData name="Xinglin Yu" userId="4801e06f-c74b-485f-b362-ab0302cee3b8" providerId="ADAL" clId="{98A59A41-A1DE-45CF-8EC3-AB1480A8A730}" dt="2023-01-11T01:21:56" v="7554" actId="26606"/>
          <ac:spMkLst>
            <pc:docMk/>
            <pc:sldMk cId="4106236294" sldId="258"/>
            <ac:spMk id="5" creationId="{6AA78A8D-A280-AC24-41D4-D738AB09416A}"/>
          </ac:spMkLst>
        </pc:spChg>
        <pc:spChg chg="add del mod">
          <ac:chgData name="Xinglin Yu" userId="4801e06f-c74b-485f-b362-ab0302cee3b8" providerId="ADAL" clId="{98A59A41-A1DE-45CF-8EC3-AB1480A8A730}" dt="2023-01-11T01:21:45.431" v="7552" actId="478"/>
          <ac:spMkLst>
            <pc:docMk/>
            <pc:sldMk cId="4106236294" sldId="258"/>
            <ac:spMk id="7" creationId="{789A674F-EEC0-4B60-9A36-AD8F14ED99DF}"/>
          </ac:spMkLst>
        </pc:spChg>
        <pc:spChg chg="add del mod">
          <ac:chgData name="Xinglin Yu" userId="4801e06f-c74b-485f-b362-ab0302cee3b8" providerId="ADAL" clId="{98A59A41-A1DE-45CF-8EC3-AB1480A8A730}" dt="2023-01-11T01:21:08.589" v="7544" actId="478"/>
          <ac:spMkLst>
            <pc:docMk/>
            <pc:sldMk cId="4106236294" sldId="258"/>
            <ac:spMk id="13" creationId="{2BEED933-8F21-D7F2-C0CB-B0F54A969312}"/>
          </ac:spMkLst>
        </pc:spChg>
        <pc:spChg chg="add del">
          <ac:chgData name="Xinglin Yu" userId="4801e06f-c74b-485f-b362-ab0302cee3b8" providerId="ADAL" clId="{98A59A41-A1DE-45CF-8EC3-AB1480A8A730}" dt="2023-01-11T01:21:56" v="7554" actId="26606"/>
          <ac:spMkLst>
            <pc:docMk/>
            <pc:sldMk cId="4106236294" sldId="258"/>
            <ac:spMk id="15" creationId="{2B97F24A-32CE-4C1C-A50D-3016B394DCFB}"/>
          </ac:spMkLst>
        </pc:spChg>
        <pc:spChg chg="add del">
          <ac:chgData name="Xinglin Yu" userId="4801e06f-c74b-485f-b362-ab0302cee3b8" providerId="ADAL" clId="{98A59A41-A1DE-45CF-8EC3-AB1480A8A730}" dt="2023-01-11T01:21:56" v="7554" actId="26606"/>
          <ac:spMkLst>
            <pc:docMk/>
            <pc:sldMk cId="4106236294" sldId="258"/>
            <ac:spMk id="16" creationId="{CD8B4F24-440B-49E9-B85D-733523DC064B}"/>
          </ac:spMkLst>
        </pc:spChg>
        <pc:spChg chg="mod ord">
          <ac:chgData name="Xinglin Yu" userId="4801e06f-c74b-485f-b362-ab0302cee3b8" providerId="ADAL" clId="{98A59A41-A1DE-45CF-8EC3-AB1480A8A730}" dt="2023-01-11T01:21:56" v="7554" actId="26606"/>
          <ac:spMkLst>
            <pc:docMk/>
            <pc:sldMk cId="4106236294" sldId="258"/>
            <ac:spMk id="17" creationId="{E140E922-AC58-5A51-1A8E-78E0727E0644}"/>
          </ac:spMkLst>
        </pc:spChg>
        <pc:spChg chg="add del">
          <ac:chgData name="Xinglin Yu" userId="4801e06f-c74b-485f-b362-ab0302cee3b8" providerId="ADAL" clId="{98A59A41-A1DE-45CF-8EC3-AB1480A8A730}" dt="2023-01-09T13:03:11.474" v="697" actId="26606"/>
          <ac:spMkLst>
            <pc:docMk/>
            <pc:sldMk cId="4106236294" sldId="258"/>
            <ac:spMk id="18" creationId="{2B97F24A-32CE-4C1C-A50D-3016B394DCFB}"/>
          </ac:spMkLst>
        </pc:spChg>
        <pc:spChg chg="add">
          <ac:chgData name="Xinglin Yu" userId="4801e06f-c74b-485f-b362-ab0302cee3b8" providerId="ADAL" clId="{98A59A41-A1DE-45CF-8EC3-AB1480A8A730}" dt="2023-01-11T01:21:56" v="7554" actId="26606"/>
          <ac:spMkLst>
            <pc:docMk/>
            <pc:sldMk cId="4106236294" sldId="258"/>
            <ac:spMk id="19" creationId="{88294908-8B00-4F58-BBBA-20F71A40AA9E}"/>
          </ac:spMkLst>
        </pc:spChg>
        <pc:spChg chg="add del">
          <ac:chgData name="Xinglin Yu" userId="4801e06f-c74b-485f-b362-ab0302cee3b8" providerId="ADAL" clId="{98A59A41-A1DE-45CF-8EC3-AB1480A8A730}" dt="2023-01-09T13:03:11.474" v="697" actId="26606"/>
          <ac:spMkLst>
            <pc:docMk/>
            <pc:sldMk cId="4106236294" sldId="258"/>
            <ac:spMk id="20" creationId="{6357EC4F-235E-4222-A36F-C7878ACE37F2}"/>
          </ac:spMkLst>
        </pc:spChg>
        <pc:spChg chg="add">
          <ac:chgData name="Xinglin Yu" userId="4801e06f-c74b-485f-b362-ab0302cee3b8" providerId="ADAL" clId="{98A59A41-A1DE-45CF-8EC3-AB1480A8A730}" dt="2023-01-11T01:21:56" v="7554" actId="26606"/>
          <ac:spMkLst>
            <pc:docMk/>
            <pc:sldMk cId="4106236294" sldId="258"/>
            <ac:spMk id="21" creationId="{4364C879-1404-4203-8E9D-CC5DE0A621A2}"/>
          </ac:spMkLst>
        </pc:spChg>
        <pc:spChg chg="add del">
          <ac:chgData name="Xinglin Yu" userId="4801e06f-c74b-485f-b362-ab0302cee3b8" providerId="ADAL" clId="{98A59A41-A1DE-45CF-8EC3-AB1480A8A730}" dt="2023-01-09T13:03:13.899" v="699" actId="26606"/>
          <ac:spMkLst>
            <pc:docMk/>
            <pc:sldMk cId="4106236294" sldId="258"/>
            <ac:spMk id="22" creationId="{C0BDBCD2-E081-43AB-9119-C55465E59757}"/>
          </ac:spMkLst>
        </pc:spChg>
        <pc:spChg chg="add del">
          <ac:chgData name="Xinglin Yu" userId="4801e06f-c74b-485f-b362-ab0302cee3b8" providerId="ADAL" clId="{98A59A41-A1DE-45CF-8EC3-AB1480A8A730}" dt="2023-01-09T13:03:13.899" v="699" actId="26606"/>
          <ac:spMkLst>
            <pc:docMk/>
            <pc:sldMk cId="4106236294" sldId="258"/>
            <ac:spMk id="23" creationId="{0288C6B4-AFC3-407F-A595-EFFD38D4CCAF}"/>
          </ac:spMkLst>
        </pc:spChg>
        <pc:spChg chg="add del">
          <ac:chgData name="Xinglin Yu" userId="4801e06f-c74b-485f-b362-ab0302cee3b8" providerId="ADAL" clId="{98A59A41-A1DE-45CF-8EC3-AB1480A8A730}" dt="2023-01-09T13:03:13.899" v="699" actId="26606"/>
          <ac:spMkLst>
            <pc:docMk/>
            <pc:sldMk cId="4106236294" sldId="258"/>
            <ac:spMk id="24" creationId="{98E79BE4-34FE-485A-98A5-92CE8F7C4743}"/>
          </ac:spMkLst>
        </pc:spChg>
        <pc:spChg chg="add del">
          <ac:chgData name="Xinglin Yu" userId="4801e06f-c74b-485f-b362-ab0302cee3b8" providerId="ADAL" clId="{98A59A41-A1DE-45CF-8EC3-AB1480A8A730}" dt="2023-01-09T13:03:13.899" v="699" actId="26606"/>
          <ac:spMkLst>
            <pc:docMk/>
            <pc:sldMk cId="4106236294" sldId="258"/>
            <ac:spMk id="25" creationId="{CF236821-17FE-429B-8D2C-08E13A64EA40}"/>
          </ac:spMkLst>
        </pc:spChg>
        <pc:spChg chg="add del">
          <ac:chgData name="Xinglin Yu" userId="4801e06f-c74b-485f-b362-ab0302cee3b8" providerId="ADAL" clId="{98A59A41-A1DE-45CF-8EC3-AB1480A8A730}" dt="2023-01-09T13:03:13.899" v="699" actId="26606"/>
          <ac:spMkLst>
            <pc:docMk/>
            <pc:sldMk cId="4106236294" sldId="258"/>
            <ac:spMk id="26" creationId="{7A5F0580-5EE9-419F-96EE-B6529EF6E7D0}"/>
          </ac:spMkLst>
        </pc:spChg>
        <pc:spChg chg="add">
          <ac:chgData name="Xinglin Yu" userId="4801e06f-c74b-485f-b362-ab0302cee3b8" providerId="ADAL" clId="{98A59A41-A1DE-45CF-8EC3-AB1480A8A730}" dt="2023-01-11T01:21:56" v="7554" actId="26606"/>
          <ac:spMkLst>
            <pc:docMk/>
            <pc:sldMk cId="4106236294" sldId="258"/>
            <ac:spMk id="27" creationId="{84617302-4B0D-4351-A6BB-6F0930D943AC}"/>
          </ac:spMkLst>
        </pc:spChg>
        <pc:spChg chg="add del">
          <ac:chgData name="Xinglin Yu" userId="4801e06f-c74b-485f-b362-ab0302cee3b8" providerId="ADAL" clId="{98A59A41-A1DE-45CF-8EC3-AB1480A8A730}" dt="2023-01-09T13:03:15.628" v="701" actId="26606"/>
          <ac:spMkLst>
            <pc:docMk/>
            <pc:sldMk cId="4106236294" sldId="258"/>
            <ac:spMk id="28" creationId="{2B566528-1B12-4246-9431-5C2D7D081168}"/>
          </ac:spMkLst>
        </pc:spChg>
        <pc:spChg chg="add">
          <ac:chgData name="Xinglin Yu" userId="4801e06f-c74b-485f-b362-ab0302cee3b8" providerId="ADAL" clId="{98A59A41-A1DE-45CF-8EC3-AB1480A8A730}" dt="2023-01-11T01:21:56" v="7554" actId="26606"/>
          <ac:spMkLst>
            <pc:docMk/>
            <pc:sldMk cId="4106236294" sldId="258"/>
            <ac:spMk id="30" creationId="{A6D7111A-21E5-4EE9-8A78-10E5530F0116}"/>
          </ac:spMkLst>
        </pc:spChg>
        <pc:spChg chg="add">
          <ac:chgData name="Xinglin Yu" userId="4801e06f-c74b-485f-b362-ab0302cee3b8" providerId="ADAL" clId="{98A59A41-A1DE-45CF-8EC3-AB1480A8A730}" dt="2023-01-11T01:21:56" v="7554" actId="26606"/>
          <ac:spMkLst>
            <pc:docMk/>
            <pc:sldMk cId="4106236294" sldId="258"/>
            <ac:spMk id="32" creationId="{A3969E80-A77B-49FC-9122-D89AFD5EE118}"/>
          </ac:spMkLst>
        </pc:spChg>
        <pc:spChg chg="add">
          <ac:chgData name="Xinglin Yu" userId="4801e06f-c74b-485f-b362-ab0302cee3b8" providerId="ADAL" clId="{98A59A41-A1DE-45CF-8EC3-AB1480A8A730}" dt="2023-01-11T01:21:56" v="7554" actId="26606"/>
          <ac:spMkLst>
            <pc:docMk/>
            <pc:sldMk cId="4106236294" sldId="258"/>
            <ac:spMk id="33" creationId="{DA2C7802-C2E0-4218-8F89-8DD7CCD2CD1C}"/>
          </ac:spMkLst>
        </pc:spChg>
        <pc:spChg chg="add">
          <ac:chgData name="Xinglin Yu" userId="4801e06f-c74b-485f-b362-ab0302cee3b8" providerId="ADAL" clId="{98A59A41-A1DE-45CF-8EC3-AB1480A8A730}" dt="2023-01-11T01:21:56" v="7554" actId="26606"/>
          <ac:spMkLst>
            <pc:docMk/>
            <pc:sldMk cId="4106236294" sldId="258"/>
            <ac:spMk id="34" creationId="{1849CA57-76BD-4CF2-80BA-D7A46A01B7B1}"/>
          </ac:spMkLst>
        </pc:spChg>
        <pc:spChg chg="add del">
          <ac:chgData name="Xinglin Yu" userId="4801e06f-c74b-485f-b362-ab0302cee3b8" providerId="ADAL" clId="{98A59A41-A1DE-45CF-8EC3-AB1480A8A730}" dt="2023-01-09T13:03:17.472" v="703" actId="26606"/>
          <ac:spMkLst>
            <pc:docMk/>
            <pc:sldMk cId="4106236294" sldId="258"/>
            <ac:spMk id="35" creationId="{3AFE8227-C443-417B-BA91-520EB1EF4559}"/>
          </ac:spMkLst>
        </pc:spChg>
        <pc:spChg chg="add del">
          <ac:chgData name="Xinglin Yu" userId="4801e06f-c74b-485f-b362-ab0302cee3b8" providerId="ADAL" clId="{98A59A41-A1DE-45CF-8EC3-AB1480A8A730}" dt="2023-01-09T13:03:17.472" v="703" actId="26606"/>
          <ac:spMkLst>
            <pc:docMk/>
            <pc:sldMk cId="4106236294" sldId="258"/>
            <ac:spMk id="36" creationId="{907741FC-B544-4A6E-B831-6789D042333D}"/>
          </ac:spMkLst>
        </pc:spChg>
        <pc:spChg chg="add del">
          <ac:chgData name="Xinglin Yu" userId="4801e06f-c74b-485f-b362-ab0302cee3b8" providerId="ADAL" clId="{98A59A41-A1DE-45CF-8EC3-AB1480A8A730}" dt="2023-01-09T13:03:17.472" v="703" actId="26606"/>
          <ac:spMkLst>
            <pc:docMk/>
            <pc:sldMk cId="4106236294" sldId="258"/>
            <ac:spMk id="37" creationId="{3F0BE7ED-7814-4273-B18A-F26CC0380380}"/>
          </ac:spMkLst>
        </pc:spChg>
        <pc:spChg chg="add">
          <ac:chgData name="Xinglin Yu" userId="4801e06f-c74b-485f-b362-ab0302cee3b8" providerId="ADAL" clId="{98A59A41-A1DE-45CF-8EC3-AB1480A8A730}" dt="2023-01-11T01:21:56" v="7554" actId="26606"/>
          <ac:spMkLst>
            <pc:docMk/>
            <pc:sldMk cId="4106236294" sldId="258"/>
            <ac:spMk id="38" creationId="{973272FE-A474-4CAE-8CA2-BCC8B476C3F4}"/>
          </ac:spMkLst>
        </pc:spChg>
        <pc:spChg chg="add">
          <ac:chgData name="Xinglin Yu" userId="4801e06f-c74b-485f-b362-ab0302cee3b8" providerId="ADAL" clId="{98A59A41-A1DE-45CF-8EC3-AB1480A8A730}" dt="2023-01-11T01:21:56" v="7554" actId="26606"/>
          <ac:spMkLst>
            <pc:docMk/>
            <pc:sldMk cId="4106236294" sldId="258"/>
            <ac:spMk id="39" creationId="{35E9085E-E730-4768-83D4-6CB7E9897153}"/>
          </ac:spMkLst>
        </pc:spChg>
        <pc:spChg chg="add">
          <ac:chgData name="Xinglin Yu" userId="4801e06f-c74b-485f-b362-ab0302cee3b8" providerId="ADAL" clId="{98A59A41-A1DE-45CF-8EC3-AB1480A8A730}" dt="2023-01-11T01:21:56" v="7554" actId="26606"/>
          <ac:spMkLst>
            <pc:docMk/>
            <pc:sldMk cId="4106236294" sldId="258"/>
            <ac:spMk id="40" creationId="{E07981EA-05A6-437C-88D7-B377B92B031D}"/>
          </ac:spMkLst>
        </pc:spChg>
        <pc:spChg chg="add">
          <ac:chgData name="Xinglin Yu" userId="4801e06f-c74b-485f-b362-ab0302cee3b8" providerId="ADAL" clId="{98A59A41-A1DE-45CF-8EC3-AB1480A8A730}" dt="2023-01-11T01:21:56" v="7554" actId="26606"/>
          <ac:spMkLst>
            <pc:docMk/>
            <pc:sldMk cId="4106236294" sldId="258"/>
            <ac:spMk id="42" creationId="{15E3C750-986E-4769-B1AE-49289FBEE757}"/>
          </ac:spMkLst>
        </pc:spChg>
        <pc:grpChg chg="add del">
          <ac:chgData name="Xinglin Yu" userId="4801e06f-c74b-485f-b362-ab0302cee3b8" providerId="ADAL" clId="{98A59A41-A1DE-45CF-8EC3-AB1480A8A730}" dt="2023-01-09T13:03:15.628" v="701" actId="26606"/>
          <ac:grpSpMkLst>
            <pc:docMk/>
            <pc:sldMk cId="4106236294" sldId="258"/>
            <ac:grpSpMk id="29" creationId="{828A5161-06F1-46CF-8AD7-844680A59E13}"/>
          </ac:grpSpMkLst>
        </pc:grpChg>
        <pc:grpChg chg="add del">
          <ac:chgData name="Xinglin Yu" userId="4801e06f-c74b-485f-b362-ab0302cee3b8" providerId="ADAL" clId="{98A59A41-A1DE-45CF-8EC3-AB1480A8A730}" dt="2023-01-09T13:03:15.628" v="701" actId="26606"/>
          <ac:grpSpMkLst>
            <pc:docMk/>
            <pc:sldMk cId="4106236294" sldId="258"/>
            <ac:grpSpMk id="31" creationId="{5995D10D-E9C9-47DB-AE7E-801FEF38F5C9}"/>
          </ac:grpSpMkLst>
        </pc:grpChg>
        <pc:picChg chg="add del mod">
          <ac:chgData name="Xinglin Yu" userId="4801e06f-c74b-485f-b362-ab0302cee3b8" providerId="ADAL" clId="{98A59A41-A1DE-45CF-8EC3-AB1480A8A730}" dt="2023-01-08T04:55:29.428" v="131" actId="478"/>
          <ac:picMkLst>
            <pc:docMk/>
            <pc:sldMk cId="4106236294" sldId="258"/>
            <ac:picMk id="5" creationId="{112EAD79-6DD9-80CF-282D-654BF6449BFB}"/>
          </ac:picMkLst>
        </pc:picChg>
        <pc:picChg chg="del">
          <ac:chgData name="Xinglin Yu" userId="4801e06f-c74b-485f-b362-ab0302cee3b8" providerId="ADAL" clId="{98A59A41-A1DE-45CF-8EC3-AB1480A8A730}" dt="2023-01-07T14:15:32.828" v="119" actId="478"/>
          <ac:picMkLst>
            <pc:docMk/>
            <pc:sldMk cId="4106236294" sldId="258"/>
            <ac:picMk id="7" creationId="{2B025EA6-C840-06C0-FF44-74591B775DCD}"/>
          </ac:picMkLst>
        </pc:picChg>
        <pc:picChg chg="add del mod">
          <ac:chgData name="Xinglin Yu" userId="4801e06f-c74b-485f-b362-ab0302cee3b8" providerId="ADAL" clId="{98A59A41-A1DE-45CF-8EC3-AB1480A8A730}" dt="2023-01-09T12:21:16.082" v="362" actId="478"/>
          <ac:picMkLst>
            <pc:docMk/>
            <pc:sldMk cId="4106236294" sldId="258"/>
            <ac:picMk id="8" creationId="{9B6C98C3-BEFE-7F35-9206-4CF3FB00D833}"/>
          </ac:picMkLst>
        </pc:picChg>
        <pc:picChg chg="add del mod">
          <ac:chgData name="Xinglin Yu" userId="4801e06f-c74b-485f-b362-ab0302cee3b8" providerId="ADAL" clId="{98A59A41-A1DE-45CF-8EC3-AB1480A8A730}" dt="2023-01-09T12:31:21.720" v="367" actId="478"/>
          <ac:picMkLst>
            <pc:docMk/>
            <pc:sldMk cId="4106236294" sldId="258"/>
            <ac:picMk id="10" creationId="{075A3665-D1C1-368E-6F91-C0532D85B599}"/>
          </ac:picMkLst>
        </pc:picChg>
        <pc:picChg chg="add del mod ord">
          <ac:chgData name="Xinglin Yu" userId="4801e06f-c74b-485f-b362-ab0302cee3b8" providerId="ADAL" clId="{98A59A41-A1DE-45CF-8EC3-AB1480A8A730}" dt="2023-01-11T01:21:03.937" v="7543" actId="478"/>
          <ac:picMkLst>
            <pc:docMk/>
            <pc:sldMk cId="4106236294" sldId="258"/>
            <ac:picMk id="12" creationId="{C510C41D-890E-A3CE-141E-A6744C057502}"/>
          </ac:picMkLst>
        </pc:picChg>
      </pc:sldChg>
      <pc:sldChg chg="addSp delSp modSp add del mod ord modNotesTx">
        <pc:chgData name="Xinglin Yu" userId="4801e06f-c74b-485f-b362-ab0302cee3b8" providerId="ADAL" clId="{98A59A41-A1DE-45CF-8EC3-AB1480A8A730}" dt="2023-01-11T04:49:16.493" v="7852" actId="47"/>
        <pc:sldMkLst>
          <pc:docMk/>
          <pc:sldMk cId="3635284583" sldId="259"/>
        </pc:sldMkLst>
        <pc:spChg chg="mod">
          <ac:chgData name="Xinglin Yu" userId="4801e06f-c74b-485f-b362-ab0302cee3b8" providerId="ADAL" clId="{98A59A41-A1DE-45CF-8EC3-AB1480A8A730}" dt="2023-01-09T14:48:50.737" v="1382" actId="20577"/>
          <ac:spMkLst>
            <pc:docMk/>
            <pc:sldMk cId="3635284583" sldId="259"/>
            <ac:spMk id="2" creationId="{F74B4A79-96D4-A62B-731A-1022B6836ACD}"/>
          </ac:spMkLst>
        </pc:spChg>
        <pc:picChg chg="del">
          <ac:chgData name="Xinglin Yu" userId="4801e06f-c74b-485f-b362-ab0302cee3b8" providerId="ADAL" clId="{98A59A41-A1DE-45CF-8EC3-AB1480A8A730}" dt="2023-01-07T14:11:47.472" v="90" actId="478"/>
          <ac:picMkLst>
            <pc:docMk/>
            <pc:sldMk cId="3635284583" sldId="259"/>
            <ac:picMk id="5" creationId="{FE7EE859-2547-38D2-DA9F-C2A950B0C681}"/>
          </ac:picMkLst>
        </pc:picChg>
        <pc:picChg chg="add del mod">
          <ac:chgData name="Xinglin Yu" userId="4801e06f-c74b-485f-b362-ab0302cee3b8" providerId="ADAL" clId="{98A59A41-A1DE-45CF-8EC3-AB1480A8A730}" dt="2023-01-08T23:58:05.786" v="141" actId="478"/>
          <ac:picMkLst>
            <pc:docMk/>
            <pc:sldMk cId="3635284583" sldId="259"/>
            <ac:picMk id="6" creationId="{8DF06981-CFEB-0B85-F369-84F292CE7AC4}"/>
          </ac:picMkLst>
        </pc:picChg>
        <pc:picChg chg="add del mod">
          <ac:chgData name="Xinglin Yu" userId="4801e06f-c74b-485f-b362-ab0302cee3b8" providerId="ADAL" clId="{98A59A41-A1DE-45CF-8EC3-AB1480A8A730}" dt="2023-01-08T23:51:52.695" v="138" actId="478"/>
          <ac:picMkLst>
            <pc:docMk/>
            <pc:sldMk cId="3635284583" sldId="259"/>
            <ac:picMk id="8" creationId="{52F38F99-595D-E01F-C0FA-9BBABC7BB258}"/>
          </ac:picMkLst>
        </pc:picChg>
        <pc:picChg chg="add del mod">
          <ac:chgData name="Xinglin Yu" userId="4801e06f-c74b-485f-b362-ab0302cee3b8" providerId="ADAL" clId="{98A59A41-A1DE-45CF-8EC3-AB1480A8A730}" dt="2023-01-09T12:45:45.415" v="456" actId="478"/>
          <ac:picMkLst>
            <pc:docMk/>
            <pc:sldMk cId="3635284583" sldId="259"/>
            <ac:picMk id="10" creationId="{1FA93100-F3ED-9A4A-7FEB-B6B3A765F980}"/>
          </ac:picMkLst>
        </pc:picChg>
        <pc:picChg chg="add mod">
          <ac:chgData name="Xinglin Yu" userId="4801e06f-c74b-485f-b362-ab0302cee3b8" providerId="ADAL" clId="{98A59A41-A1DE-45CF-8EC3-AB1480A8A730}" dt="2023-01-09T12:45:50.163" v="459" actId="1076"/>
          <ac:picMkLst>
            <pc:docMk/>
            <pc:sldMk cId="3635284583" sldId="259"/>
            <ac:picMk id="12" creationId="{9A5A7A1C-8FDD-FB03-59F0-B1154B7E074A}"/>
          </ac:picMkLst>
        </pc:picChg>
      </pc:sldChg>
      <pc:sldChg chg="addSp delSp modSp add mod modNotesTx">
        <pc:chgData name="Xinglin Yu" userId="4801e06f-c74b-485f-b362-ab0302cee3b8" providerId="ADAL" clId="{98A59A41-A1DE-45CF-8EC3-AB1480A8A730}" dt="2023-01-11T10:25:12.534" v="8634" actId="20577"/>
        <pc:sldMkLst>
          <pc:docMk/>
          <pc:sldMk cId="3717119103" sldId="260"/>
        </pc:sldMkLst>
        <pc:spChg chg="mod">
          <ac:chgData name="Xinglin Yu" userId="4801e06f-c74b-485f-b362-ab0302cee3b8" providerId="ADAL" clId="{98A59A41-A1DE-45CF-8EC3-AB1480A8A730}" dt="2023-01-09T14:49:04.258" v="1391" actId="20577"/>
          <ac:spMkLst>
            <pc:docMk/>
            <pc:sldMk cId="3717119103" sldId="260"/>
            <ac:spMk id="2" creationId="{F74B4A79-96D4-A62B-731A-1022B6836ACD}"/>
          </ac:spMkLst>
        </pc:spChg>
        <pc:spChg chg="add mod">
          <ac:chgData name="Xinglin Yu" userId="4801e06f-c74b-485f-b362-ab0302cee3b8" providerId="ADAL" clId="{98A59A41-A1DE-45CF-8EC3-AB1480A8A730}" dt="2023-01-11T10:23:34.326" v="8628" actId="1076"/>
          <ac:spMkLst>
            <pc:docMk/>
            <pc:sldMk cId="3717119103" sldId="260"/>
            <ac:spMk id="3" creationId="{50CDF6C9-6DB1-2EB6-E2B0-4D6F7C34A2E7}"/>
          </ac:spMkLst>
        </pc:spChg>
        <pc:spChg chg="add mod">
          <ac:chgData name="Xinglin Yu" userId="4801e06f-c74b-485f-b362-ab0302cee3b8" providerId="ADAL" clId="{98A59A41-A1DE-45CF-8EC3-AB1480A8A730}" dt="2023-01-10T01:09:23.653" v="4633" actId="20577"/>
          <ac:spMkLst>
            <pc:docMk/>
            <pc:sldMk cId="3717119103" sldId="260"/>
            <ac:spMk id="5" creationId="{84D7C09E-696D-6CCA-FD6C-95BCAF981E85}"/>
          </ac:spMkLst>
        </pc:spChg>
        <pc:spChg chg="add mod">
          <ac:chgData name="Xinglin Yu" userId="4801e06f-c74b-485f-b362-ab0302cee3b8" providerId="ADAL" clId="{98A59A41-A1DE-45CF-8EC3-AB1480A8A730}" dt="2023-01-10T01:04:43.732" v="4573" actId="1076"/>
          <ac:spMkLst>
            <pc:docMk/>
            <pc:sldMk cId="3717119103" sldId="260"/>
            <ac:spMk id="6" creationId="{0EC5411F-CDB1-B331-726C-26C72FB83003}"/>
          </ac:spMkLst>
        </pc:spChg>
        <pc:picChg chg="add del mod">
          <ac:chgData name="Xinglin Yu" userId="4801e06f-c74b-485f-b362-ab0302cee3b8" providerId="ADAL" clId="{98A59A41-A1DE-45CF-8EC3-AB1480A8A730}" dt="2023-01-09T11:57:21.469" v="343" actId="478"/>
          <ac:picMkLst>
            <pc:docMk/>
            <pc:sldMk cId="3717119103" sldId="260"/>
            <ac:picMk id="5" creationId="{02817880-5CDB-D8B0-D787-0BB77413165F}"/>
          </ac:picMkLst>
        </pc:picChg>
        <pc:picChg chg="del">
          <ac:chgData name="Xinglin Yu" userId="4801e06f-c74b-485f-b362-ab0302cee3b8" providerId="ADAL" clId="{98A59A41-A1DE-45CF-8EC3-AB1480A8A730}" dt="2023-01-07T14:13:26.347" v="103" actId="478"/>
          <ac:picMkLst>
            <pc:docMk/>
            <pc:sldMk cId="3717119103" sldId="260"/>
            <ac:picMk id="6" creationId="{8DF06981-CFEB-0B85-F369-84F292CE7AC4}"/>
          </ac:picMkLst>
        </pc:picChg>
        <pc:picChg chg="add del mod">
          <ac:chgData name="Xinglin Yu" userId="4801e06f-c74b-485f-b362-ab0302cee3b8" providerId="ADAL" clId="{98A59A41-A1DE-45CF-8EC3-AB1480A8A730}" dt="2023-01-09T11:59:39.958" v="348" actId="478"/>
          <ac:picMkLst>
            <pc:docMk/>
            <pc:sldMk cId="3717119103" sldId="260"/>
            <ac:picMk id="8" creationId="{C2007BE7-C749-E4D6-F239-FC41F43884E2}"/>
          </ac:picMkLst>
        </pc:picChg>
        <pc:picChg chg="add del mod">
          <ac:chgData name="Xinglin Yu" userId="4801e06f-c74b-485f-b362-ab0302cee3b8" providerId="ADAL" clId="{98A59A41-A1DE-45CF-8EC3-AB1480A8A730}" dt="2023-01-09T12:40:10.085" v="444" actId="478"/>
          <ac:picMkLst>
            <pc:docMk/>
            <pc:sldMk cId="3717119103" sldId="260"/>
            <ac:picMk id="10" creationId="{AC95BECB-6EED-B215-DD30-51D86808F38F}"/>
          </ac:picMkLst>
        </pc:picChg>
        <pc:picChg chg="add del mod">
          <ac:chgData name="Xinglin Yu" userId="4801e06f-c74b-485f-b362-ab0302cee3b8" providerId="ADAL" clId="{98A59A41-A1DE-45CF-8EC3-AB1480A8A730}" dt="2023-01-09T12:44:37.567" v="450" actId="478"/>
          <ac:picMkLst>
            <pc:docMk/>
            <pc:sldMk cId="3717119103" sldId="260"/>
            <ac:picMk id="12" creationId="{E45C9235-1227-1CFD-940B-E66DBC0A5A2B}"/>
          </ac:picMkLst>
        </pc:picChg>
        <pc:picChg chg="add mod">
          <ac:chgData name="Xinglin Yu" userId="4801e06f-c74b-485f-b362-ab0302cee3b8" providerId="ADAL" clId="{98A59A41-A1DE-45CF-8EC3-AB1480A8A730}" dt="2023-01-10T01:01:42.570" v="4493" actId="1076"/>
          <ac:picMkLst>
            <pc:docMk/>
            <pc:sldMk cId="3717119103" sldId="260"/>
            <ac:picMk id="14" creationId="{832CC7A3-C93A-D340-ACC6-A4D80CF0C0A9}"/>
          </ac:picMkLst>
        </pc:picChg>
      </pc:sldChg>
      <pc:sldChg chg="addSp delSp modSp add mod ord modShow modNotesTx">
        <pc:chgData name="Xinglin Yu" userId="4801e06f-c74b-485f-b362-ab0302cee3b8" providerId="ADAL" clId="{98A59A41-A1DE-45CF-8EC3-AB1480A8A730}" dt="2023-01-11T09:38:13.413" v="8341" actId="20577"/>
        <pc:sldMkLst>
          <pc:docMk/>
          <pc:sldMk cId="3539235183" sldId="261"/>
        </pc:sldMkLst>
        <pc:spChg chg="mod">
          <ac:chgData name="Xinglin Yu" userId="4801e06f-c74b-485f-b362-ab0302cee3b8" providerId="ADAL" clId="{98A59A41-A1DE-45CF-8EC3-AB1480A8A730}" dt="2023-01-09T13:00:45.629" v="692" actId="1076"/>
          <ac:spMkLst>
            <pc:docMk/>
            <pc:sldMk cId="3539235183" sldId="261"/>
            <ac:spMk id="2" creationId="{F74B4A79-96D4-A62B-731A-1022B6836ACD}"/>
          </ac:spMkLst>
        </pc:spChg>
        <pc:spChg chg="add del mod">
          <ac:chgData name="Xinglin Yu" userId="4801e06f-c74b-485f-b362-ab0302cee3b8" providerId="ADAL" clId="{98A59A41-A1DE-45CF-8EC3-AB1480A8A730}" dt="2023-01-09T13:00:21.202" v="684" actId="478"/>
          <ac:spMkLst>
            <pc:docMk/>
            <pc:sldMk cId="3539235183" sldId="261"/>
            <ac:spMk id="9" creationId="{9030F7AB-4709-2B26-0FFC-7D675AA8FB39}"/>
          </ac:spMkLst>
        </pc:spChg>
        <pc:spChg chg="add mod">
          <ac:chgData name="Xinglin Yu" userId="4801e06f-c74b-485f-b362-ab0302cee3b8" providerId="ADAL" clId="{98A59A41-A1DE-45CF-8EC3-AB1480A8A730}" dt="2023-01-09T13:00:54.684" v="695" actId="20577"/>
          <ac:spMkLst>
            <pc:docMk/>
            <pc:sldMk cId="3539235183" sldId="261"/>
            <ac:spMk id="10" creationId="{45B3AD83-9791-7521-63D9-3EA07CF1762E}"/>
          </ac:spMkLst>
        </pc:spChg>
        <pc:spChg chg="add del mod">
          <ac:chgData name="Xinglin Yu" userId="4801e06f-c74b-485f-b362-ab0302cee3b8" providerId="ADAL" clId="{98A59A41-A1DE-45CF-8EC3-AB1480A8A730}" dt="2023-01-09T13:05:54.640" v="735" actId="478"/>
          <ac:spMkLst>
            <pc:docMk/>
            <pc:sldMk cId="3539235183" sldId="261"/>
            <ac:spMk id="12" creationId="{8A751A45-F70F-190D-C3D2-845A1671DBE7}"/>
          </ac:spMkLst>
        </pc:spChg>
        <pc:picChg chg="del">
          <ac:chgData name="Xinglin Yu" userId="4801e06f-c74b-485f-b362-ab0302cee3b8" providerId="ADAL" clId="{98A59A41-A1DE-45CF-8EC3-AB1480A8A730}" dt="2023-01-07T14:14:16.444" v="111" actId="478"/>
          <ac:picMkLst>
            <pc:docMk/>
            <pc:sldMk cId="3539235183" sldId="261"/>
            <ac:picMk id="5" creationId="{02817880-5CDB-D8B0-D787-0BB77413165F}"/>
          </ac:picMkLst>
        </pc:picChg>
        <pc:picChg chg="add del mod">
          <ac:chgData name="Xinglin Yu" userId="4801e06f-c74b-485f-b362-ab0302cee3b8" providerId="ADAL" clId="{98A59A41-A1DE-45CF-8EC3-AB1480A8A730}" dt="2023-01-11T09:37:18.442" v="8280" actId="478"/>
          <ac:picMkLst>
            <pc:docMk/>
            <pc:sldMk cId="3539235183" sldId="261"/>
            <ac:picMk id="6" creationId="{D06E5F29-D8BB-22B8-81FF-27E5AF69BE7D}"/>
          </ac:picMkLst>
        </pc:picChg>
        <pc:picChg chg="add del">
          <ac:chgData name="Xinglin Yu" userId="4801e06f-c74b-485f-b362-ab0302cee3b8" providerId="ADAL" clId="{98A59A41-A1DE-45CF-8EC3-AB1480A8A730}" dt="2023-01-09T12:57:11.111" v="587" actId="478"/>
          <ac:picMkLst>
            <pc:docMk/>
            <pc:sldMk cId="3539235183" sldId="261"/>
            <ac:picMk id="6" creationId="{FB341130-FD7D-0426-1743-55B0265C833C}"/>
          </ac:picMkLst>
        </pc:picChg>
        <pc:picChg chg="add del mod">
          <ac:chgData name="Xinglin Yu" userId="4801e06f-c74b-485f-b362-ab0302cee3b8" providerId="ADAL" clId="{98A59A41-A1DE-45CF-8EC3-AB1480A8A730}" dt="2023-01-11T09:37:16.684" v="8278" actId="478"/>
          <ac:picMkLst>
            <pc:docMk/>
            <pc:sldMk cId="3539235183" sldId="261"/>
            <ac:picMk id="7" creationId="{696698D5-8C85-D334-6FC0-3864C69BB776}"/>
          </ac:picMkLst>
        </pc:picChg>
        <pc:picChg chg="add mod">
          <ac:chgData name="Xinglin Yu" userId="4801e06f-c74b-485f-b362-ab0302cee3b8" providerId="ADAL" clId="{98A59A41-A1DE-45CF-8EC3-AB1480A8A730}" dt="2023-01-09T13:00:43.573" v="691" actId="1076"/>
          <ac:picMkLst>
            <pc:docMk/>
            <pc:sldMk cId="3539235183" sldId="261"/>
            <ac:picMk id="8" creationId="{88C613A6-3CB3-63F0-2134-178C0111B4FA}"/>
          </ac:picMkLst>
        </pc:picChg>
      </pc:sldChg>
      <pc:sldChg chg="addSp delSp modSp add del mod ord modNotesTx">
        <pc:chgData name="Xinglin Yu" userId="4801e06f-c74b-485f-b362-ab0302cee3b8" providerId="ADAL" clId="{98A59A41-A1DE-45CF-8EC3-AB1480A8A730}" dt="2023-01-10T00:55:42.422" v="4396" actId="47"/>
        <pc:sldMkLst>
          <pc:docMk/>
          <pc:sldMk cId="4019718650" sldId="262"/>
        </pc:sldMkLst>
        <pc:spChg chg="mod">
          <ac:chgData name="Xinglin Yu" userId="4801e06f-c74b-485f-b362-ab0302cee3b8" providerId="ADAL" clId="{98A59A41-A1DE-45CF-8EC3-AB1480A8A730}" dt="2023-01-09T14:48:54.940" v="1385" actId="20577"/>
          <ac:spMkLst>
            <pc:docMk/>
            <pc:sldMk cId="4019718650" sldId="262"/>
            <ac:spMk id="2" creationId="{F74B4A79-96D4-A62B-731A-1022B6836ACD}"/>
          </ac:spMkLst>
        </pc:spChg>
        <pc:picChg chg="add mod">
          <ac:chgData name="Xinglin Yu" userId="4801e06f-c74b-485f-b362-ab0302cee3b8" providerId="ADAL" clId="{98A59A41-A1DE-45CF-8EC3-AB1480A8A730}" dt="2023-01-09T12:36:01.408" v="439" actId="1076"/>
          <ac:picMkLst>
            <pc:docMk/>
            <pc:sldMk cId="4019718650" sldId="262"/>
            <ac:picMk id="5" creationId="{3552DB3C-BF74-067D-4EB3-47D31E149500}"/>
          </ac:picMkLst>
        </pc:picChg>
        <pc:picChg chg="del">
          <ac:chgData name="Xinglin Yu" userId="4801e06f-c74b-485f-b362-ab0302cee3b8" providerId="ADAL" clId="{98A59A41-A1DE-45CF-8EC3-AB1480A8A730}" dt="2023-01-09T12:35:55.381" v="436" actId="478"/>
          <ac:picMkLst>
            <pc:docMk/>
            <pc:sldMk cId="4019718650" sldId="262"/>
            <ac:picMk id="7" creationId="{2B025EA6-C840-06C0-FF44-74591B775DCD}"/>
          </ac:picMkLst>
        </pc:picChg>
      </pc:sldChg>
      <pc:sldChg chg="addSp delSp modSp add mod modNotesTx">
        <pc:chgData name="Xinglin Yu" userId="4801e06f-c74b-485f-b362-ab0302cee3b8" providerId="ADAL" clId="{98A59A41-A1DE-45CF-8EC3-AB1480A8A730}" dt="2023-01-11T10:26:52.923" v="8645" actId="20577"/>
        <pc:sldMkLst>
          <pc:docMk/>
          <pc:sldMk cId="43385926" sldId="263"/>
        </pc:sldMkLst>
        <pc:spChg chg="mod">
          <ac:chgData name="Xinglin Yu" userId="4801e06f-c74b-485f-b362-ab0302cee3b8" providerId="ADAL" clId="{98A59A41-A1DE-45CF-8EC3-AB1480A8A730}" dt="2023-01-09T14:49:08.505" v="1394" actId="20577"/>
          <ac:spMkLst>
            <pc:docMk/>
            <pc:sldMk cId="43385926" sldId="263"/>
            <ac:spMk id="2" creationId="{F74B4A79-96D4-A62B-731A-1022B6836ACD}"/>
          </ac:spMkLst>
        </pc:spChg>
        <pc:spChg chg="add mod">
          <ac:chgData name="Xinglin Yu" userId="4801e06f-c74b-485f-b362-ab0302cee3b8" providerId="ADAL" clId="{98A59A41-A1DE-45CF-8EC3-AB1480A8A730}" dt="2023-01-10T01:24:14.079" v="5262" actId="20577"/>
          <ac:spMkLst>
            <pc:docMk/>
            <pc:sldMk cId="43385926" sldId="263"/>
            <ac:spMk id="3" creationId="{664C66EF-9060-40CF-4FD9-A2F6FF6A02F8}"/>
          </ac:spMkLst>
        </pc:spChg>
        <pc:spChg chg="add mod">
          <ac:chgData name="Xinglin Yu" userId="4801e06f-c74b-485f-b362-ab0302cee3b8" providerId="ADAL" clId="{98A59A41-A1DE-45CF-8EC3-AB1480A8A730}" dt="2023-01-10T01:30:50.666" v="5389" actId="1037"/>
          <ac:spMkLst>
            <pc:docMk/>
            <pc:sldMk cId="43385926" sldId="263"/>
            <ac:spMk id="5" creationId="{1BC06D18-1978-3752-B658-A6E181C94C72}"/>
          </ac:spMkLst>
        </pc:spChg>
        <pc:spChg chg="add mod">
          <ac:chgData name="Xinglin Yu" userId="4801e06f-c74b-485f-b362-ab0302cee3b8" providerId="ADAL" clId="{98A59A41-A1DE-45CF-8EC3-AB1480A8A730}" dt="2023-01-11T10:26:21.233" v="8643" actId="20577"/>
          <ac:spMkLst>
            <pc:docMk/>
            <pc:sldMk cId="43385926" sldId="263"/>
            <ac:spMk id="6" creationId="{4DBD9FE2-54F9-D42D-4DA6-E0496C4CBE4E}"/>
          </ac:spMkLst>
        </pc:spChg>
        <pc:spChg chg="add mod">
          <ac:chgData name="Xinglin Yu" userId="4801e06f-c74b-485f-b362-ab0302cee3b8" providerId="ADAL" clId="{98A59A41-A1DE-45CF-8EC3-AB1480A8A730}" dt="2023-01-10T01:24:23.495" v="5276" actId="20577"/>
          <ac:spMkLst>
            <pc:docMk/>
            <pc:sldMk cId="43385926" sldId="263"/>
            <ac:spMk id="10" creationId="{BD34EA3C-59A9-872D-C2B8-D9D899A6B4FB}"/>
          </ac:spMkLst>
        </pc:spChg>
        <pc:picChg chg="del">
          <ac:chgData name="Xinglin Yu" userId="4801e06f-c74b-485f-b362-ab0302cee3b8" providerId="ADAL" clId="{98A59A41-A1DE-45CF-8EC3-AB1480A8A730}" dt="2023-01-09T00:22:07.849" v="216" actId="478"/>
          <ac:picMkLst>
            <pc:docMk/>
            <pc:sldMk cId="43385926" sldId="263"/>
            <ac:picMk id="6" creationId="{FB341130-FD7D-0426-1743-55B0265C833C}"/>
          </ac:picMkLst>
        </pc:picChg>
        <pc:picChg chg="add mod">
          <ac:chgData name="Xinglin Yu" userId="4801e06f-c74b-485f-b362-ab0302cee3b8" providerId="ADAL" clId="{98A59A41-A1DE-45CF-8EC3-AB1480A8A730}" dt="2023-01-10T02:03:29.414" v="6577" actId="1076"/>
          <ac:picMkLst>
            <pc:docMk/>
            <pc:sldMk cId="43385926" sldId="263"/>
            <ac:picMk id="7" creationId="{3BEBEA56-81D5-EADF-7768-85A2C3310C6A}"/>
          </ac:picMkLst>
        </pc:picChg>
        <pc:picChg chg="add mod">
          <ac:chgData name="Xinglin Yu" userId="4801e06f-c74b-485f-b362-ab0302cee3b8" providerId="ADAL" clId="{98A59A41-A1DE-45CF-8EC3-AB1480A8A730}" dt="2023-01-09T02:20:02.245" v="337" actId="1076"/>
          <ac:picMkLst>
            <pc:docMk/>
            <pc:sldMk cId="43385926" sldId="263"/>
            <ac:picMk id="9" creationId="{D9F2EB55-DC06-3FFF-A8E0-EDBA6C23A85B}"/>
          </ac:picMkLst>
        </pc:picChg>
        <pc:cxnChg chg="add mod">
          <ac:chgData name="Xinglin Yu" userId="4801e06f-c74b-485f-b362-ab0302cee3b8" providerId="ADAL" clId="{98A59A41-A1DE-45CF-8EC3-AB1480A8A730}" dt="2023-01-11T02:12:02.598" v="7826" actId="1076"/>
          <ac:cxnSpMkLst>
            <pc:docMk/>
            <pc:sldMk cId="43385926" sldId="263"/>
            <ac:cxnSpMk id="11" creationId="{451F8149-84D5-34AB-1865-C9C2D9D03F4B}"/>
          </ac:cxnSpMkLst>
        </pc:cxnChg>
      </pc:sldChg>
      <pc:sldChg chg="modSp add del mod">
        <pc:chgData name="Xinglin Yu" userId="4801e06f-c74b-485f-b362-ab0302cee3b8" providerId="ADAL" clId="{98A59A41-A1DE-45CF-8EC3-AB1480A8A730}" dt="2023-01-09T09:57:52.335" v="340" actId="47"/>
        <pc:sldMkLst>
          <pc:docMk/>
          <pc:sldMk cId="1960633125" sldId="264"/>
        </pc:sldMkLst>
        <pc:spChg chg="mod">
          <ac:chgData name="Xinglin Yu" userId="4801e06f-c74b-485f-b362-ab0302cee3b8" providerId="ADAL" clId="{98A59A41-A1DE-45CF-8EC3-AB1480A8A730}" dt="2023-01-09T01:23:50.087" v="306" actId="20577"/>
          <ac:spMkLst>
            <pc:docMk/>
            <pc:sldMk cId="1960633125" sldId="264"/>
            <ac:spMk id="3" creationId="{664C66EF-9060-40CF-4FD9-A2F6FF6A02F8}"/>
          </ac:spMkLst>
        </pc:spChg>
      </pc:sldChg>
      <pc:sldChg chg="addSp delSp modSp add mod modNotesTx">
        <pc:chgData name="Xinglin Yu" userId="4801e06f-c74b-485f-b362-ab0302cee3b8" providerId="ADAL" clId="{98A59A41-A1DE-45CF-8EC3-AB1480A8A730}" dt="2023-01-11T10:07:58.112" v="8521" actId="20577"/>
        <pc:sldMkLst>
          <pc:docMk/>
          <pc:sldMk cId="1969397604" sldId="264"/>
        </pc:sldMkLst>
        <pc:spChg chg="del mod">
          <ac:chgData name="Xinglin Yu" userId="4801e06f-c74b-485f-b362-ab0302cee3b8" providerId="ADAL" clId="{98A59A41-A1DE-45CF-8EC3-AB1480A8A730}" dt="2023-01-10T02:09:40.970" v="6830" actId="478"/>
          <ac:spMkLst>
            <pc:docMk/>
            <pc:sldMk cId="1969397604" sldId="264"/>
            <ac:spMk id="2" creationId="{F74B4A79-96D4-A62B-731A-1022B6836ACD}"/>
          </ac:spMkLst>
        </pc:spChg>
        <pc:spChg chg="add mod">
          <ac:chgData name="Xinglin Yu" userId="4801e06f-c74b-485f-b362-ab0302cee3b8" providerId="ADAL" clId="{98A59A41-A1DE-45CF-8EC3-AB1480A8A730}" dt="2023-01-11T01:52:11.781" v="7787" actId="20577"/>
          <ac:spMkLst>
            <pc:docMk/>
            <pc:sldMk cId="1969397604" sldId="264"/>
            <ac:spMk id="2" creationId="{FD888F95-4AD8-3C03-DCE9-1797460E75E2}"/>
          </ac:spMkLst>
        </pc:spChg>
        <pc:spChg chg="add mod">
          <ac:chgData name="Xinglin Yu" userId="4801e06f-c74b-485f-b362-ab0302cee3b8" providerId="ADAL" clId="{98A59A41-A1DE-45CF-8EC3-AB1480A8A730}" dt="2023-01-11T05:29:15.097" v="8111" actId="1076"/>
          <ac:spMkLst>
            <pc:docMk/>
            <pc:sldMk cId="1969397604" sldId="264"/>
            <ac:spMk id="3" creationId="{7B13B408-D027-1842-80DB-E379BE7DBDB4}"/>
          </ac:spMkLst>
        </pc:spChg>
        <pc:spChg chg="mod">
          <ac:chgData name="Xinglin Yu" userId="4801e06f-c74b-485f-b362-ab0302cee3b8" providerId="ADAL" clId="{98A59A41-A1DE-45CF-8EC3-AB1480A8A730}" dt="2023-01-11T05:29:15.097" v="8111" actId="1076"/>
          <ac:spMkLst>
            <pc:docMk/>
            <pc:sldMk cId="1969397604" sldId="264"/>
            <ac:spMk id="4" creationId="{A5E1DEE0-2752-753A-12F1-E1C8209D69A7}"/>
          </ac:spMkLst>
        </pc:spChg>
        <pc:spChg chg="add mod">
          <ac:chgData name="Xinglin Yu" userId="4801e06f-c74b-485f-b362-ab0302cee3b8" providerId="ADAL" clId="{98A59A41-A1DE-45CF-8EC3-AB1480A8A730}" dt="2023-01-11T05:50:31.393" v="8250" actId="1076"/>
          <ac:spMkLst>
            <pc:docMk/>
            <pc:sldMk cId="1969397604" sldId="264"/>
            <ac:spMk id="6" creationId="{89EE1B25-99A7-ECC8-44B0-6ED80EBA90F5}"/>
          </ac:spMkLst>
        </pc:spChg>
        <pc:spChg chg="add mod">
          <ac:chgData name="Xinglin Yu" userId="4801e06f-c74b-485f-b362-ab0302cee3b8" providerId="ADAL" clId="{98A59A41-A1DE-45CF-8EC3-AB1480A8A730}" dt="2023-01-11T05:29:15.097" v="8111" actId="1076"/>
          <ac:spMkLst>
            <pc:docMk/>
            <pc:sldMk cId="1969397604" sldId="264"/>
            <ac:spMk id="7" creationId="{B6E51251-A73A-A297-5DDD-89BE22801B2F}"/>
          </ac:spMkLst>
        </pc:spChg>
        <pc:spChg chg="add mod">
          <ac:chgData name="Xinglin Yu" userId="4801e06f-c74b-485f-b362-ab0302cee3b8" providerId="ADAL" clId="{98A59A41-A1DE-45CF-8EC3-AB1480A8A730}" dt="2023-01-11T05:29:15.097" v="8111" actId="1076"/>
          <ac:spMkLst>
            <pc:docMk/>
            <pc:sldMk cId="1969397604" sldId="264"/>
            <ac:spMk id="8" creationId="{E80ED023-AD3B-6717-5CCA-E4E85B9F91BE}"/>
          </ac:spMkLst>
        </pc:spChg>
        <pc:spChg chg="del mod">
          <ac:chgData name="Xinglin Yu" userId="4801e06f-c74b-485f-b362-ab0302cee3b8" providerId="ADAL" clId="{98A59A41-A1DE-45CF-8EC3-AB1480A8A730}" dt="2023-01-09T13:04:19.878" v="727" actId="478"/>
          <ac:spMkLst>
            <pc:docMk/>
            <pc:sldMk cId="1969397604" sldId="264"/>
            <ac:spMk id="10" creationId="{45B3AD83-9791-7521-63D9-3EA07CF1762E}"/>
          </ac:spMkLst>
        </pc:spChg>
        <pc:spChg chg="add del mod">
          <ac:chgData name="Xinglin Yu" userId="4801e06f-c74b-485f-b362-ab0302cee3b8" providerId="ADAL" clId="{98A59A41-A1DE-45CF-8EC3-AB1480A8A730}" dt="2023-01-10T02:09:43.940" v="6831" actId="478"/>
          <ac:spMkLst>
            <pc:docMk/>
            <pc:sldMk cId="1969397604" sldId="264"/>
            <ac:spMk id="10" creationId="{B2189A76-4CB1-E441-99AD-B2C1BB9EF003}"/>
          </ac:spMkLst>
        </pc:spChg>
        <pc:picChg chg="del">
          <ac:chgData name="Xinglin Yu" userId="4801e06f-c74b-485f-b362-ab0302cee3b8" providerId="ADAL" clId="{98A59A41-A1DE-45CF-8EC3-AB1480A8A730}" dt="2023-01-09T13:04:08.327" v="719" actId="478"/>
          <ac:picMkLst>
            <pc:docMk/>
            <pc:sldMk cId="1969397604" sldId="264"/>
            <ac:picMk id="8" creationId="{88C613A6-3CB3-63F0-2134-178C0111B4FA}"/>
          </ac:picMkLst>
        </pc:picChg>
      </pc:sldChg>
      <pc:sldChg chg="addSp delSp modSp add mod setBg delDesignElem modNotesTx">
        <pc:chgData name="Xinglin Yu" userId="4801e06f-c74b-485f-b362-ab0302cee3b8" providerId="ADAL" clId="{98A59A41-A1DE-45CF-8EC3-AB1480A8A730}" dt="2023-01-11T09:49:46.790" v="8445" actId="20577"/>
        <pc:sldMkLst>
          <pc:docMk/>
          <pc:sldMk cId="62091316" sldId="265"/>
        </pc:sldMkLst>
        <pc:spChg chg="del">
          <ac:chgData name="Xinglin Yu" userId="4801e06f-c74b-485f-b362-ab0302cee3b8" providerId="ADAL" clId="{98A59A41-A1DE-45CF-8EC3-AB1480A8A730}" dt="2023-01-10T00:55:12.143" v="4388" actId="478"/>
          <ac:spMkLst>
            <pc:docMk/>
            <pc:sldMk cId="62091316" sldId="265"/>
            <ac:spMk id="2" creationId="{F74B4A79-96D4-A62B-731A-1022B6836ACD}"/>
          </ac:spMkLst>
        </pc:spChg>
        <pc:spChg chg="del">
          <ac:chgData name="Xinglin Yu" userId="4801e06f-c74b-485f-b362-ab0302cee3b8" providerId="ADAL" clId="{98A59A41-A1DE-45CF-8EC3-AB1480A8A730}" dt="2023-01-10T00:49:21.643" v="4258" actId="478"/>
          <ac:spMkLst>
            <pc:docMk/>
            <pc:sldMk cId="62091316" sldId="265"/>
            <ac:spMk id="3" creationId="{DA7FA329-0222-DCE3-DFA7-61306BA82166}"/>
          </ac:spMkLst>
        </pc:spChg>
        <pc:spChg chg="add mod">
          <ac:chgData name="Xinglin Yu" userId="4801e06f-c74b-485f-b362-ab0302cee3b8" providerId="ADAL" clId="{98A59A41-A1DE-45CF-8EC3-AB1480A8A730}" dt="2023-01-10T01:00:47.418" v="4486" actId="1076"/>
          <ac:spMkLst>
            <pc:docMk/>
            <pc:sldMk cId="62091316" sldId="265"/>
            <ac:spMk id="6" creationId="{2648169C-048D-19F0-49C6-36F6296A24E7}"/>
          </ac:spMkLst>
        </pc:spChg>
        <pc:spChg chg="add del mod">
          <ac:chgData name="Xinglin Yu" userId="4801e06f-c74b-485f-b362-ab0302cee3b8" providerId="ADAL" clId="{98A59A41-A1DE-45CF-8EC3-AB1480A8A730}" dt="2023-01-10T00:55:15.084" v="4389" actId="478"/>
          <ac:spMkLst>
            <pc:docMk/>
            <pc:sldMk cId="62091316" sldId="265"/>
            <ac:spMk id="8" creationId="{DD4F1CEC-80C1-7CD9-179E-DE4DFDEAE549}"/>
          </ac:spMkLst>
        </pc:spChg>
        <pc:spChg chg="add mod">
          <ac:chgData name="Xinglin Yu" userId="4801e06f-c74b-485f-b362-ab0302cee3b8" providerId="ADAL" clId="{98A59A41-A1DE-45CF-8EC3-AB1480A8A730}" dt="2023-01-10T00:55:16.751" v="4390"/>
          <ac:spMkLst>
            <pc:docMk/>
            <pc:sldMk cId="62091316" sldId="265"/>
            <ac:spMk id="9" creationId="{7EE5C272-B5F4-4B16-A128-463315C5C592}"/>
          </ac:spMkLst>
        </pc:spChg>
        <pc:spChg chg="add mod">
          <ac:chgData name="Xinglin Yu" userId="4801e06f-c74b-485f-b362-ab0302cee3b8" providerId="ADAL" clId="{98A59A41-A1DE-45CF-8EC3-AB1480A8A730}" dt="2023-01-10T01:00:49.027" v="4487" actId="1076"/>
          <ac:spMkLst>
            <pc:docMk/>
            <pc:sldMk cId="62091316" sldId="265"/>
            <ac:spMk id="10" creationId="{68B4E171-3508-1533-565A-9D912671E31A}"/>
          </ac:spMkLst>
        </pc:spChg>
        <pc:spChg chg="mod">
          <ac:chgData name="Xinglin Yu" userId="4801e06f-c74b-485f-b362-ab0302cee3b8" providerId="ADAL" clId="{98A59A41-A1DE-45CF-8EC3-AB1480A8A730}" dt="2023-01-10T01:00:27.153" v="4482" actId="1076"/>
          <ac:spMkLst>
            <pc:docMk/>
            <pc:sldMk cId="62091316" sldId="265"/>
            <ac:spMk id="13" creationId="{2BEED933-8F21-D7F2-C0CB-B0F54A969312}"/>
          </ac:spMkLst>
        </pc:spChg>
        <pc:spChg chg="del">
          <ac:chgData name="Xinglin Yu" userId="4801e06f-c74b-485f-b362-ab0302cee3b8" providerId="ADAL" clId="{98A59A41-A1DE-45CF-8EC3-AB1480A8A730}" dt="2023-01-10T00:49:11.677" v="4255"/>
          <ac:spMkLst>
            <pc:docMk/>
            <pc:sldMk cId="62091316" sldId="265"/>
            <ac:spMk id="15" creationId="{2B97F24A-32CE-4C1C-A50D-3016B394DCFB}"/>
          </ac:spMkLst>
        </pc:spChg>
        <pc:spChg chg="del">
          <ac:chgData name="Xinglin Yu" userId="4801e06f-c74b-485f-b362-ab0302cee3b8" providerId="ADAL" clId="{98A59A41-A1DE-45CF-8EC3-AB1480A8A730}" dt="2023-01-10T00:49:11.677" v="4255"/>
          <ac:spMkLst>
            <pc:docMk/>
            <pc:sldMk cId="62091316" sldId="265"/>
            <ac:spMk id="16" creationId="{CD8B4F24-440B-49E9-B85D-733523DC064B}"/>
          </ac:spMkLst>
        </pc:spChg>
        <pc:picChg chg="add mod">
          <ac:chgData name="Xinglin Yu" userId="4801e06f-c74b-485f-b362-ab0302cee3b8" providerId="ADAL" clId="{98A59A41-A1DE-45CF-8EC3-AB1480A8A730}" dt="2023-01-10T00:50:45.315" v="4323" actId="1076"/>
          <ac:picMkLst>
            <pc:docMk/>
            <pc:sldMk cId="62091316" sldId="265"/>
            <ac:picMk id="5" creationId="{BE91006C-B88B-219E-D57E-9F8F0D0188EA}"/>
          </ac:picMkLst>
        </pc:picChg>
        <pc:picChg chg="del">
          <ac:chgData name="Xinglin Yu" userId="4801e06f-c74b-485f-b362-ab0302cee3b8" providerId="ADAL" clId="{98A59A41-A1DE-45CF-8EC3-AB1480A8A730}" dt="2023-01-10T00:49:17.487" v="4256" actId="478"/>
          <ac:picMkLst>
            <pc:docMk/>
            <pc:sldMk cId="62091316" sldId="265"/>
            <ac:picMk id="12" creationId="{C510C41D-890E-A3CE-141E-A6744C057502}"/>
          </ac:picMkLst>
        </pc:picChg>
      </pc:sldChg>
      <pc:sldChg chg="addSp delSp modSp add mod modNotesTx">
        <pc:chgData name="Xinglin Yu" userId="4801e06f-c74b-485f-b362-ab0302cee3b8" providerId="ADAL" clId="{98A59A41-A1DE-45CF-8EC3-AB1480A8A730}" dt="2023-01-11T09:50:51.393" v="8459" actId="20577"/>
        <pc:sldMkLst>
          <pc:docMk/>
          <pc:sldMk cId="4025837949" sldId="266"/>
        </pc:sldMkLst>
        <pc:spChg chg="mod">
          <ac:chgData name="Xinglin Yu" userId="4801e06f-c74b-485f-b362-ab0302cee3b8" providerId="ADAL" clId="{98A59A41-A1DE-45CF-8EC3-AB1480A8A730}" dt="2023-01-10T00:55:04.341" v="4387" actId="14100"/>
          <ac:spMkLst>
            <pc:docMk/>
            <pc:sldMk cId="4025837949" sldId="266"/>
            <ac:spMk id="2" creationId="{F74B4A79-96D4-A62B-731A-1022B6836ACD}"/>
          </ac:spMkLst>
        </pc:spChg>
        <pc:spChg chg="del">
          <ac:chgData name="Xinglin Yu" userId="4801e06f-c74b-485f-b362-ab0302cee3b8" providerId="ADAL" clId="{98A59A41-A1DE-45CF-8EC3-AB1480A8A730}" dt="2023-01-10T00:54:29.467" v="4383" actId="478"/>
          <ac:spMkLst>
            <pc:docMk/>
            <pc:sldMk cId="4025837949" sldId="266"/>
            <ac:spMk id="6" creationId="{2648169C-048D-19F0-49C6-36F6296A24E7}"/>
          </ac:spMkLst>
        </pc:spChg>
        <pc:spChg chg="del">
          <ac:chgData name="Xinglin Yu" userId="4801e06f-c74b-485f-b362-ab0302cee3b8" providerId="ADAL" clId="{98A59A41-A1DE-45CF-8EC3-AB1480A8A730}" dt="2023-01-10T00:54:27.057" v="4382" actId="478"/>
          <ac:spMkLst>
            <pc:docMk/>
            <pc:sldMk cId="4025837949" sldId="266"/>
            <ac:spMk id="13" creationId="{2BEED933-8F21-D7F2-C0CB-B0F54A969312}"/>
          </ac:spMkLst>
        </pc:spChg>
        <pc:picChg chg="add mod">
          <ac:chgData name="Xinglin Yu" userId="4801e06f-c74b-485f-b362-ab0302cee3b8" providerId="ADAL" clId="{98A59A41-A1DE-45CF-8EC3-AB1480A8A730}" dt="2023-01-10T00:55:28.153" v="4393" actId="1076"/>
          <ac:picMkLst>
            <pc:docMk/>
            <pc:sldMk cId="4025837949" sldId="266"/>
            <ac:picMk id="3" creationId="{7BF22441-15D3-469B-CDFA-0D1EEC42854B}"/>
          </ac:picMkLst>
        </pc:picChg>
        <pc:picChg chg="del">
          <ac:chgData name="Xinglin Yu" userId="4801e06f-c74b-485f-b362-ab0302cee3b8" providerId="ADAL" clId="{98A59A41-A1DE-45CF-8EC3-AB1480A8A730}" dt="2023-01-10T00:54:24.615" v="4381" actId="478"/>
          <ac:picMkLst>
            <pc:docMk/>
            <pc:sldMk cId="4025837949" sldId="266"/>
            <ac:picMk id="5" creationId="{BE91006C-B88B-219E-D57E-9F8F0D0188EA}"/>
          </ac:picMkLst>
        </pc:picChg>
      </pc:sldChg>
      <pc:sldChg chg="delSp modSp add mod modNotesTx">
        <pc:chgData name="Xinglin Yu" userId="4801e06f-c74b-485f-b362-ab0302cee3b8" providerId="ADAL" clId="{98A59A41-A1DE-45CF-8EC3-AB1480A8A730}" dt="2023-01-11T10:08:53.270" v="8529"/>
        <pc:sldMkLst>
          <pc:docMk/>
          <pc:sldMk cId="4225270305" sldId="267"/>
        </pc:sldMkLst>
        <pc:spChg chg="mod">
          <ac:chgData name="Xinglin Yu" userId="4801e06f-c74b-485f-b362-ab0302cee3b8" providerId="ADAL" clId="{98A59A41-A1DE-45CF-8EC3-AB1480A8A730}" dt="2023-01-10T02:09:51.467" v="6833" actId="1076"/>
          <ac:spMkLst>
            <pc:docMk/>
            <pc:sldMk cId="4225270305" sldId="267"/>
            <ac:spMk id="2" creationId="{F74B4A79-96D4-A62B-731A-1022B6836ACD}"/>
          </ac:spMkLst>
        </pc:spChg>
        <pc:spChg chg="del">
          <ac:chgData name="Xinglin Yu" userId="4801e06f-c74b-485f-b362-ab0302cee3b8" providerId="ADAL" clId="{98A59A41-A1DE-45CF-8EC3-AB1480A8A730}" dt="2023-01-10T02:09:49.261" v="6832" actId="478"/>
          <ac:spMkLst>
            <pc:docMk/>
            <pc:sldMk cId="4225270305" sldId="267"/>
            <ac:spMk id="3" creationId="{7B13B408-D027-1842-80DB-E379BE7DBDB4}"/>
          </ac:spMkLst>
        </pc:spChg>
        <pc:spChg chg="del">
          <ac:chgData name="Xinglin Yu" userId="4801e06f-c74b-485f-b362-ab0302cee3b8" providerId="ADAL" clId="{98A59A41-A1DE-45CF-8EC3-AB1480A8A730}" dt="2023-01-10T02:09:49.261" v="6832" actId="478"/>
          <ac:spMkLst>
            <pc:docMk/>
            <pc:sldMk cId="4225270305" sldId="267"/>
            <ac:spMk id="4" creationId="{A5E1DEE0-2752-753A-12F1-E1C8209D69A7}"/>
          </ac:spMkLst>
        </pc:spChg>
        <pc:spChg chg="del">
          <ac:chgData name="Xinglin Yu" userId="4801e06f-c74b-485f-b362-ab0302cee3b8" providerId="ADAL" clId="{98A59A41-A1DE-45CF-8EC3-AB1480A8A730}" dt="2023-01-10T02:09:49.261" v="6832" actId="478"/>
          <ac:spMkLst>
            <pc:docMk/>
            <pc:sldMk cId="4225270305" sldId="267"/>
            <ac:spMk id="6" creationId="{89EE1B25-99A7-ECC8-44B0-6ED80EBA90F5}"/>
          </ac:spMkLst>
        </pc:spChg>
        <pc:spChg chg="del">
          <ac:chgData name="Xinglin Yu" userId="4801e06f-c74b-485f-b362-ab0302cee3b8" providerId="ADAL" clId="{98A59A41-A1DE-45CF-8EC3-AB1480A8A730}" dt="2023-01-10T02:09:49.261" v="6832" actId="478"/>
          <ac:spMkLst>
            <pc:docMk/>
            <pc:sldMk cId="4225270305" sldId="267"/>
            <ac:spMk id="7" creationId="{B6E51251-A73A-A297-5DDD-89BE22801B2F}"/>
          </ac:spMkLst>
        </pc:spChg>
        <pc:spChg chg="del">
          <ac:chgData name="Xinglin Yu" userId="4801e06f-c74b-485f-b362-ab0302cee3b8" providerId="ADAL" clId="{98A59A41-A1DE-45CF-8EC3-AB1480A8A730}" dt="2023-01-10T02:09:49.261" v="6832" actId="478"/>
          <ac:spMkLst>
            <pc:docMk/>
            <pc:sldMk cId="4225270305" sldId="267"/>
            <ac:spMk id="8" creationId="{E80ED023-AD3B-6717-5CCA-E4E85B9F91BE}"/>
          </ac:spMkLst>
        </pc:spChg>
      </pc:sldChg>
      <pc:sldChg chg="addSp delSp modSp add mod setBg delDesignElem modNotesTx">
        <pc:chgData name="Xinglin Yu" userId="4801e06f-c74b-485f-b362-ab0302cee3b8" providerId="ADAL" clId="{98A59A41-A1DE-45CF-8EC3-AB1480A8A730}" dt="2023-01-11T10:20:23.034" v="8548" actId="20577"/>
        <pc:sldMkLst>
          <pc:docMk/>
          <pc:sldMk cId="4276631504" sldId="268"/>
        </pc:sldMkLst>
        <pc:spChg chg="add mod">
          <ac:chgData name="Xinglin Yu" userId="4801e06f-c74b-485f-b362-ab0302cee3b8" providerId="ADAL" clId="{98A59A41-A1DE-45CF-8EC3-AB1480A8A730}" dt="2023-01-11T01:51:53.606" v="7779" actId="1076"/>
          <ac:spMkLst>
            <pc:docMk/>
            <pc:sldMk cId="4276631504" sldId="268"/>
            <ac:spMk id="5" creationId="{169E9B51-9DD7-CE2A-3B57-28BEF5830D8B}"/>
          </ac:spMkLst>
        </pc:spChg>
        <pc:spChg chg="del">
          <ac:chgData name="Xinglin Yu" userId="4801e06f-c74b-485f-b362-ab0302cee3b8" providerId="ADAL" clId="{98A59A41-A1DE-45CF-8EC3-AB1480A8A730}" dt="2023-01-11T01:20:59.898" v="7542"/>
          <ac:spMkLst>
            <pc:docMk/>
            <pc:sldMk cId="4276631504" sldId="268"/>
            <ac:spMk id="15" creationId="{2B97F24A-32CE-4C1C-A50D-3016B394DCFB}"/>
          </ac:spMkLst>
        </pc:spChg>
        <pc:spChg chg="del">
          <ac:chgData name="Xinglin Yu" userId="4801e06f-c74b-485f-b362-ab0302cee3b8" providerId="ADAL" clId="{98A59A41-A1DE-45CF-8EC3-AB1480A8A730}" dt="2023-01-11T01:20:59.898" v="7542"/>
          <ac:spMkLst>
            <pc:docMk/>
            <pc:sldMk cId="4276631504" sldId="268"/>
            <ac:spMk id="16" creationId="{CD8B4F24-440B-49E9-B85D-733523DC064B}"/>
          </ac:spMkLst>
        </pc:spChg>
      </pc:sldChg>
    </pc:docChg>
  </pc:docChgLst>
  <pc:docChgLst>
    <pc:chgData name="Xinglin Yu" userId="4801e06f-c74b-485f-b362-ab0302cee3b8" providerId="ADAL" clId="{D2BDB96E-EB0C-421D-8F48-1F9E88C7E3DE}"/>
    <pc:docChg chg="modSld">
      <pc:chgData name="Xinglin Yu" userId="4801e06f-c74b-485f-b362-ab0302cee3b8" providerId="ADAL" clId="{D2BDB96E-EB0C-421D-8F48-1F9E88C7E3DE}" dt="2023-01-11T15:17:17.268" v="0" actId="14734"/>
      <pc:docMkLst>
        <pc:docMk/>
      </pc:docMkLst>
      <pc:sldChg chg="modSp mod">
        <pc:chgData name="Xinglin Yu" userId="4801e06f-c74b-485f-b362-ab0302cee3b8" providerId="ADAL" clId="{D2BDB96E-EB0C-421D-8F48-1F9E88C7E3DE}" dt="2023-01-11T15:17:17.268" v="0" actId="14734"/>
        <pc:sldMkLst>
          <pc:docMk/>
          <pc:sldMk cId="1333619602" sldId="256"/>
        </pc:sldMkLst>
        <pc:graphicFrameChg chg="modGraphic">
          <ac:chgData name="Xinglin Yu" userId="4801e06f-c74b-485f-b362-ab0302cee3b8" providerId="ADAL" clId="{D2BDB96E-EB0C-421D-8F48-1F9E88C7E3DE}" dt="2023-01-11T15:17:17.268" v="0" actId="14734"/>
          <ac:graphicFrameMkLst>
            <pc:docMk/>
            <pc:sldMk cId="1333619602" sldId="256"/>
            <ac:graphicFrameMk id="8" creationId="{E3AEF795-F5F1-8407-9C03-CB79BA93B882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457CDC-83DC-5F6F-A7C9-9CB4AF7CFC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56C65-BFBB-D533-1419-1CE5A19A95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6F894-3C6E-4104-9538-ED72E359C29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119B5-5B8A-8BC7-CD12-B3C5F78CF5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1E4190-A022-27BB-8F11-D50362F4AE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5B0D4-3F3F-48D4-9486-25D828863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608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E29E9-D644-46C7-8729-1ABE84522B9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996C7-D803-41A7-AC96-A6E8D26D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025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Good evening, guys, This is Richard, also Xinglin Yu, from Microsoft Beijing Toastmasters club.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A2B2E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Are you familiar with this QR code? </a:t>
            </a:r>
            <a:r>
              <a:rPr lang="en-US" altLang="zh-CN" dirty="0"/>
              <a:t>If not, I sincerely invite you to join in it:</a:t>
            </a:r>
            <a:r>
              <a:rPr lang="zh-CN" altLang="en-US" dirty="0"/>
              <a:t> </a:t>
            </a:r>
            <a:r>
              <a:rPr lang="en-US" altLang="zh-CN" dirty="0"/>
              <a:t>Our club’s Official </a:t>
            </a:r>
            <a:r>
              <a:rPr lang="en-US" altLang="zh-CN" dirty="0" err="1"/>
              <a:t>Wechat</a:t>
            </a:r>
            <a:r>
              <a:rPr lang="en-US" altLang="zh-CN" dirty="0"/>
              <a:t> Account: </a:t>
            </a:r>
            <a:r>
              <a:rPr lang="en-US" altLang="zh-CN" dirty="0" err="1"/>
              <a:t>MicrosoftTMC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As </a:t>
            </a:r>
            <a:r>
              <a:rPr lang="en-US" altLang="zh-CN" dirty="0"/>
              <a:t>the</a:t>
            </a:r>
            <a:r>
              <a:rPr lang="en-US" dirty="0"/>
              <a:t> Vice President Public Relations in this club, I have the 1</a:t>
            </a:r>
            <a:r>
              <a:rPr lang="en-US" baseline="30000" dirty="0"/>
              <a:t>st</a:t>
            </a:r>
            <a:r>
              <a:rPr lang="en-US" dirty="0"/>
              <a:t>-</a:t>
            </a:r>
            <a:r>
              <a:rPr lang="en-US" altLang="zh-CN" dirty="0"/>
              <a:t>hand data about this </a:t>
            </a:r>
            <a:r>
              <a:rPr lang="en-US" altLang="zh-CN" dirty="0" err="1"/>
              <a:t>Wechat</a:t>
            </a:r>
            <a:r>
              <a:rPr lang="en-US" altLang="zh-CN" dirty="0"/>
              <a:t> account, </a:t>
            </a:r>
          </a:p>
          <a:p>
            <a:r>
              <a:rPr lang="en-US" dirty="0"/>
              <a:t>I just </a:t>
            </a:r>
            <a:r>
              <a:rPr lang="en-US" dirty="0" err="1"/>
              <a:t>wanna</a:t>
            </a:r>
            <a:r>
              <a:rPr lang="en-US" dirty="0"/>
              <a:t> to recap our club’s past year and share some interesting statistics.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// Had joined the Microsoft Toastmaster club for a year, I learned so much, especially communication ability. 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So do you, I guess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996C7-D803-41A7-AC96-A6E8D26D40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88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AAF2B-416B-B70D-3026-A5349C9B3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14CCE8-0231-98CA-2B8E-EA32755FA4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8618D9-2FC8-2089-89DF-DF59D550DC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aspect is from content analysis.</a:t>
            </a:r>
          </a:p>
          <a:p>
            <a:br>
              <a:rPr lang="en-US" dirty="0"/>
            </a:br>
            <a:r>
              <a:rPr lang="en-US" dirty="0"/>
              <a:t>In the past year, 43 meetings are held,</a:t>
            </a:r>
            <a:r>
              <a:rPr lang="zh-CN" altLang="en-US" dirty="0"/>
              <a:t> </a:t>
            </a:r>
            <a:r>
              <a:rPr lang="en-US" altLang="zh-CN" dirty="0"/>
              <a:t>which produce 47 articles.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Each article is averagely read by 163 people.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approximately, 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half the people </a:t>
            </a:r>
            <a:r>
              <a:rPr lang="en-US" dirty="0"/>
              <a:t>will read the article more than once.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//</a:t>
            </a:r>
            <a:r>
              <a:rPr lang="zh-CN" altLang="en-US" dirty="0"/>
              <a:t> </a:t>
            </a:r>
            <a:r>
              <a:rPr lang="en-US" dirty="0"/>
              <a:t>But in my observation, less than 30 people are in every meeting. It seems the article attraction has some space to improve.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80F0C-E793-798F-0D55-892EE20220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996C7-D803-41A7-AC96-A6E8D26D40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8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aspect is from content analysis.</a:t>
            </a:r>
          </a:p>
          <a:p>
            <a:br>
              <a:rPr lang="en-US" dirty="0"/>
            </a:br>
            <a:r>
              <a:rPr lang="en-US" dirty="0"/>
              <a:t>In the past year, 43 meetings are held,</a:t>
            </a:r>
            <a:r>
              <a:rPr lang="zh-CN" altLang="en-US" dirty="0"/>
              <a:t> </a:t>
            </a:r>
            <a:r>
              <a:rPr lang="en-US" altLang="zh-CN" dirty="0"/>
              <a:t>which produce 47 articles.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Each article is averagely read by 163 people.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approximately, 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half the people </a:t>
            </a:r>
            <a:r>
              <a:rPr lang="en-US" dirty="0"/>
              <a:t>will read the article more than once.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//</a:t>
            </a:r>
            <a:r>
              <a:rPr lang="zh-CN" altLang="en-US" dirty="0"/>
              <a:t> </a:t>
            </a:r>
            <a:r>
              <a:rPr lang="en-US" dirty="0"/>
              <a:t>But in my observation, less than 30 people are in every meeting. It seems the article attraction has some space to improve.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996C7-D803-41A7-AC96-A6E8D26D40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85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9894D-D6A8-CCE5-1C72-08BE40980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FAA009-4412-FE68-5FDA-3F9CF3BE99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3F045E-CC44-B893-5839-EBE7F5120A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aspect is from content analysis.</a:t>
            </a:r>
          </a:p>
          <a:p>
            <a:br>
              <a:rPr lang="en-US" dirty="0"/>
            </a:br>
            <a:r>
              <a:rPr lang="en-US" dirty="0"/>
              <a:t>In the past year, 43 meetings are held,</a:t>
            </a:r>
            <a:r>
              <a:rPr lang="zh-CN" altLang="en-US" dirty="0"/>
              <a:t> </a:t>
            </a:r>
            <a:r>
              <a:rPr lang="en-US" altLang="zh-CN" dirty="0"/>
              <a:t>which produce 47 articles.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Each article is averagely read by 163 people.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approximately, 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half the people </a:t>
            </a:r>
            <a:r>
              <a:rPr lang="en-US" dirty="0"/>
              <a:t>will read the article more than once.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//</a:t>
            </a:r>
            <a:r>
              <a:rPr lang="zh-CN" altLang="en-US" dirty="0"/>
              <a:t> </a:t>
            </a:r>
            <a:r>
              <a:rPr lang="en-US" dirty="0"/>
              <a:t>But in my observation, less than 30 people are in every meeting. It seems the article attraction has some space to improve.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4EB0E-6FF6-929A-7754-9A31962C2B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996C7-D803-41A7-AC96-A6E8D26D40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Now turn to the Channel Composition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Our articles are mainly read from 3 entrances: Chat box, Account Message and Moments.</a:t>
            </a:r>
          </a:p>
          <a:p>
            <a:r>
              <a:rPr lang="en-US" dirty="0"/>
              <a:t>They are roughly equal in proportion, which is about 1/4</a:t>
            </a:r>
          </a:p>
          <a:p>
            <a:endParaRPr lang="en-US" dirty="0"/>
          </a:p>
          <a:p>
            <a:r>
              <a:rPr lang="en-US" dirty="0"/>
              <a:t>If you are in our </a:t>
            </a:r>
            <a:r>
              <a:rPr lang="en-US" dirty="0" err="1"/>
              <a:t>wechat</a:t>
            </a:r>
            <a:r>
              <a:rPr lang="en-US" dirty="0"/>
              <a:t> guest group, you will find that: We take a group note before each meeting, Maybe 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Monday, Tuesday or Wednesday </a:t>
            </a:r>
            <a:r>
              <a:rPr lang="en-US" dirty="0"/>
              <a:t>and invite people to attach their names in the attendance list.</a:t>
            </a:r>
          </a:p>
          <a:p>
            <a:r>
              <a:rPr lang="en-US" dirty="0"/>
              <a:t>This way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is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 proved to be very effective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Furthermore, all the 3 entrances are 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classified as passive recommendation, instead of actively search or look for meeting info.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This is normal and understandable in an age of information overload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996C7-D803-41A7-AC96-A6E8D26D40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57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top 5 reading articles are about marriage, emotion, contest, Billions, and summer.</a:t>
            </a:r>
          </a:p>
          <a:p>
            <a:endParaRPr lang="en-US" dirty="0"/>
          </a:p>
          <a:p>
            <a:r>
              <a:rPr lang="en-US" dirty="0"/>
              <a:t>It’s worth noting that: The 1</a:t>
            </a:r>
            <a:r>
              <a:rPr lang="en-US" baseline="30000" dirty="0"/>
              <a:t>st</a:t>
            </a:r>
            <a:r>
              <a:rPr lang="en-US" dirty="0"/>
              <a:t> one with marriage topic is a dedicated and special meeting, with </a:t>
            </a:r>
            <a:r>
              <a:rPr lang="en-US" altLang="zh-CN" dirty="0"/>
              <a:t>several new wonderful sessions: Talk show, Interview, Impromptu and debate</a:t>
            </a:r>
            <a:endParaRPr lang="en-US" dirty="0"/>
          </a:p>
          <a:p>
            <a:r>
              <a:rPr lang="en-US" dirty="0"/>
              <a:t>That meeting surely 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brought</a:t>
            </a:r>
            <a:r>
              <a:rPr lang="en-US" dirty="0"/>
              <a:t> us maximum attentions and 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attendance, far more than the other normal meetings.</a:t>
            </a:r>
          </a:p>
          <a:p>
            <a:endParaRPr lang="en-US" b="0" i="0" dirty="0">
              <a:solidFill>
                <a:srgbClr val="2A2B2E"/>
              </a:solidFill>
              <a:effectLst/>
              <a:latin typeface="PingFang SC"/>
            </a:endParaRPr>
          </a:p>
          <a:p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In the last year, We held 3 joint meetings separately with other Toastmaster clubs: CCP, Microsoft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Shanghai 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Toastmasters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,  and Suzhou 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Toastmasters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.</a:t>
            </a:r>
            <a:endParaRPr lang="en-US" b="0" i="0" dirty="0">
              <a:solidFill>
                <a:srgbClr val="2A2B2E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They all got pretty good attentions, I guess all people in those joint meetings learned a lot about the style and look of other clubs.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A2B2E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// From data,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t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he results were somewhat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surprising and 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unexpected because these meetings didn't lead to more followers or more article readings.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996C7-D803-41A7-AC96-A6E8D26D40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34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In summary, our club was 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growing up with a health trend last year, and so were our members and guests.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We are continuously fulfilling the Club Mission: to </a:t>
            </a:r>
            <a:r>
              <a:rPr lang="en-US" altLang="zh-CN" sz="1200" dirty="0"/>
              <a:t>provide a supportive and positive learning experience</a:t>
            </a:r>
            <a:endParaRPr lang="en-US" b="0" i="0" dirty="0">
              <a:solidFill>
                <a:srgbClr val="2A2B2E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A2B2E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I like a sentence from 3-body universe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very much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: M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ake time for 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Civilization, for civilization won’t make time.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I invite you: to take full advantage of the opportunity from Toastmasters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to develop communication and leadership skills, resulting in greater self-confidence and personal growth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给岁月以文明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, 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而不是给文明以岁月</a:t>
            </a:r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996C7-D803-41A7-AC96-A6E8D26D40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40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Thanks for members’ contribution, and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what’s more 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everyone’s actively participation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A2B2E"/>
              </a:solidFill>
              <a:effectLst/>
              <a:latin typeface="PingFang S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996C7-D803-41A7-AC96-A6E8D26D40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20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and Content are the 2 analysis aspects </a:t>
            </a:r>
            <a:r>
              <a:rPr lang="en-US" altLang="zh-CN" dirty="0"/>
              <a:t>that</a:t>
            </a:r>
            <a:r>
              <a:rPr lang="en-US" dirty="0"/>
              <a:t> I want to present to you.</a:t>
            </a:r>
            <a:br>
              <a:rPr lang="en-US" dirty="0"/>
            </a:br>
            <a:endParaRPr lang="en-US" b="0" i="0" dirty="0">
              <a:solidFill>
                <a:srgbClr val="2A2B2E"/>
              </a:solidFill>
              <a:effectLst/>
              <a:latin typeface="PingFang S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996C7-D803-41A7-AC96-A6E8D26D40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36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0A275-2739-AD73-EFC8-F4274BEDF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4D0C18-46EA-B3CC-A3F0-5F3E7B0488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66AE97-2048-ECA4-69CD-051C403A83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user analysis.</a:t>
            </a:r>
          </a:p>
          <a:p>
            <a:br>
              <a:rPr lang="en-US" dirty="0"/>
            </a:br>
            <a:r>
              <a:rPr lang="en-US" dirty="0"/>
              <a:t>At the end of 2022, we had total followers more than 2500.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Some people may sigh,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just so </a:t>
            </a:r>
            <a:r>
              <a:rPr lang="en-US" b="0" i="0" dirty="0" err="1">
                <a:solidFill>
                  <a:srgbClr val="2A2B2E"/>
                </a:solidFill>
                <a:effectLst/>
                <a:latin typeface="PingFang SC"/>
              </a:rPr>
              <a:t>so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, what to be proud of.</a:t>
            </a:r>
          </a:p>
          <a:p>
            <a:r>
              <a:rPr lang="en-US" dirty="0"/>
              <a:t>But if you have an idea that there is only about 3000 employees in Microsoft Beijing site. </a:t>
            </a:r>
          </a:p>
          <a:p>
            <a:r>
              <a:rPr lang="en-US" dirty="0"/>
              <a:t>This number looks so considerable.</a:t>
            </a:r>
          </a:p>
          <a:p>
            <a:endParaRPr lang="en-US" dirty="0"/>
          </a:p>
          <a:p>
            <a:r>
              <a:rPr lang="en-US" dirty="0"/>
              <a:t>Plus, the year increas</a:t>
            </a:r>
            <a:r>
              <a:rPr lang="en-US" altLang="zh-CN" dirty="0"/>
              <a:t>e</a:t>
            </a:r>
            <a:r>
              <a:rPr lang="en-US" dirty="0"/>
              <a:t> of new followers is about 640, which accounts for 25%. </a:t>
            </a:r>
          </a:p>
          <a:p>
            <a:r>
              <a:rPr lang="en-US" dirty="0"/>
              <a:t>If converting to month increase, it’s 53 </a:t>
            </a:r>
            <a:r>
              <a:rPr lang="en-US" altLang="zh-CN" dirty="0"/>
              <a:t>people per month.</a:t>
            </a:r>
            <a:endParaRPr lang="en-US" dirty="0"/>
          </a:p>
          <a:p>
            <a:r>
              <a:rPr lang="en-US" dirty="0"/>
              <a:t>This is really a stable increasing trend,</a:t>
            </a:r>
            <a:r>
              <a:rPr lang="zh-CN" altLang="en-US" dirty="0"/>
              <a:t> </a:t>
            </a:r>
            <a:r>
              <a:rPr lang="en-US" altLang="zh-CN" dirty="0"/>
              <a:t>right? At least, more stable and faster than my 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salary</a:t>
            </a: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growth rate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2A2B2E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From the trend, Autumn (especially September) is the time when people are most willing to take part in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meetings.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Maybe for the comfortable weather,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or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 for the good COVID-19 situation, or for the new joined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staffs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 especially from school enrollment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dirty="0">
              <a:solidFill>
                <a:srgbClr val="2A2B2E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dirty="0">
              <a:solidFill>
                <a:srgbClr val="2A2B2E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//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 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Shouldn't we have a round of applause at this proud result?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// T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his </a:t>
            </a:r>
            <a:r>
              <a:rPr lang="en-US" dirty="0"/>
              <a:t>trend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 has absolutely outpaced the Nasdaq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index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, exceeded the Microsoft stock trend, surpassed the growth of the Chinese or American economies, and also went beyond the growth of most individual wages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 // A good brand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centers 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on </a:t>
            </a:r>
            <a:r>
              <a:rPr lang="en-US" dirty="0"/>
              <a:t>customer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, they say </a:t>
            </a:r>
            <a:r>
              <a:rPr lang="en-US" dirty="0"/>
              <a:t>customer is God;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 and A good account focus on users, followers represent its health.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dirty="0">
              <a:solidFill>
                <a:srgbClr val="2A2B2E"/>
              </a:solidFill>
              <a:effectLst/>
              <a:latin typeface="PingFang SC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F0AC1-7053-36C6-229A-7AE55C738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996C7-D803-41A7-AC96-A6E8D26D40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37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user analysis.</a:t>
            </a:r>
          </a:p>
          <a:p>
            <a:br>
              <a:rPr lang="en-US" dirty="0"/>
            </a:br>
            <a:r>
              <a:rPr lang="en-US" dirty="0"/>
              <a:t>At the end of 2022, we had total followers more than 2500.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Some people may sigh,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just so </a:t>
            </a:r>
            <a:r>
              <a:rPr lang="en-US" b="0" i="0" dirty="0" err="1">
                <a:solidFill>
                  <a:srgbClr val="2A2B2E"/>
                </a:solidFill>
                <a:effectLst/>
                <a:latin typeface="PingFang SC"/>
              </a:rPr>
              <a:t>so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, what to be proud of.</a:t>
            </a:r>
          </a:p>
          <a:p>
            <a:r>
              <a:rPr lang="en-US" dirty="0"/>
              <a:t>But if you have an idea that there is only about 3000 employees in Microsoft Beijing site. </a:t>
            </a:r>
          </a:p>
          <a:p>
            <a:r>
              <a:rPr lang="en-US" dirty="0"/>
              <a:t>This number looks so considerable.</a:t>
            </a:r>
          </a:p>
          <a:p>
            <a:endParaRPr lang="en-US" dirty="0"/>
          </a:p>
          <a:p>
            <a:r>
              <a:rPr lang="en-US" dirty="0"/>
              <a:t>Plus, the year increas</a:t>
            </a:r>
            <a:r>
              <a:rPr lang="en-US" altLang="zh-CN" dirty="0"/>
              <a:t>e</a:t>
            </a:r>
            <a:r>
              <a:rPr lang="en-US" dirty="0"/>
              <a:t> of new followers is about 640, which accounts for 25%. </a:t>
            </a:r>
          </a:p>
          <a:p>
            <a:r>
              <a:rPr lang="en-US" dirty="0"/>
              <a:t>If converting to month increase, it’s 53 </a:t>
            </a:r>
            <a:r>
              <a:rPr lang="en-US" altLang="zh-CN" dirty="0"/>
              <a:t>people per month.</a:t>
            </a:r>
            <a:endParaRPr lang="en-US" dirty="0"/>
          </a:p>
          <a:p>
            <a:r>
              <a:rPr lang="en-US" dirty="0"/>
              <a:t>This is really a stable increasing trend,</a:t>
            </a:r>
            <a:r>
              <a:rPr lang="zh-CN" altLang="en-US" dirty="0"/>
              <a:t> </a:t>
            </a:r>
            <a:r>
              <a:rPr lang="en-US" altLang="zh-CN" dirty="0"/>
              <a:t>right? At least, more stable and faster than my 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salary</a:t>
            </a: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growth rate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2A2B2E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From the trend, Autumn (especially September) is the time when people are most willing to take part in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meetings.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Maybe for the comfortable weather,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or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 for the good COVID-19 situation, or for the new joined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staffs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 especially from school enrollment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dirty="0">
              <a:solidFill>
                <a:srgbClr val="2A2B2E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dirty="0">
              <a:solidFill>
                <a:srgbClr val="2A2B2E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//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 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Shouldn't we have a round of applause at this proud result?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// T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his </a:t>
            </a:r>
            <a:r>
              <a:rPr lang="en-US" dirty="0"/>
              <a:t>trend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 has absolutely outpaced the Nasdaq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index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, exceeded the Microsoft stock trend, surpassed the growth of the Chinese or American economies, and also went beyond the growth of most individual wages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 // A good brand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centers 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on </a:t>
            </a:r>
            <a:r>
              <a:rPr lang="en-US" dirty="0"/>
              <a:t>customer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, they say </a:t>
            </a:r>
            <a:r>
              <a:rPr lang="en-US" dirty="0"/>
              <a:t>customer is God;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 and A good account focus on users, followers represent its health.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dirty="0">
              <a:solidFill>
                <a:srgbClr val="2A2B2E"/>
              </a:solidFill>
              <a:effectLst/>
              <a:latin typeface="PingFang S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996C7-D803-41A7-AC96-A6E8D26D40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76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6FC2C-2BBF-7694-3D2E-7AA7383DA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466E07-0722-6918-C6D7-8F80C8C94C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EF45F3-C292-DFC4-A0C8-1ABDB9852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user analysis.</a:t>
            </a:r>
          </a:p>
          <a:p>
            <a:br>
              <a:rPr lang="en-US" dirty="0"/>
            </a:br>
            <a:r>
              <a:rPr lang="en-US" dirty="0"/>
              <a:t>At the end of 2022, we had total followers more than 2500.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Some people may sigh,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just so </a:t>
            </a:r>
            <a:r>
              <a:rPr lang="en-US" b="0" i="0" dirty="0" err="1">
                <a:solidFill>
                  <a:srgbClr val="2A2B2E"/>
                </a:solidFill>
                <a:effectLst/>
                <a:latin typeface="PingFang SC"/>
              </a:rPr>
              <a:t>so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, what to be proud of.</a:t>
            </a:r>
          </a:p>
          <a:p>
            <a:r>
              <a:rPr lang="en-US" dirty="0"/>
              <a:t>But if you have an idea that there is only about 3000 employees in Microsoft Beijing site. </a:t>
            </a:r>
          </a:p>
          <a:p>
            <a:r>
              <a:rPr lang="en-US" dirty="0"/>
              <a:t>This number looks so considerable.</a:t>
            </a:r>
          </a:p>
          <a:p>
            <a:endParaRPr lang="en-US" dirty="0"/>
          </a:p>
          <a:p>
            <a:r>
              <a:rPr lang="en-US" dirty="0"/>
              <a:t>Plus, the year increas</a:t>
            </a:r>
            <a:r>
              <a:rPr lang="en-US" altLang="zh-CN" dirty="0"/>
              <a:t>e</a:t>
            </a:r>
            <a:r>
              <a:rPr lang="en-US" dirty="0"/>
              <a:t> of new followers is about 640, which accounts for 25%. </a:t>
            </a:r>
          </a:p>
          <a:p>
            <a:r>
              <a:rPr lang="en-US" dirty="0"/>
              <a:t>If converting to month increase, it’s 53 </a:t>
            </a:r>
            <a:r>
              <a:rPr lang="en-US" altLang="zh-CN" dirty="0"/>
              <a:t>people per month.</a:t>
            </a:r>
            <a:endParaRPr lang="en-US" dirty="0"/>
          </a:p>
          <a:p>
            <a:r>
              <a:rPr lang="en-US" dirty="0"/>
              <a:t>This is really a stable increasing trend,</a:t>
            </a:r>
            <a:r>
              <a:rPr lang="zh-CN" altLang="en-US" dirty="0"/>
              <a:t> </a:t>
            </a:r>
            <a:r>
              <a:rPr lang="en-US" altLang="zh-CN" dirty="0"/>
              <a:t>right? At least, more stable and faster than my 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salary</a:t>
            </a: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growth rate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2A2B2E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From the trend, Autumn (especially September) is the time when people are most willing to take part in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meetings.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Maybe for the comfortable weather,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or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 for the good COVID-19 situation, or for the new joined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staffs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 especially from school enrollment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dirty="0">
              <a:solidFill>
                <a:srgbClr val="2A2B2E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dirty="0">
              <a:solidFill>
                <a:srgbClr val="2A2B2E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//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 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Shouldn't we have a round of applause at this proud result?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// T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his </a:t>
            </a:r>
            <a:r>
              <a:rPr lang="en-US" dirty="0"/>
              <a:t>trend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 has absolutely outpaced the Nasdaq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index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, exceeded the Microsoft stock trend, surpassed the growth of the Chinese or American economies, and also went beyond the growth of most individual wages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 // A good brand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centers 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on </a:t>
            </a:r>
            <a:r>
              <a:rPr lang="en-US" dirty="0"/>
              <a:t>customer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, they say </a:t>
            </a:r>
            <a:r>
              <a:rPr lang="en-US" dirty="0"/>
              <a:t>customer is God;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 and A good account focus on users, followers represent its health.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dirty="0">
              <a:solidFill>
                <a:srgbClr val="2A2B2E"/>
              </a:solidFill>
              <a:effectLst/>
              <a:latin typeface="PingFang SC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4C674-8550-97CB-A51E-1B323F141B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996C7-D803-41A7-AC96-A6E8D26D40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60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new followers,</a:t>
            </a:r>
          </a:p>
          <a:p>
            <a:endParaRPr lang="en-US" dirty="0"/>
          </a:p>
          <a:p>
            <a:r>
              <a:rPr lang="en-US" dirty="0"/>
              <a:t>Near 1/3 </a:t>
            </a:r>
            <a:r>
              <a:rPr lang="en-US" altLang="zh-CN" dirty="0"/>
              <a:t>is from actively search, 1/4 is from scanning QR code, and 1/5 is attracted by our articles.</a:t>
            </a:r>
            <a:br>
              <a:rPr lang="en-US" altLang="zh-CN" dirty="0"/>
            </a:br>
            <a:r>
              <a:rPr lang="en-US" altLang="zh-CN" dirty="0"/>
              <a:t>I am a little surprised for this proportion, I had thought the Scanning QR code would be the 1</a:t>
            </a:r>
            <a:r>
              <a:rPr lang="en-US" altLang="zh-CN" baseline="30000" dirty="0"/>
              <a:t>st</a:t>
            </a:r>
            <a:r>
              <a:rPr lang="en-US" altLang="zh-CN" dirty="0"/>
              <a:t> and exceeds others a lot, since we posted the QR code in every meeting agenda.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I also feel satisfied with this proportion, at least it demonstrates 2 phenomena: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1) Our club has a good reputation and people is willing to learn about it by actively searching</a:t>
            </a:r>
          </a:p>
          <a:p>
            <a:r>
              <a:rPr lang="en-US" dirty="0"/>
              <a:t>2) Our articles can attract a large number of audiences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996C7-D803-41A7-AC96-A6E8D26D40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41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2CC74-74EF-6E64-AE60-A5FD8B662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DA6F3D-4F67-23AA-E1C4-D7C22E14E4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E9DB5D-E0E2-F4C5-75A2-BE170C8851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new followers,</a:t>
            </a:r>
          </a:p>
          <a:p>
            <a:endParaRPr lang="en-US" dirty="0"/>
          </a:p>
          <a:p>
            <a:r>
              <a:rPr lang="en-US" dirty="0"/>
              <a:t>Near 1/3 </a:t>
            </a:r>
            <a:r>
              <a:rPr lang="en-US" altLang="zh-CN" dirty="0"/>
              <a:t>is from actively search, 1/4 is from scanning QR code, and 1/5 is attracted by our articles.</a:t>
            </a:r>
            <a:br>
              <a:rPr lang="en-US" altLang="zh-CN" dirty="0"/>
            </a:br>
            <a:r>
              <a:rPr lang="en-US" altLang="zh-CN" dirty="0"/>
              <a:t>I am a little surprised for this proportion, I had thought the Scanning QR code would be the 1</a:t>
            </a:r>
            <a:r>
              <a:rPr lang="en-US" altLang="zh-CN" baseline="30000" dirty="0"/>
              <a:t>st</a:t>
            </a:r>
            <a:r>
              <a:rPr lang="en-US" altLang="zh-CN" dirty="0"/>
              <a:t> and exceeds others a lot, since we posted the QR code in every meeting agenda.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I also feel satisfied with this proportion, at least it demonstrates 2 phenomena: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1) Our club has a good reputation and people is willing to learn about it by actively searching</a:t>
            </a:r>
          </a:p>
          <a:p>
            <a:r>
              <a:rPr lang="en-US" dirty="0"/>
              <a:t>2) Our articles can attract a large number of audiences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7A523-84FD-FB8D-4977-D26D88483D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996C7-D803-41A7-AC96-A6E8D26D40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80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total followers,</a:t>
            </a:r>
          </a:p>
          <a:p>
            <a:r>
              <a:rPr lang="en-US" dirty="0"/>
              <a:t>The </a:t>
            </a:r>
            <a:r>
              <a:rPr lang="en-US" altLang="zh-CN" dirty="0"/>
              <a:t>female is a little more than male, they have ratio of roughly 6 VS 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996C7-D803-41A7-AC96-A6E8D26D40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26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B52D9-03C2-757F-DC3D-05968439B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73F637-EAC9-7D7D-D3FF-7DDCD13724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FA1D5F-DA13-32E6-26FD-C3E2D5952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total followers,</a:t>
            </a:r>
          </a:p>
          <a:p>
            <a:r>
              <a:rPr lang="en-US" dirty="0"/>
              <a:t>The </a:t>
            </a:r>
            <a:r>
              <a:rPr lang="en-US" altLang="zh-CN" dirty="0"/>
              <a:t>female is a little more than male, they have ratio of roughly 6 VS 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0EA38-399D-3DA8-130D-2EAA1B4F47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996C7-D803-41A7-AC96-A6E8D26D40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85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D1C9-8796-AE72-DCDE-F51A11239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325CE-CE72-DB3D-B1BA-8D97B7367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C094A-DE83-77D5-BBE1-971C2136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D07A-591A-4080-B8B5-24E97E934A2C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78F6A-9202-5FE7-566B-8F2CC9DA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2F674-F439-1619-D23B-0C6D6FC4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22AE-1DDC-4820-B82E-CEF5D8E4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4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EAFD-4D73-06F5-822E-372E9404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DD1B5-3C0E-C4B2-D90C-A340C3646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53692-AA45-58EE-9BC6-531AB2804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7233-04D4-42FC-98C8-0636F889D2A8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E829E-B734-9396-4804-122BB45E7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0BB00-2640-4AD1-A5FB-2CC01A8F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22AE-1DDC-4820-B82E-CEF5D8E4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17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2A9238-F0CB-1B3E-1730-D5F2603BF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AFC78-4FC2-D4A5-B990-D0E2E1D90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1943-0B53-9E42-0C58-8D587FA3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97CE-74F9-4147-89C6-F56D562AC70A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4738C-A966-FBD1-3616-C0F231B8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50D4E-E932-F8C6-E02C-62730FBD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22AE-1DDC-4820-B82E-CEF5D8E4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1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F6F3-CAFA-481D-ED84-B674ABCD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1B36E-67ED-B9D2-23DF-20885A4D4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5EC6B-4330-277A-B5D3-04F91213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F6CF-C45C-4C3D-8EDD-A7A564E49BE9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40352-F31E-657A-FE52-0F572C3A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90FCA-E129-4A45-6AB8-87D75E43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22AE-1DDC-4820-B82E-CEF5D8E4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2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088E2-7114-2D01-698B-F4E91C13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1886F-4F1F-FB56-979E-5B95CC84A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041E6-DA43-F118-03FE-A3ED5874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3B49-40F7-4CF4-991F-8DA26F163E18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E014D-2757-17D9-1F63-3E0CED21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81D78-D163-1B45-D67E-0F8AB60D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22AE-1DDC-4820-B82E-CEF5D8E4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6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D757-CA06-3E45-987E-15EF20AA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4AAD0-1EC0-FEDC-57C1-6C48BEEC2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AA220-2231-E441-79C4-2FAB5CA8A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60D20-04FA-07C3-DE5D-06E548858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979A-54FC-4278-97C5-886A98968C65}" type="datetime1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325A9-9E13-5748-CD22-614A8BEA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1A2FC-3693-C7D1-747D-166C29B1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22AE-1DDC-4820-B82E-CEF5D8E4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2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2F83-97CA-BD05-3FDF-8FC50F0B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8A15F-427C-F747-898F-8B4556F3E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A2D13-42DD-94C2-CB45-21F97038F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8DAB2-D43A-7149-32A8-160F61645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E49228-4690-17AC-9B9E-92BEAA708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473DA3-114E-6372-E5B4-FC596642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C7EC9-2BA0-4A99-8EBE-96E27D19AE25}" type="datetime1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9B1BB-FB0B-EE06-07C8-4D0A1200A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E05882-8DCD-866E-3BAF-7B708126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22AE-1DDC-4820-B82E-CEF5D8E4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7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28AFA-0368-B3EF-A19A-5E903D51E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DE2B99-DB11-E423-4569-6814B37A2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2130-7EEF-4BF4-9B7D-DE933B1E6966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12A9A-25B4-4C4D-1504-16F012A7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92ADE-7E45-7234-5FCA-A3CD6D4C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22AE-1DDC-4820-B82E-CEF5D8E4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2F704-9833-F10D-5B3A-A0247CA1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71D7-5660-4316-BD81-F56A23E38DD7}" type="datetime1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7BCABF-8430-A26E-E416-8DC2E707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E00CD-9307-39F0-D508-87114D63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22AE-1DDC-4820-B82E-CEF5D8E4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0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C0D2-543C-566B-1E7B-27703CFC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4A165-E578-6F20-022D-909A894EF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76A9D-6C10-E4CE-B075-5E062B474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CA807-2E15-CE50-CFD9-1C0B3F64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B371-79DB-426B-9544-D022B0CAE545}" type="datetime1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59452-84A0-514F-3BA7-B966B80A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E6FFF-F6E5-A701-48EF-5F65EC04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22AE-1DDC-4820-B82E-CEF5D8E4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2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D35D-65DB-964B-8F03-546FB31AC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BB42A9-54DC-BA64-0303-1D90EE0E1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47237-C1AE-BE3C-F13D-5D31C72F1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CA6D9-090C-047C-CCEF-94BEDB5A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9353-511D-4195-9CB9-D333013442A0}" type="datetime1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B2BE2-8354-5116-340A-BAA6381CF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F462E-14A0-2B6F-61C1-4C0E44D2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22AE-1DDC-4820-B82E-CEF5D8E4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6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BFB429-0E11-6974-B482-E36404AC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0DF07-2000-7C9F-26B4-FAF762542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B4344-8244-33B8-DEE3-3D91134E0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CDCA6-94E4-41F6-9AD7-203AC63151FF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C1C93-F57E-032A-7D96-7F53922F7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5D0C0-EF98-C168-39FA-1D1B2B2AC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422AE-1DDC-4820-B82E-CEF5D8E4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0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4A79-96D4-A62B-731A-1022B6836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271" y="1089700"/>
            <a:ext cx="9149912" cy="2766376"/>
          </a:xfrm>
        </p:spPr>
        <p:txBody>
          <a:bodyPr>
            <a:normAutofit/>
          </a:bodyPr>
          <a:lstStyle/>
          <a:p>
            <a:r>
              <a:rPr lang="en-US" altLang="zh-CN" dirty="0"/>
              <a:t>MSTMC 2024</a:t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VPPR Report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1DEE0-2752-753A-12F1-E1C8209D69A7}"/>
              </a:ext>
            </a:extLst>
          </p:cNvPr>
          <p:cNvSpPr txBox="1"/>
          <p:nvPr/>
        </p:nvSpPr>
        <p:spPr>
          <a:xfrm>
            <a:off x="835742" y="18582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5B3AD83-9791-7521-63D9-3EA07CF1762E}"/>
              </a:ext>
            </a:extLst>
          </p:cNvPr>
          <p:cNvSpPr txBox="1">
            <a:spLocks/>
          </p:cNvSpPr>
          <p:nvPr/>
        </p:nvSpPr>
        <p:spPr>
          <a:xfrm>
            <a:off x="1462993" y="4964349"/>
            <a:ext cx="8900468" cy="12958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/>
              <a:t>Xinglin Yu</a:t>
            </a:r>
          </a:p>
          <a:p>
            <a:endParaRPr lang="en-US" altLang="zh-CN" sz="3000" dirty="0"/>
          </a:p>
          <a:p>
            <a:r>
              <a:rPr lang="en-US" sz="3000" dirty="0"/>
              <a:t>2024/11/06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CB961D5-EC91-D42D-55D4-58F9061B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22AE-1DDC-4820-B82E-CEF5D8E496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3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4420D-8268-9F3C-2FCC-F00CA1A1E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9BC1-D13F-B57B-7A0B-F4825A4BB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17576"/>
            <a:ext cx="10909640" cy="1249394"/>
          </a:xfrm>
        </p:spPr>
        <p:txBody>
          <a:bodyPr anchor="ctr">
            <a:normAutofit/>
          </a:bodyPr>
          <a:lstStyle/>
          <a:p>
            <a:r>
              <a:rPr lang="en-US" altLang="zh-CN" sz="6600" dirty="0"/>
              <a:t>2. Content Analysis</a:t>
            </a:r>
            <a:endParaRPr lang="en-US" sz="6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A0113-F3CC-6019-F451-A1FDA0FCCB9D}"/>
              </a:ext>
            </a:extLst>
          </p:cNvPr>
          <p:cNvSpPr txBox="1"/>
          <p:nvPr/>
        </p:nvSpPr>
        <p:spPr>
          <a:xfrm>
            <a:off x="835742" y="18582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BF49E7F-CFFA-6C5C-E07C-6D10EA26A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545174"/>
              </p:ext>
            </p:extLst>
          </p:nvPr>
        </p:nvGraphicFramePr>
        <p:xfrm>
          <a:off x="1080655" y="2155952"/>
          <a:ext cx="10275603" cy="3586355"/>
        </p:xfrm>
        <a:graphic>
          <a:graphicData uri="http://schemas.openxmlformats.org/drawingml/2006/table">
            <a:tbl>
              <a:tblPr firstRow="1" bandRow="1">
                <a:solidFill>
                  <a:srgbClr val="F7F7F7"/>
                </a:solidFill>
                <a:tableStyleId>{5C22544A-7EE6-4342-B048-85BDC9FD1C3A}</a:tableStyleId>
              </a:tblPr>
              <a:tblGrid>
                <a:gridCol w="5741037">
                  <a:extLst>
                    <a:ext uri="{9D8B030D-6E8A-4147-A177-3AD203B41FA5}">
                      <a16:colId xmlns:a16="http://schemas.microsoft.com/office/drawing/2014/main" val="2079992203"/>
                    </a:ext>
                  </a:extLst>
                </a:gridCol>
                <a:gridCol w="4534566">
                  <a:extLst>
                    <a:ext uri="{9D8B030D-6E8A-4147-A177-3AD203B41FA5}">
                      <a16:colId xmlns:a16="http://schemas.microsoft.com/office/drawing/2014/main" val="1439822718"/>
                    </a:ext>
                  </a:extLst>
                </a:gridCol>
              </a:tblGrid>
              <a:tr h="818295">
                <a:tc>
                  <a:txBody>
                    <a:bodyPr/>
                    <a:lstStyle/>
                    <a:p>
                      <a:r>
                        <a:rPr lang="en-US" altLang="zh-CN" sz="2000" b="1" cap="all" spc="60" dirty="0">
                          <a:solidFill>
                            <a:schemeClr val="tx1"/>
                          </a:solidFill>
                        </a:rPr>
                        <a:t>Metric</a:t>
                      </a:r>
                      <a:endParaRPr lang="en-US" sz="2000" b="1" cap="all" spc="60" dirty="0">
                        <a:solidFill>
                          <a:schemeClr val="tx1"/>
                        </a:solidFill>
                      </a:endParaRPr>
                    </a:p>
                  </a:txBody>
                  <a:tcPr marL="227304" marR="227304" marT="227304" marB="22730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all" spc="60" dirty="0">
                          <a:solidFill>
                            <a:schemeClr val="tx1"/>
                          </a:solidFill>
                        </a:rPr>
                        <a:t>Number</a:t>
                      </a:r>
                    </a:p>
                  </a:txBody>
                  <a:tcPr marL="227304" marR="227304" marT="227304" marB="22730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939638"/>
                  </a:ext>
                </a:extLst>
              </a:tr>
              <a:tr h="6920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cap="none" spc="0" dirty="0">
                          <a:solidFill>
                            <a:schemeClr val="tx1"/>
                          </a:solidFill>
                        </a:rPr>
                        <a:t>2024 </a:t>
                      </a:r>
                      <a:r>
                        <a:rPr lang="en-US" altLang="zh-CN" sz="2700" cap="none" spc="0" dirty="0">
                          <a:solidFill>
                            <a:schemeClr val="tx1"/>
                          </a:solidFill>
                        </a:rPr>
                        <a:t>Meetings</a:t>
                      </a:r>
                      <a:endParaRPr lang="en-US" sz="2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536" marR="151536" marT="75768" marB="1515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151536" marR="151536" marT="75768" marB="1515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62017"/>
                  </a:ext>
                </a:extLst>
              </a:tr>
              <a:tr h="692015">
                <a:tc>
                  <a:txBody>
                    <a:bodyPr/>
                    <a:lstStyle/>
                    <a:p>
                      <a:r>
                        <a:rPr lang="en-US" sz="2700" cap="none" spc="0" dirty="0">
                          <a:solidFill>
                            <a:schemeClr val="tx1"/>
                          </a:solidFill>
                        </a:rPr>
                        <a:t>2024 </a:t>
                      </a:r>
                      <a:r>
                        <a:rPr lang="en-US" altLang="zh-CN" sz="2700" cap="none" spc="0" dirty="0">
                          <a:solidFill>
                            <a:schemeClr val="tx1"/>
                          </a:solidFill>
                        </a:rPr>
                        <a:t>Published Articles</a:t>
                      </a:r>
                      <a:endParaRPr lang="en-US" sz="2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536" marR="151536" marT="75768" marB="1515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marL="151536" marR="151536" marT="75768" marB="1515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178583"/>
                  </a:ext>
                </a:extLst>
              </a:tr>
              <a:tr h="692015">
                <a:tc>
                  <a:txBody>
                    <a:bodyPr/>
                    <a:lstStyle/>
                    <a:p>
                      <a:r>
                        <a:rPr lang="en-US" sz="2700" cap="none" spc="0" dirty="0">
                          <a:solidFill>
                            <a:schemeClr val="tx1"/>
                          </a:solidFill>
                        </a:rPr>
                        <a:t>2024 Total Reading Persons</a:t>
                      </a:r>
                    </a:p>
                  </a:txBody>
                  <a:tcPr marL="151536" marR="151536" marT="75768" marB="1515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 dirty="0">
                          <a:solidFill>
                            <a:schemeClr val="tx1"/>
                          </a:solidFill>
                        </a:rPr>
                        <a:t>12272 (</a:t>
                      </a:r>
                      <a:r>
                        <a:rPr lang="en-US" altLang="zh-CN" sz="2700" cap="none" spc="0" dirty="0">
                          <a:solidFill>
                            <a:srgbClr val="FF0000"/>
                          </a:solidFill>
                        </a:rPr>
                        <a:t>Avg: 351</a:t>
                      </a:r>
                      <a:r>
                        <a:rPr lang="en-US" sz="2700" cap="none" spc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51536" marR="151536" marT="75768" marB="1515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78921"/>
                  </a:ext>
                </a:extLst>
              </a:tr>
              <a:tr h="6920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cap="none" spc="0" dirty="0">
                          <a:solidFill>
                            <a:schemeClr val="tx1"/>
                          </a:solidFill>
                        </a:rPr>
                        <a:t>2024 Total Reading Times</a:t>
                      </a:r>
                    </a:p>
                  </a:txBody>
                  <a:tcPr marL="151536" marR="151536" marT="75768" marB="1515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 dirty="0">
                          <a:solidFill>
                            <a:schemeClr val="tx1"/>
                          </a:solidFill>
                        </a:rPr>
                        <a:t>18126 (Avg: 518)</a:t>
                      </a:r>
                    </a:p>
                  </a:txBody>
                  <a:tcPr marL="151536" marR="151536" marT="75768" marB="1515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279164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F57E53D-BE99-0943-3BA8-D3D479C0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22AE-1DDC-4820-B82E-CEF5D8E496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B4A79-96D4-A62B-731A-1022B6836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17576"/>
            <a:ext cx="10909640" cy="1249394"/>
          </a:xfrm>
        </p:spPr>
        <p:txBody>
          <a:bodyPr anchor="ctr">
            <a:normAutofit/>
          </a:bodyPr>
          <a:lstStyle/>
          <a:p>
            <a:r>
              <a:rPr lang="en-US" altLang="zh-CN" sz="6600" dirty="0"/>
              <a:t>2. Content Analysis</a:t>
            </a:r>
            <a:endParaRPr lang="en-US" sz="6600" dirty="0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1DEE0-2752-753A-12F1-E1C8209D69A7}"/>
              </a:ext>
            </a:extLst>
          </p:cNvPr>
          <p:cNvSpPr txBox="1"/>
          <p:nvPr/>
        </p:nvSpPr>
        <p:spPr>
          <a:xfrm>
            <a:off x="835742" y="18582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3AEF795-F5F1-8407-9C03-CB79BA93B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90885"/>
              </p:ext>
            </p:extLst>
          </p:nvPr>
        </p:nvGraphicFramePr>
        <p:xfrm>
          <a:off x="1080655" y="2155952"/>
          <a:ext cx="10275603" cy="3586355"/>
        </p:xfrm>
        <a:graphic>
          <a:graphicData uri="http://schemas.openxmlformats.org/drawingml/2006/table">
            <a:tbl>
              <a:tblPr firstRow="1" bandRow="1">
                <a:solidFill>
                  <a:srgbClr val="F7F7F7"/>
                </a:solidFill>
                <a:tableStyleId>{5C22544A-7EE6-4342-B048-85BDC9FD1C3A}</a:tableStyleId>
              </a:tblPr>
              <a:tblGrid>
                <a:gridCol w="5741037">
                  <a:extLst>
                    <a:ext uri="{9D8B030D-6E8A-4147-A177-3AD203B41FA5}">
                      <a16:colId xmlns:a16="http://schemas.microsoft.com/office/drawing/2014/main" val="2079992203"/>
                    </a:ext>
                  </a:extLst>
                </a:gridCol>
                <a:gridCol w="4534566">
                  <a:extLst>
                    <a:ext uri="{9D8B030D-6E8A-4147-A177-3AD203B41FA5}">
                      <a16:colId xmlns:a16="http://schemas.microsoft.com/office/drawing/2014/main" val="1439822718"/>
                    </a:ext>
                  </a:extLst>
                </a:gridCol>
              </a:tblGrid>
              <a:tr h="818295">
                <a:tc>
                  <a:txBody>
                    <a:bodyPr/>
                    <a:lstStyle/>
                    <a:p>
                      <a:r>
                        <a:rPr lang="en-US" altLang="zh-CN" sz="2000" b="1" cap="all" spc="60" dirty="0">
                          <a:solidFill>
                            <a:schemeClr val="tx1"/>
                          </a:solidFill>
                        </a:rPr>
                        <a:t>Metric</a:t>
                      </a:r>
                      <a:endParaRPr lang="en-US" sz="2000" b="1" cap="all" spc="60" dirty="0">
                        <a:solidFill>
                          <a:schemeClr val="tx1"/>
                        </a:solidFill>
                      </a:endParaRPr>
                    </a:p>
                  </a:txBody>
                  <a:tcPr marL="227304" marR="227304" marT="227304" marB="22730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all" spc="60" dirty="0">
                          <a:solidFill>
                            <a:schemeClr val="tx1"/>
                          </a:solidFill>
                        </a:rPr>
                        <a:t>Number</a:t>
                      </a:r>
                    </a:p>
                  </a:txBody>
                  <a:tcPr marL="227304" marR="227304" marT="227304" marB="22730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939638"/>
                  </a:ext>
                </a:extLst>
              </a:tr>
              <a:tr h="6920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cap="none" spc="0" dirty="0">
                          <a:solidFill>
                            <a:schemeClr val="tx1"/>
                          </a:solidFill>
                        </a:rPr>
                        <a:t>2022 </a:t>
                      </a:r>
                      <a:r>
                        <a:rPr lang="en-US" altLang="zh-CN" sz="2700" cap="none" spc="0" dirty="0">
                          <a:solidFill>
                            <a:schemeClr val="tx1"/>
                          </a:solidFill>
                        </a:rPr>
                        <a:t>Meetings</a:t>
                      </a:r>
                      <a:endParaRPr lang="en-US" sz="2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536" marR="151536" marT="75768" marB="1515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 marL="151536" marR="151536" marT="75768" marB="1515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62017"/>
                  </a:ext>
                </a:extLst>
              </a:tr>
              <a:tr h="692015">
                <a:tc>
                  <a:txBody>
                    <a:bodyPr/>
                    <a:lstStyle/>
                    <a:p>
                      <a:r>
                        <a:rPr lang="en-US" sz="2700" cap="none" spc="0" dirty="0">
                          <a:solidFill>
                            <a:schemeClr val="tx1"/>
                          </a:solidFill>
                        </a:rPr>
                        <a:t>2022 </a:t>
                      </a:r>
                      <a:r>
                        <a:rPr lang="en-US" altLang="zh-CN" sz="2700" cap="none" spc="0" dirty="0">
                          <a:solidFill>
                            <a:schemeClr val="tx1"/>
                          </a:solidFill>
                        </a:rPr>
                        <a:t>Published Articles</a:t>
                      </a:r>
                      <a:endParaRPr lang="en-US" sz="2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536" marR="151536" marT="75768" marB="1515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51536" marR="151536" marT="75768" marB="1515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178583"/>
                  </a:ext>
                </a:extLst>
              </a:tr>
              <a:tr h="692015">
                <a:tc>
                  <a:txBody>
                    <a:bodyPr/>
                    <a:lstStyle/>
                    <a:p>
                      <a:r>
                        <a:rPr lang="en-US" sz="2700" cap="none" spc="0" dirty="0">
                          <a:solidFill>
                            <a:schemeClr val="tx1"/>
                          </a:solidFill>
                        </a:rPr>
                        <a:t>2022 Total Reading Persons</a:t>
                      </a:r>
                    </a:p>
                  </a:txBody>
                  <a:tcPr marL="151536" marR="151536" marT="75768" marB="1515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 dirty="0">
                          <a:solidFill>
                            <a:schemeClr val="tx1"/>
                          </a:solidFill>
                        </a:rPr>
                        <a:t>7695 (</a:t>
                      </a:r>
                      <a:r>
                        <a:rPr lang="en-US" altLang="zh-CN" sz="2700" cap="none" spc="0" dirty="0">
                          <a:solidFill>
                            <a:srgbClr val="FF0000"/>
                          </a:solidFill>
                        </a:rPr>
                        <a:t>Avg: 163</a:t>
                      </a:r>
                      <a:r>
                        <a:rPr lang="en-US" sz="2700" cap="none" spc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51536" marR="151536" marT="75768" marB="1515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78921"/>
                  </a:ext>
                </a:extLst>
              </a:tr>
              <a:tr h="6920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cap="none" spc="0" dirty="0">
                          <a:solidFill>
                            <a:schemeClr val="tx1"/>
                          </a:solidFill>
                        </a:rPr>
                        <a:t>2022 Total Reading Times</a:t>
                      </a:r>
                    </a:p>
                  </a:txBody>
                  <a:tcPr marL="151536" marR="151536" marT="75768" marB="1515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 dirty="0">
                          <a:solidFill>
                            <a:schemeClr val="tx1"/>
                          </a:solidFill>
                        </a:rPr>
                        <a:t>11405 (Avg: 242)</a:t>
                      </a:r>
                    </a:p>
                  </a:txBody>
                  <a:tcPr marL="151536" marR="151536" marT="75768" marB="1515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279164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48229EB-4004-1C6E-0C84-85B2357C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22AE-1DDC-4820-B82E-CEF5D8E496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19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AD711-B4AC-B375-7232-2ED546113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D412-DB27-0D62-303C-9F465C336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17576"/>
            <a:ext cx="10909640" cy="1249394"/>
          </a:xfrm>
        </p:spPr>
        <p:txBody>
          <a:bodyPr anchor="ctr">
            <a:normAutofit/>
          </a:bodyPr>
          <a:lstStyle/>
          <a:p>
            <a:r>
              <a:rPr lang="en-US" altLang="zh-CN" sz="6600" dirty="0"/>
              <a:t>2. Content Analysis</a:t>
            </a:r>
            <a:endParaRPr lang="en-US" sz="6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0AD07-502A-13A7-B2D0-923AA9ED2B87}"/>
              </a:ext>
            </a:extLst>
          </p:cNvPr>
          <p:cNvSpPr txBox="1"/>
          <p:nvPr/>
        </p:nvSpPr>
        <p:spPr>
          <a:xfrm>
            <a:off x="835742" y="18582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B1381EC-9863-6D19-14FF-7A6E7F933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478456"/>
              </p:ext>
            </p:extLst>
          </p:nvPr>
        </p:nvGraphicFramePr>
        <p:xfrm>
          <a:off x="928107" y="1707686"/>
          <a:ext cx="10634832" cy="4732738"/>
        </p:xfrm>
        <a:graphic>
          <a:graphicData uri="http://schemas.openxmlformats.org/drawingml/2006/table">
            <a:tbl>
              <a:tblPr firstRow="1" bandRow="1">
                <a:solidFill>
                  <a:srgbClr val="F7F7F7"/>
                </a:solidFill>
                <a:tableStyleId>{5C22544A-7EE6-4342-B048-85BDC9FD1C3A}</a:tableStyleId>
              </a:tblPr>
              <a:tblGrid>
                <a:gridCol w="954560">
                  <a:extLst>
                    <a:ext uri="{9D8B030D-6E8A-4147-A177-3AD203B41FA5}">
                      <a16:colId xmlns:a16="http://schemas.microsoft.com/office/drawing/2014/main" val="711117147"/>
                    </a:ext>
                  </a:extLst>
                </a:gridCol>
                <a:gridCol w="8010796">
                  <a:extLst>
                    <a:ext uri="{9D8B030D-6E8A-4147-A177-3AD203B41FA5}">
                      <a16:colId xmlns:a16="http://schemas.microsoft.com/office/drawing/2014/main" val="2079992203"/>
                    </a:ext>
                  </a:extLst>
                </a:gridCol>
                <a:gridCol w="1669476">
                  <a:extLst>
                    <a:ext uri="{9D8B030D-6E8A-4147-A177-3AD203B41FA5}">
                      <a16:colId xmlns:a16="http://schemas.microsoft.com/office/drawing/2014/main" val="1439822718"/>
                    </a:ext>
                  </a:extLst>
                </a:gridCol>
              </a:tblGrid>
              <a:tr h="708881">
                <a:tc>
                  <a:txBody>
                    <a:bodyPr/>
                    <a:lstStyle/>
                    <a:p>
                      <a:r>
                        <a:rPr lang="en-US" altLang="zh-CN" sz="2000" b="1" cap="all" spc="60" dirty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en-US" sz="2000" b="1" cap="all" spc="60" dirty="0">
                        <a:solidFill>
                          <a:schemeClr val="tx1"/>
                        </a:solidFill>
                      </a:endParaRPr>
                    </a:p>
                  </a:txBody>
                  <a:tcPr marL="227304" marR="227304" marT="227304" marB="22730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cap="all" spc="6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sz="2000" b="1" cap="all" spc="60" dirty="0">
                        <a:solidFill>
                          <a:schemeClr val="tx1"/>
                        </a:solidFill>
                      </a:endParaRPr>
                    </a:p>
                  </a:txBody>
                  <a:tcPr marL="227304" marR="227304" marT="227304" marB="22730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cap="all" spc="60" dirty="0">
                          <a:solidFill>
                            <a:schemeClr val="tx1"/>
                          </a:solidFill>
                        </a:rPr>
                        <a:t>阅读次数</a:t>
                      </a:r>
                      <a:endParaRPr lang="en-US" sz="2000" b="1" cap="all" spc="60" dirty="0">
                        <a:solidFill>
                          <a:schemeClr val="tx1"/>
                        </a:solidFill>
                      </a:endParaRPr>
                    </a:p>
                  </a:txBody>
                  <a:tcPr marL="227304" marR="227304" marT="227304" marB="22730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939638"/>
                  </a:ext>
                </a:extLst>
              </a:tr>
              <a:tr h="980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51536" marR="151536" marT="75768" marB="1515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cap="none" spc="0" dirty="0">
                          <a:solidFill>
                            <a:schemeClr val="tx1"/>
                          </a:solidFill>
                        </a:rPr>
                        <a:t>D88</a:t>
                      </a:r>
                      <a:r>
                        <a:rPr lang="zh-CN" altLang="en-US" sz="2700" cap="none" spc="0" dirty="0">
                          <a:solidFill>
                            <a:schemeClr val="tx1"/>
                          </a:solidFill>
                        </a:rPr>
                        <a:t>英语即兴演讲冠军 芦涛：</a:t>
                      </a:r>
                      <a:r>
                        <a:rPr lang="en-US" altLang="zh-CN" sz="2700" cap="none" spc="0" dirty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sz="2700" cap="none" spc="0" dirty="0">
                          <a:solidFill>
                            <a:schemeClr val="tx1"/>
                          </a:solidFill>
                        </a:rPr>
                        <a:t>即兴演讲</a:t>
                      </a:r>
                      <a:r>
                        <a:rPr lang="en-US" altLang="zh-CN" sz="2700" cap="none" spc="0" dirty="0">
                          <a:solidFill>
                            <a:schemeClr val="tx1"/>
                          </a:solidFill>
                        </a:rPr>
                        <a:t>ABC》| 7.17 </a:t>
                      </a:r>
                      <a:r>
                        <a:rPr lang="zh-CN" altLang="en-US" sz="2700" cap="none" spc="0" dirty="0">
                          <a:solidFill>
                            <a:schemeClr val="tx1"/>
                          </a:solidFill>
                        </a:rPr>
                        <a:t>活动预告</a:t>
                      </a:r>
                      <a:endParaRPr lang="en-US" sz="2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536" marR="151536" marT="75768" marB="1515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 dirty="0">
                          <a:solidFill>
                            <a:schemeClr val="tx1"/>
                          </a:solidFill>
                        </a:rPr>
                        <a:t>546</a:t>
                      </a:r>
                    </a:p>
                  </a:txBody>
                  <a:tcPr marL="151536" marR="151536" marT="75768" marB="1515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62017"/>
                  </a:ext>
                </a:extLst>
              </a:tr>
              <a:tr h="822538">
                <a:tc>
                  <a:txBody>
                    <a:bodyPr/>
                    <a:lstStyle/>
                    <a:p>
                      <a:r>
                        <a:rPr lang="en-US" sz="2700" cap="none" spc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51536" marR="151536" marT="75768" marB="1515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cap="none" spc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2700" cap="none" spc="0" dirty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lang="en-US" altLang="zh-CN" sz="2700" cap="none" spc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2700" cap="none" spc="0" dirty="0">
                          <a:solidFill>
                            <a:schemeClr val="tx1"/>
                          </a:solidFill>
                        </a:rPr>
                        <a:t>日 </a:t>
                      </a:r>
                      <a:r>
                        <a:rPr lang="en-US" altLang="zh-CN" sz="2700" cap="none" spc="0" dirty="0">
                          <a:solidFill>
                            <a:schemeClr val="tx1"/>
                          </a:solidFill>
                        </a:rPr>
                        <a:t>MSTMC </a:t>
                      </a:r>
                      <a:r>
                        <a:rPr lang="zh-CN" altLang="en-US" sz="2700" cap="none" spc="0" dirty="0">
                          <a:solidFill>
                            <a:schemeClr val="tx1"/>
                          </a:solidFill>
                        </a:rPr>
                        <a:t>头马国际俱乐部开放日诚邀您参加</a:t>
                      </a:r>
                      <a:endParaRPr lang="en-US" sz="2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536" marR="151536" marT="75768" marB="1515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 dirty="0">
                          <a:solidFill>
                            <a:schemeClr val="tx1"/>
                          </a:solidFill>
                        </a:rPr>
                        <a:t>509</a:t>
                      </a:r>
                    </a:p>
                  </a:txBody>
                  <a:tcPr marL="151536" marR="151536" marT="75768" marB="1515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178583"/>
                  </a:ext>
                </a:extLst>
              </a:tr>
              <a:tr h="980385">
                <a:tc>
                  <a:txBody>
                    <a:bodyPr/>
                    <a:lstStyle/>
                    <a:p>
                      <a:r>
                        <a:rPr lang="en-US" sz="2700" cap="none" spc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51536" marR="151536" marT="75768" marB="1515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cap="none" spc="0" dirty="0">
                          <a:solidFill>
                            <a:schemeClr val="tx1"/>
                          </a:solidFill>
                        </a:rPr>
                        <a:t>04/17 </a:t>
                      </a:r>
                      <a:r>
                        <a:rPr lang="zh-CN" altLang="en-US" sz="2700" cap="none" spc="0" dirty="0">
                          <a:solidFill>
                            <a:schemeClr val="tx1"/>
                          </a:solidFill>
                        </a:rPr>
                        <a:t>头马会议：两位大区演讲冠军邀您享受演讲的乐趣</a:t>
                      </a:r>
                      <a:endParaRPr lang="en-US" sz="2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536" marR="151536" marT="75768" marB="1515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 dirty="0">
                          <a:solidFill>
                            <a:schemeClr val="tx1"/>
                          </a:solidFill>
                        </a:rPr>
                        <a:t>361</a:t>
                      </a:r>
                    </a:p>
                  </a:txBody>
                  <a:tcPr marL="151536" marR="151536" marT="75768" marB="1515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78921"/>
                  </a:ext>
                </a:extLst>
              </a:tr>
              <a:tr h="980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cap="none" spc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51536" marR="151536" marT="75768" marB="1515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cap="none" spc="0" dirty="0">
                          <a:solidFill>
                            <a:schemeClr val="tx1"/>
                          </a:solidFill>
                        </a:rPr>
                        <a:t>05/22 </a:t>
                      </a:r>
                      <a:r>
                        <a:rPr lang="zh-CN" altLang="en-US" sz="2700" cap="none" spc="0" dirty="0">
                          <a:solidFill>
                            <a:schemeClr val="tx1"/>
                          </a:solidFill>
                        </a:rPr>
                        <a:t>头马会议：</a:t>
                      </a:r>
                      <a:r>
                        <a:rPr lang="en-US" altLang="zh-CN" sz="2700" cap="none" spc="0" dirty="0">
                          <a:solidFill>
                            <a:schemeClr val="tx1"/>
                          </a:solidFill>
                        </a:rPr>
                        <a:t>2024</a:t>
                      </a:r>
                      <a:r>
                        <a:rPr lang="zh-CN" altLang="en-US" sz="2700" cap="none" spc="0" dirty="0">
                          <a:solidFill>
                            <a:schemeClr val="tx1"/>
                          </a:solidFill>
                        </a:rPr>
                        <a:t>大区演讲冠军邀您攀登故事高峰</a:t>
                      </a:r>
                      <a:endParaRPr lang="en-US" sz="2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536" marR="151536" marT="75768" marB="1515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 dirty="0">
                          <a:solidFill>
                            <a:schemeClr val="tx1"/>
                          </a:solidFill>
                        </a:rPr>
                        <a:t>348</a:t>
                      </a:r>
                    </a:p>
                  </a:txBody>
                  <a:tcPr marL="151536" marR="151536" marT="75768" marB="1515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279164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C36D4C0-9C4A-AB7C-8C95-012E4941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22AE-1DDC-4820-B82E-CEF5D8E496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5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4A79-96D4-A62B-731A-1022B6836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576" y="168550"/>
            <a:ext cx="7784224" cy="77738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 Content Analysis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1DEE0-2752-753A-12F1-E1C8209D69A7}"/>
              </a:ext>
            </a:extLst>
          </p:cNvPr>
          <p:cNvSpPr txBox="1"/>
          <p:nvPr/>
        </p:nvSpPr>
        <p:spPr>
          <a:xfrm>
            <a:off x="835742" y="18582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2CC7A3-C93A-D340-ACC6-A4D80CF0C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440" y="1558838"/>
            <a:ext cx="6200320" cy="4551680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490814B-E1C0-2198-87E7-1AA47DE1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22AE-1DDC-4820-B82E-CEF5D8E4960C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DF6C9-6DB1-2EB6-E2B0-4D6F7C34A2E7}"/>
              </a:ext>
            </a:extLst>
          </p:cNvPr>
          <p:cNvSpPr txBox="1"/>
          <p:nvPr/>
        </p:nvSpPr>
        <p:spPr>
          <a:xfrm>
            <a:off x="618355" y="2328842"/>
            <a:ext cx="6146775" cy="7952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dirty="0"/>
              <a:t>Chat box </a:t>
            </a:r>
            <a:r>
              <a:rPr lang="zh-CN" altLang="en-US" sz="2200" dirty="0"/>
              <a:t>≈</a:t>
            </a:r>
            <a:r>
              <a:rPr lang="en-US" altLang="zh-CN" sz="2200" dirty="0"/>
              <a:t> Account Message </a:t>
            </a:r>
            <a:r>
              <a:rPr lang="zh-CN" altLang="en-US" sz="2200" dirty="0"/>
              <a:t>≈</a:t>
            </a:r>
            <a:r>
              <a:rPr lang="en-US" altLang="zh-CN" sz="2200" dirty="0"/>
              <a:t>  Moments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2200" dirty="0"/>
              <a:t>                    </a:t>
            </a:r>
            <a:r>
              <a:rPr lang="zh-CN" altLang="en-US" sz="2200" dirty="0"/>
              <a:t>≈ </a:t>
            </a:r>
            <a:r>
              <a:rPr lang="en-US" altLang="zh-CN" sz="2200" dirty="0"/>
              <a:t>1/4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D7C09E-696D-6CCA-FD6C-95BCAF981E85}"/>
              </a:ext>
            </a:extLst>
          </p:cNvPr>
          <p:cNvSpPr txBox="1"/>
          <p:nvPr/>
        </p:nvSpPr>
        <p:spPr>
          <a:xfrm>
            <a:off x="668680" y="4307060"/>
            <a:ext cx="4065551" cy="9791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dirty="0"/>
              <a:t>Group Note before meeting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Recommend &gt; Search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EC5411F-CDB1-B331-726C-26C72FB83003}"/>
              </a:ext>
            </a:extLst>
          </p:cNvPr>
          <p:cNvSpPr/>
          <p:nvPr/>
        </p:nvSpPr>
        <p:spPr>
          <a:xfrm>
            <a:off x="1548580" y="3361508"/>
            <a:ext cx="324465" cy="5818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19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4A79-96D4-A62B-731A-1022B6836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576" y="168550"/>
            <a:ext cx="7784224" cy="77738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 Content Analysis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1DEE0-2752-753A-12F1-E1C8209D69A7}"/>
              </a:ext>
            </a:extLst>
          </p:cNvPr>
          <p:cNvSpPr txBox="1"/>
          <p:nvPr/>
        </p:nvSpPr>
        <p:spPr>
          <a:xfrm>
            <a:off x="835742" y="18582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C66EF-9060-40CF-4FD9-A2F6FF6A02F8}"/>
              </a:ext>
            </a:extLst>
          </p:cNvPr>
          <p:cNvSpPr txBox="1"/>
          <p:nvPr/>
        </p:nvSpPr>
        <p:spPr>
          <a:xfrm>
            <a:off x="651011" y="1286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Top 5 of </a:t>
            </a:r>
            <a:r>
              <a:rPr lang="en-US" sz="1800" cap="none" spc="0" dirty="0">
                <a:solidFill>
                  <a:schemeClr val="tx1"/>
                </a:solidFill>
              </a:rPr>
              <a:t>Total Reading Persons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EBEA56-81D5-EADF-7768-85A2C3310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11" y="1754455"/>
            <a:ext cx="11001438" cy="22258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F2EB55-DC06-3FFF-A8E0-EDBA6C23A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11" y="4883595"/>
            <a:ext cx="11039842" cy="11485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34EA3C-59A9-872D-C2B8-D9D899A6B4FB}"/>
              </a:ext>
            </a:extLst>
          </p:cNvPr>
          <p:cNvSpPr txBox="1"/>
          <p:nvPr/>
        </p:nvSpPr>
        <p:spPr>
          <a:xfrm>
            <a:off x="651011" y="4419477"/>
            <a:ext cx="155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Joint Meetings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CE5A2DA-405B-55C7-2CE8-9A9CE9E9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22AE-1DDC-4820-B82E-CEF5D8E4960C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C06D18-1978-3752-B658-A6E181C94C72}"/>
              </a:ext>
            </a:extLst>
          </p:cNvPr>
          <p:cNvSpPr/>
          <p:nvPr/>
        </p:nvSpPr>
        <p:spPr>
          <a:xfrm>
            <a:off x="149574" y="2114908"/>
            <a:ext cx="11865450" cy="436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D9FE2-54F9-D42D-4DA6-E0496C4CBE4E}"/>
              </a:ext>
            </a:extLst>
          </p:cNvPr>
          <p:cNvSpPr txBox="1"/>
          <p:nvPr/>
        </p:nvSpPr>
        <p:spPr>
          <a:xfrm>
            <a:off x="6373905" y="967570"/>
            <a:ext cx="384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Special meeting + new sessions + Gifts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1F8149-84D5-34AB-1865-C9C2D9D03F4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263669" y="1336902"/>
            <a:ext cx="2032666" cy="73657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85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E1DEE0-2752-753A-12F1-E1C8209D69A7}"/>
              </a:ext>
            </a:extLst>
          </p:cNvPr>
          <p:cNvSpPr txBox="1"/>
          <p:nvPr/>
        </p:nvSpPr>
        <p:spPr>
          <a:xfrm>
            <a:off x="1502169" y="17212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FB575-76EE-E246-424F-1C12189E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22AE-1DDC-4820-B82E-CEF5D8E4960C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13B408-D027-1842-80DB-E379BE7DBDB4}"/>
              </a:ext>
            </a:extLst>
          </p:cNvPr>
          <p:cNvSpPr txBox="1"/>
          <p:nvPr/>
        </p:nvSpPr>
        <p:spPr>
          <a:xfrm>
            <a:off x="2044204" y="2585321"/>
            <a:ext cx="89460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We provide a supportive and positive learning experience in which members are empowered to develop communication and leadership skills, resulting in greater self-confidence and personal growth.</a:t>
            </a: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E1B25-99A7-ECC8-44B0-6ED80EBA90F5}"/>
              </a:ext>
            </a:extLst>
          </p:cNvPr>
          <p:cNvSpPr txBox="1"/>
          <p:nvPr/>
        </p:nvSpPr>
        <p:spPr>
          <a:xfrm>
            <a:off x="2044204" y="4809390"/>
            <a:ext cx="86806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dirty="0">
                <a:solidFill>
                  <a:srgbClr val="2A2B2E"/>
                </a:solidFill>
                <a:effectLst/>
                <a:latin typeface="PingFang SC"/>
              </a:rPr>
              <a:t>M</a:t>
            </a:r>
            <a:r>
              <a:rPr lang="en-US" altLang="zh-CN" sz="2200" b="0" i="0" dirty="0">
                <a:solidFill>
                  <a:srgbClr val="2A2B2E"/>
                </a:solidFill>
                <a:effectLst/>
                <a:latin typeface="PingFang SC"/>
              </a:rPr>
              <a:t>ake time for </a:t>
            </a:r>
            <a:r>
              <a:rPr lang="en-US" sz="2200" b="0" i="0" dirty="0">
                <a:solidFill>
                  <a:srgbClr val="2A2B2E"/>
                </a:solidFill>
                <a:effectLst/>
                <a:latin typeface="PingFang SC"/>
              </a:rPr>
              <a:t>Civilization, for civilization won’t make time.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51251-A73A-A297-5DDD-89BE22801B2F}"/>
              </a:ext>
            </a:extLst>
          </p:cNvPr>
          <p:cNvSpPr txBox="1"/>
          <p:nvPr/>
        </p:nvSpPr>
        <p:spPr>
          <a:xfrm>
            <a:off x="1218414" y="1905956"/>
            <a:ext cx="2854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>
                <a:solidFill>
                  <a:srgbClr val="2A2B2E"/>
                </a:solidFill>
                <a:effectLst/>
                <a:latin typeface="PingFang SC"/>
              </a:rPr>
              <a:t>Club Mission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0ED023-AD3B-6717-5CCA-E4E85B9F91BE}"/>
              </a:ext>
            </a:extLst>
          </p:cNvPr>
          <p:cNvSpPr txBox="1"/>
          <p:nvPr/>
        </p:nvSpPr>
        <p:spPr>
          <a:xfrm>
            <a:off x="1218414" y="4095340"/>
            <a:ext cx="4668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>
                <a:solidFill>
                  <a:srgbClr val="2A2B2E"/>
                </a:solidFill>
                <a:effectLst/>
                <a:latin typeface="PingFang SC"/>
              </a:rPr>
              <a:t>Three-Body Universe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888F95-4AD8-3C03-DCE9-1797460E75E2}"/>
              </a:ext>
            </a:extLst>
          </p:cNvPr>
          <p:cNvSpPr/>
          <p:nvPr/>
        </p:nvSpPr>
        <p:spPr>
          <a:xfrm>
            <a:off x="4391058" y="797960"/>
            <a:ext cx="24769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Health !</a:t>
            </a:r>
          </a:p>
        </p:txBody>
      </p:sp>
    </p:spTree>
    <p:extLst>
      <p:ext uri="{BB962C8B-B14F-4D97-AF65-F5344CB8AC3E}">
        <p14:creationId xmlns:p14="http://schemas.microsoft.com/office/powerpoint/2010/main" val="1969397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4A79-96D4-A62B-731A-1022B6836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1290" y="3040309"/>
            <a:ext cx="7784224" cy="77738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Thanks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FB575-76EE-E246-424F-1C12189E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22AE-1DDC-4820-B82E-CEF5D8E4960C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88C613A6-3CB3-63F0-2134-178C0111B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656" y="2268687"/>
            <a:ext cx="3158460" cy="276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7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1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3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5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27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Freeform: Shape 35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AA78A8D-A280-AC24-41D4-D738AB09416A}"/>
              </a:ext>
            </a:extLst>
          </p:cNvPr>
          <p:cNvSpPr txBox="1">
            <a:spLocks/>
          </p:cNvSpPr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zh-CN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1. User Analysis</a:t>
            </a:r>
          </a:p>
          <a:p>
            <a:pPr>
              <a:spcAft>
                <a:spcPts val="600"/>
              </a:spcAft>
            </a:pPr>
            <a:r>
              <a:rPr lang="en-US" altLang="zh-CN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2. Content Analysis</a:t>
            </a:r>
            <a:endParaRPr lang="en-US" sz="3600" kern="120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140E922-AC58-5A51-1A8E-78E0727E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732" y="6356350"/>
            <a:ext cx="25688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DDF422AE-1DDC-4820-B82E-CEF5D8E4960C}" type="slidenum">
              <a:rPr lang="en-US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1DEE0-2752-753A-12F1-E1C8209D69A7}"/>
              </a:ext>
            </a:extLst>
          </p:cNvPr>
          <p:cNvSpPr txBox="1"/>
          <p:nvPr/>
        </p:nvSpPr>
        <p:spPr>
          <a:xfrm>
            <a:off x="835742" y="18582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3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42F4B-4686-F127-731D-831C85535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6B0D5-3634-A819-1813-81AC8EE77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zh-CN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User Analysis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605F8C-2FC9-DAFF-4022-8D98DC85C79D}"/>
              </a:ext>
            </a:extLst>
          </p:cNvPr>
          <p:cNvSpPr txBox="1"/>
          <p:nvPr/>
        </p:nvSpPr>
        <p:spPr>
          <a:xfrm>
            <a:off x="454251" y="3505363"/>
            <a:ext cx="3863749" cy="2567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Total Followers: 2932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New </a:t>
            </a:r>
            <a:r>
              <a:rPr lang="en-US" altLang="zh-CN" sz="2400" dirty="0"/>
              <a:t>Followers: 281 (10%),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</a:rPr>
              <a:t>           28 </a:t>
            </a:r>
            <a:r>
              <a:rPr lang="en-US" sz="2400" dirty="0"/>
              <a:t>P</a:t>
            </a:r>
            <a:r>
              <a:rPr lang="en-US" altLang="zh-CN" sz="2400" dirty="0"/>
              <a:t>eople </a:t>
            </a:r>
            <a:r>
              <a:rPr lang="en-US" sz="2400" dirty="0"/>
              <a:t>/ Month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Autumn most, Sep. most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C44AE-C76D-A958-AE36-16CD72E417BF}"/>
              </a:ext>
            </a:extLst>
          </p:cNvPr>
          <p:cNvSpPr txBox="1"/>
          <p:nvPr/>
        </p:nvSpPr>
        <p:spPr>
          <a:xfrm>
            <a:off x="835742" y="18582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76AC627-409F-B3FD-2257-C8FEA66F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22AE-1DDC-4820-B82E-CEF5D8E4960C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12312F-8B35-C3B5-7058-D02E65E07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36" y="136525"/>
            <a:ext cx="7914984" cy="593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4A79-96D4-A62B-731A-1022B6836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zh-CN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User Analysis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EED933-8F21-D7F2-C0CB-B0F54A969312}"/>
              </a:ext>
            </a:extLst>
          </p:cNvPr>
          <p:cNvSpPr txBox="1"/>
          <p:nvPr/>
        </p:nvSpPr>
        <p:spPr>
          <a:xfrm>
            <a:off x="454251" y="3505363"/>
            <a:ext cx="3863749" cy="2567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Total Followers: 2553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New </a:t>
            </a:r>
            <a:r>
              <a:rPr lang="en-US" altLang="zh-CN" sz="2400" dirty="0"/>
              <a:t>Followers: 640 (25%),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</a:rPr>
              <a:t>           53 </a:t>
            </a:r>
            <a:r>
              <a:rPr lang="en-US" sz="2400" dirty="0"/>
              <a:t>P</a:t>
            </a:r>
            <a:r>
              <a:rPr lang="en-US" altLang="zh-CN" sz="2400" dirty="0"/>
              <a:t>eople </a:t>
            </a:r>
            <a:r>
              <a:rPr lang="en-US" sz="2400" dirty="0"/>
              <a:t>/ Month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Autumn most, Sep. most</a:t>
            </a:r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C510C41D-890E-A3CE-141E-A6744C057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179" y="325937"/>
            <a:ext cx="7634570" cy="59358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E1DEE0-2752-753A-12F1-E1C8209D69A7}"/>
              </a:ext>
            </a:extLst>
          </p:cNvPr>
          <p:cNvSpPr txBox="1"/>
          <p:nvPr/>
        </p:nvSpPr>
        <p:spPr>
          <a:xfrm>
            <a:off x="835742" y="18582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140E922-AC58-5A51-1A8E-78E0727E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22AE-1DDC-4820-B82E-CEF5D8E4960C}" type="slidenum">
              <a:rPr lang="en-US" smtClean="0"/>
              <a:t>4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A7FA329-0222-DCE3-DFA7-61306BA82166}"/>
              </a:ext>
            </a:extLst>
          </p:cNvPr>
          <p:cNvSpPr/>
          <p:nvPr/>
        </p:nvSpPr>
        <p:spPr>
          <a:xfrm>
            <a:off x="8434873" y="3097763"/>
            <a:ext cx="1567543" cy="30800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3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7DED0-7473-59F9-0AE5-6AE25357E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5A56-C40C-2D20-FC31-7481AA1BF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878" y="870857"/>
            <a:ext cx="4608721" cy="9874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zh-CN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User Analysis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E9638-1973-3FED-3A26-4E34D1DA4508}"/>
              </a:ext>
            </a:extLst>
          </p:cNvPr>
          <p:cNvSpPr txBox="1"/>
          <p:nvPr/>
        </p:nvSpPr>
        <p:spPr>
          <a:xfrm>
            <a:off x="835742" y="18582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11295C3-C1E4-FC2F-25EA-BE61452A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22AE-1DDC-4820-B82E-CEF5D8E4960C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C04E37-5C2D-EE8F-CEAD-41F205355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834662"/>
              </p:ext>
            </p:extLst>
          </p:nvPr>
        </p:nvGraphicFramePr>
        <p:xfrm>
          <a:off x="1580242" y="2925837"/>
          <a:ext cx="9031515" cy="2081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303">
                  <a:extLst>
                    <a:ext uri="{9D8B030D-6E8A-4147-A177-3AD203B41FA5}">
                      <a16:colId xmlns:a16="http://schemas.microsoft.com/office/drawing/2014/main" val="1068782218"/>
                    </a:ext>
                  </a:extLst>
                </a:gridCol>
                <a:gridCol w="1806303">
                  <a:extLst>
                    <a:ext uri="{9D8B030D-6E8A-4147-A177-3AD203B41FA5}">
                      <a16:colId xmlns:a16="http://schemas.microsoft.com/office/drawing/2014/main" val="1604504020"/>
                    </a:ext>
                  </a:extLst>
                </a:gridCol>
                <a:gridCol w="1806303">
                  <a:extLst>
                    <a:ext uri="{9D8B030D-6E8A-4147-A177-3AD203B41FA5}">
                      <a16:colId xmlns:a16="http://schemas.microsoft.com/office/drawing/2014/main" val="2311588470"/>
                    </a:ext>
                  </a:extLst>
                </a:gridCol>
                <a:gridCol w="1806303">
                  <a:extLst>
                    <a:ext uri="{9D8B030D-6E8A-4147-A177-3AD203B41FA5}">
                      <a16:colId xmlns:a16="http://schemas.microsoft.com/office/drawing/2014/main" val="2497138564"/>
                    </a:ext>
                  </a:extLst>
                </a:gridCol>
                <a:gridCol w="1806303">
                  <a:extLst>
                    <a:ext uri="{9D8B030D-6E8A-4147-A177-3AD203B41FA5}">
                      <a16:colId xmlns:a16="http://schemas.microsoft.com/office/drawing/2014/main" val="4194741034"/>
                    </a:ext>
                  </a:extLst>
                </a:gridCol>
              </a:tblGrid>
              <a:tr h="693864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109806"/>
                  </a:ext>
                </a:extLst>
              </a:tr>
              <a:tr h="693864">
                <a:tc>
                  <a:txBody>
                    <a:bodyPr/>
                    <a:lstStyle/>
                    <a:p>
                      <a:r>
                        <a:rPr lang="en-US" sz="32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2651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82612"/>
                  </a:ext>
                </a:extLst>
              </a:tr>
              <a:tr h="693864">
                <a:tc>
                  <a:txBody>
                    <a:bodyPr/>
                    <a:lstStyle/>
                    <a:p>
                      <a:r>
                        <a:rPr lang="en-US" sz="3200" dirty="0"/>
                        <a:t>Increase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8328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A50FCE7-B0E5-ECF3-B559-6BE461F7AE93}"/>
              </a:ext>
            </a:extLst>
          </p:cNvPr>
          <p:cNvSpPr txBox="1"/>
          <p:nvPr/>
        </p:nvSpPr>
        <p:spPr>
          <a:xfrm>
            <a:off x="1317850" y="2227629"/>
            <a:ext cx="3863749" cy="4973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2400" dirty="0"/>
              <a:t>用户年度增长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915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BEED933-8F21-D7F2-C0CB-B0F54A969312}"/>
              </a:ext>
            </a:extLst>
          </p:cNvPr>
          <p:cNvSpPr txBox="1"/>
          <p:nvPr/>
        </p:nvSpPr>
        <p:spPr>
          <a:xfrm>
            <a:off x="630936" y="3188574"/>
            <a:ext cx="4640469" cy="2085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dirty="0"/>
              <a:t>1/2: Search, 1/5: Scan, 1/10 Articles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1DEE0-2752-753A-12F1-E1C8209D69A7}"/>
              </a:ext>
            </a:extLst>
          </p:cNvPr>
          <p:cNvSpPr txBox="1"/>
          <p:nvPr/>
        </p:nvSpPr>
        <p:spPr>
          <a:xfrm>
            <a:off x="835742" y="18582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140E922-AC58-5A51-1A8E-78E0727E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22AE-1DDC-4820-B82E-CEF5D8E4960C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8169C-048D-19F0-49C6-36F6296A24E7}"/>
              </a:ext>
            </a:extLst>
          </p:cNvPr>
          <p:cNvSpPr txBox="1"/>
          <p:nvPr/>
        </p:nvSpPr>
        <p:spPr>
          <a:xfrm>
            <a:off x="1728224" y="4551210"/>
            <a:ext cx="2967670" cy="7854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dirty="0"/>
              <a:t>Club Reputation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EE5C272-B5F4-4B16-A128-463315C5C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9520"/>
            <a:ext cx="4811220" cy="10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zh-CN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User Analysis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8B4E171-3508-1533-565A-9D912671E31A}"/>
              </a:ext>
            </a:extLst>
          </p:cNvPr>
          <p:cNvSpPr/>
          <p:nvPr/>
        </p:nvSpPr>
        <p:spPr>
          <a:xfrm>
            <a:off x="2637619" y="3860475"/>
            <a:ext cx="324465" cy="5818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009C43-0676-5D65-BA5C-8BF9EA1D9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405" y="531371"/>
            <a:ext cx="6678387" cy="52251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AA9042-2C49-32F9-95FA-A5E0520539B4}"/>
              </a:ext>
            </a:extLst>
          </p:cNvPr>
          <p:cNvSpPr txBox="1"/>
          <p:nvPr/>
        </p:nvSpPr>
        <p:spPr>
          <a:xfrm>
            <a:off x="1214064" y="2209284"/>
            <a:ext cx="3863749" cy="4973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2024</a:t>
            </a:r>
            <a:r>
              <a:rPr lang="en-US" sz="2400" dirty="0"/>
              <a:t> </a:t>
            </a:r>
            <a:r>
              <a:rPr lang="zh-CN" altLang="en-US" sz="2400" dirty="0"/>
              <a:t>年 关注者 构成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091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5E1C0-3244-7A77-C784-6A48FE1EA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CCDDD58-7155-6A59-3F0F-3B04AC7730AC}"/>
              </a:ext>
            </a:extLst>
          </p:cNvPr>
          <p:cNvSpPr txBox="1"/>
          <p:nvPr/>
        </p:nvSpPr>
        <p:spPr>
          <a:xfrm>
            <a:off x="630936" y="3429000"/>
            <a:ext cx="4388509" cy="18450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dirty="0"/>
              <a:t>1/3: Search, 1/4: Scan, 1/5 Articles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3F1E6-F601-C826-732C-2A33A92620E9}"/>
              </a:ext>
            </a:extLst>
          </p:cNvPr>
          <p:cNvSpPr txBox="1"/>
          <p:nvPr/>
        </p:nvSpPr>
        <p:spPr>
          <a:xfrm>
            <a:off x="835742" y="18582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1AC73BC-4B0B-9E0B-42B8-2384DF40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22AE-1DDC-4820-B82E-CEF5D8E4960C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331E62-53E3-0794-8D67-0989B2C88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928" y="1084897"/>
            <a:ext cx="6425027" cy="468820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C0CA8AD-1262-1BE3-4196-75E65FFF2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9520"/>
            <a:ext cx="4811220" cy="10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zh-CN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User Analysis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2B3D86-FF81-0737-BDD9-EF5E0630506C}"/>
              </a:ext>
            </a:extLst>
          </p:cNvPr>
          <p:cNvSpPr txBox="1"/>
          <p:nvPr/>
        </p:nvSpPr>
        <p:spPr>
          <a:xfrm>
            <a:off x="1357179" y="2680035"/>
            <a:ext cx="3863749" cy="4973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2022</a:t>
            </a:r>
            <a:r>
              <a:rPr lang="en-US" sz="2400" dirty="0"/>
              <a:t> </a:t>
            </a:r>
            <a:r>
              <a:rPr lang="zh-CN" altLang="en-US" sz="2400" dirty="0"/>
              <a:t>年 关注者 构成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7022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4A79-96D4-A62B-731A-1022B6836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9520"/>
            <a:ext cx="4811220" cy="10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zh-CN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User Analysis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1DEE0-2752-753A-12F1-E1C8209D69A7}"/>
              </a:ext>
            </a:extLst>
          </p:cNvPr>
          <p:cNvSpPr txBox="1"/>
          <p:nvPr/>
        </p:nvSpPr>
        <p:spPr>
          <a:xfrm>
            <a:off x="835742" y="18582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140E922-AC58-5A51-1A8E-78E0727E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22AE-1DDC-4820-B82E-CEF5D8E4960C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8C53CB-46A5-8D8E-19FB-3EF3F454F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534" y="1727334"/>
            <a:ext cx="9170290" cy="449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37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4E962D1-3862-175C-81D5-DD7271F19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41A6-F0DC-C851-45D7-99A05E13C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9520"/>
            <a:ext cx="4811220" cy="10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zh-CN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User Analysis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A37128-0DB9-98EB-517C-BCDC99D5AA08}"/>
              </a:ext>
            </a:extLst>
          </p:cNvPr>
          <p:cNvSpPr txBox="1"/>
          <p:nvPr/>
        </p:nvSpPr>
        <p:spPr>
          <a:xfrm>
            <a:off x="835742" y="18582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A3BA67E-BE74-8D10-D6F2-30E36C8EE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22AE-1DDC-4820-B82E-CEF5D8E4960C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507B76-5AB1-8C25-AF10-5D416F6C0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142" y="2394170"/>
            <a:ext cx="9437716" cy="38243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CAA195-3985-D8FE-D5A8-51976290ADA3}"/>
              </a:ext>
            </a:extLst>
          </p:cNvPr>
          <p:cNvSpPr txBox="1"/>
          <p:nvPr/>
        </p:nvSpPr>
        <p:spPr>
          <a:xfrm>
            <a:off x="1104671" y="1874387"/>
            <a:ext cx="3863749" cy="4973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2400" b="1" dirty="0"/>
              <a:t>数据截止 </a:t>
            </a:r>
            <a:r>
              <a:rPr lang="en-US" altLang="zh-CN" sz="2400" b="1" dirty="0"/>
              <a:t>2023.01.01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424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3795</TotalTime>
  <Words>2126</Words>
  <Application>Microsoft Office PowerPoint</Application>
  <PresentationFormat>Widescreen</PresentationFormat>
  <Paragraphs>259</Paragraphs>
  <Slides>16</Slides>
  <Notes>16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PingFang SC</vt:lpstr>
      <vt:lpstr>Arial</vt:lpstr>
      <vt:lpstr>Calibri</vt:lpstr>
      <vt:lpstr>Calibri Light</vt:lpstr>
      <vt:lpstr>Office Theme</vt:lpstr>
      <vt:lpstr>MSTMC 2024   VPPR Report</vt:lpstr>
      <vt:lpstr>PowerPoint Presentation</vt:lpstr>
      <vt:lpstr>1. User Analysis</vt:lpstr>
      <vt:lpstr>1. User Analysis</vt:lpstr>
      <vt:lpstr>1. User Analysis</vt:lpstr>
      <vt:lpstr>1. User Analysis</vt:lpstr>
      <vt:lpstr>1. User Analysis</vt:lpstr>
      <vt:lpstr>1. User Analysis</vt:lpstr>
      <vt:lpstr>1. User Analysis</vt:lpstr>
      <vt:lpstr>2. Content Analysis</vt:lpstr>
      <vt:lpstr>2. Content Analysis</vt:lpstr>
      <vt:lpstr>2. Content Analysis</vt:lpstr>
      <vt:lpstr>2. Content Analysis</vt:lpstr>
      <vt:lpstr>2. Content Analysis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MicrosoftTMC 2022</dc:title>
  <dc:creator>Xinglin Yu</dc:creator>
  <cp:lastModifiedBy>Xinglin Yu</cp:lastModifiedBy>
  <cp:revision>34</cp:revision>
  <dcterms:created xsi:type="dcterms:W3CDTF">2023-01-07T13:59:36Z</dcterms:created>
  <dcterms:modified xsi:type="dcterms:W3CDTF">2024-11-06T02:31:38Z</dcterms:modified>
</cp:coreProperties>
</file>