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FEFEFE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6"/>
    <p:restoredTop sz="93129"/>
  </p:normalViewPr>
  <p:slideViewPr>
    <p:cSldViewPr snapToGrid="0" snapToObjects="1">
      <p:cViewPr>
        <p:scale>
          <a:sx n="193" d="100"/>
          <a:sy n="193" d="100"/>
        </p:scale>
        <p:origin x="-2696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5BCCF-92E3-524C-B7EC-8EFE7D66D840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BB1FC-78D8-5B46-B39C-BA6415150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8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B1FC-78D8-5B46-B39C-BA64151501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\hat{t}_{i-1}^{\check{\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\hat{R}_{i-1}^{\check{\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\hat{t}_{0}^{\check{\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\hat{R}_{0}^{\check{\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{t}_{i-1}^{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{R}_{i-1}^{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B1FC-78D8-5B46-B39C-BA64151501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9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\hat{t}_{i-1}^{\check{\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\hat{R}_{i-1}^{\check{\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\hat{t}_{0}^{\check{\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\hat{R}_{0}^{\check{\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mathrm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{c}},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{t}_{i-1}^{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 {R}_{i-1}^{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BB1FC-78D8-5B46-B39C-BA64151501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6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5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744F4-8B9B-534F-8427-953EF6BF8CE9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29DC-3226-514E-9DFE-0F7B108B3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.emf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5068" y="795615"/>
            <a:ext cx="4007749" cy="5248907"/>
            <a:chOff x="6577816" y="-174444"/>
            <a:chExt cx="4007749" cy="5248907"/>
          </a:xfrm>
        </p:grpSpPr>
        <p:sp>
          <p:nvSpPr>
            <p:cNvPr id="130" name="Rectangle 6"/>
            <p:cNvSpPr>
              <a:spLocks noChangeAspect="1"/>
            </p:cNvSpPr>
            <p:nvPr/>
          </p:nvSpPr>
          <p:spPr>
            <a:xfrm rot="10800000">
              <a:off x="7268041" y="3548481"/>
              <a:ext cx="1262967" cy="1525982"/>
            </a:xfrm>
            <a:custGeom>
              <a:avLst/>
              <a:gdLst>
                <a:gd name="connsiteX0" fmla="*/ 0 w 2326340"/>
                <a:gd name="connsiteY0" fmla="*/ 0 h 2389700"/>
                <a:gd name="connsiteX1" fmla="*/ 2326340 w 2326340"/>
                <a:gd name="connsiteY1" fmla="*/ 0 h 2389700"/>
                <a:gd name="connsiteX2" fmla="*/ 2326340 w 2326340"/>
                <a:gd name="connsiteY2" fmla="*/ 2389700 h 2389700"/>
                <a:gd name="connsiteX3" fmla="*/ 0 w 2326340"/>
                <a:gd name="connsiteY3" fmla="*/ 2389700 h 2389700"/>
                <a:gd name="connsiteX4" fmla="*/ 0 w 2326340"/>
                <a:gd name="connsiteY4" fmla="*/ 0 h 2389700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0 w 2359958"/>
                <a:gd name="connsiteY3" fmla="*/ 2389700 h 3149459"/>
                <a:gd name="connsiteX4" fmla="*/ 0 w 2359958"/>
                <a:gd name="connsiteY4" fmla="*/ 0 h 3149459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20170 w 2359958"/>
                <a:gd name="connsiteY3" fmla="*/ 2725876 h 3149459"/>
                <a:gd name="connsiteX4" fmla="*/ 0 w 2359958"/>
                <a:gd name="connsiteY4" fmla="*/ 0 h 3149459"/>
                <a:gd name="connsiteX0" fmla="*/ 0 w 2373405"/>
                <a:gd name="connsiteY0" fmla="*/ 0 h 3593211"/>
                <a:gd name="connsiteX1" fmla="*/ 2339787 w 2373405"/>
                <a:gd name="connsiteY1" fmla="*/ 443752 h 3593211"/>
                <a:gd name="connsiteX2" fmla="*/ 2373405 w 2373405"/>
                <a:gd name="connsiteY2" fmla="*/ 3593211 h 3593211"/>
                <a:gd name="connsiteX3" fmla="*/ 33617 w 2373405"/>
                <a:gd name="connsiteY3" fmla="*/ 3169628 h 3593211"/>
                <a:gd name="connsiteX4" fmla="*/ 0 w 2373405"/>
                <a:gd name="connsiteY4" fmla="*/ 0 h 3593211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33617 w 2524754"/>
                <a:gd name="connsiteY3" fmla="*/ 3169628 h 3625016"/>
                <a:gd name="connsiteX4" fmla="*/ 0 w 2524754"/>
                <a:gd name="connsiteY4" fmla="*/ 0 h 3625016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58842 w 2524754"/>
                <a:gd name="connsiteY3" fmla="*/ 3193482 h 3625016"/>
                <a:gd name="connsiteX4" fmla="*/ 0 w 2524754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151333 w 2617245"/>
                <a:gd name="connsiteY3" fmla="*/ 3193482 h 3625016"/>
                <a:gd name="connsiteX4" fmla="*/ 0 w 2617245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474236 w 2617245"/>
                <a:gd name="connsiteY3" fmla="*/ 3250734 h 3625016"/>
                <a:gd name="connsiteX4" fmla="*/ 0 w 2617245"/>
                <a:gd name="connsiteY4" fmla="*/ 0 h 3625016"/>
                <a:gd name="connsiteX0" fmla="*/ 0 w 2274160"/>
                <a:gd name="connsiteY0" fmla="*/ 0 h 3548678"/>
                <a:gd name="connsiteX1" fmla="*/ 2089193 w 2274160"/>
                <a:gd name="connsiteY1" fmla="*/ 367414 h 3548678"/>
                <a:gd name="connsiteX2" fmla="*/ 2274160 w 2274160"/>
                <a:gd name="connsiteY2" fmla="*/ 3548678 h 3548678"/>
                <a:gd name="connsiteX3" fmla="*/ 131151 w 2274160"/>
                <a:gd name="connsiteY3" fmla="*/ 3174396 h 3548678"/>
                <a:gd name="connsiteX4" fmla="*/ 0 w 2274160"/>
                <a:gd name="connsiteY4" fmla="*/ 0 h 3548678"/>
                <a:gd name="connsiteX0" fmla="*/ 0 w 2089192"/>
                <a:gd name="connsiteY0" fmla="*/ 0 h 4088059"/>
                <a:gd name="connsiteX1" fmla="*/ 2089193 w 2089192"/>
                <a:gd name="connsiteY1" fmla="*/ 367414 h 4088059"/>
                <a:gd name="connsiteX2" fmla="*/ 1304508 w 2089192"/>
                <a:gd name="connsiteY2" fmla="*/ 4088059 h 4088059"/>
                <a:gd name="connsiteX3" fmla="*/ 131151 w 2089192"/>
                <a:gd name="connsiteY3" fmla="*/ 3174396 h 4088059"/>
                <a:gd name="connsiteX4" fmla="*/ 0 w 2089192"/>
                <a:gd name="connsiteY4" fmla="*/ 0 h 4088059"/>
                <a:gd name="connsiteX0" fmla="*/ 1939 w 2091131"/>
                <a:gd name="connsiteY0" fmla="*/ 0 h 4088059"/>
                <a:gd name="connsiteX1" fmla="*/ 2091132 w 2091131"/>
                <a:gd name="connsiteY1" fmla="*/ 367414 h 4088059"/>
                <a:gd name="connsiteX2" fmla="*/ 1306447 w 2091131"/>
                <a:gd name="connsiteY2" fmla="*/ 4088059 h 4088059"/>
                <a:gd name="connsiteX3" fmla="*/ 0 w 2091131"/>
                <a:gd name="connsiteY3" fmla="*/ 2760871 h 4088059"/>
                <a:gd name="connsiteX4" fmla="*/ 1939 w 2091131"/>
                <a:gd name="connsiteY4" fmla="*/ 0 h 4088059"/>
                <a:gd name="connsiteX0" fmla="*/ 192066 w 2281258"/>
                <a:gd name="connsiteY0" fmla="*/ 0 h 4088059"/>
                <a:gd name="connsiteX1" fmla="*/ 2281259 w 2281258"/>
                <a:gd name="connsiteY1" fmla="*/ 367414 h 4088059"/>
                <a:gd name="connsiteX2" fmla="*/ 1496574 w 2281258"/>
                <a:gd name="connsiteY2" fmla="*/ 4088059 h 4088059"/>
                <a:gd name="connsiteX3" fmla="*/ 0 w 2281258"/>
                <a:gd name="connsiteY3" fmla="*/ 2563098 h 4088059"/>
                <a:gd name="connsiteX4" fmla="*/ 192066 w 2281258"/>
                <a:gd name="connsiteY4" fmla="*/ 0 h 4088059"/>
                <a:gd name="connsiteX0" fmla="*/ 192066 w 3469555"/>
                <a:gd name="connsiteY0" fmla="*/ 621453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92066 w 3469555"/>
                <a:gd name="connsiteY4" fmla="*/ 621453 h 4709512"/>
                <a:gd name="connsiteX0" fmla="*/ 1114182 w 3469555"/>
                <a:gd name="connsiteY0" fmla="*/ 28134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114182 w 3469555"/>
                <a:gd name="connsiteY4" fmla="*/ 28134 h 4709512"/>
                <a:gd name="connsiteX0" fmla="*/ 1114182 w 3469555"/>
                <a:gd name="connsiteY0" fmla="*/ 28134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114182 w 3469555"/>
                <a:gd name="connsiteY4" fmla="*/ 28134 h 4709512"/>
                <a:gd name="connsiteX0" fmla="*/ 1114182 w 3469555"/>
                <a:gd name="connsiteY0" fmla="*/ 28134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114182 w 3469555"/>
                <a:gd name="connsiteY4" fmla="*/ 28134 h 4709512"/>
                <a:gd name="connsiteX0" fmla="*/ 1114182 w 3479063"/>
                <a:gd name="connsiteY0" fmla="*/ 28134 h 4709512"/>
                <a:gd name="connsiteX1" fmla="*/ 3479063 w 3479063"/>
                <a:gd name="connsiteY1" fmla="*/ 0 h 4709512"/>
                <a:gd name="connsiteX2" fmla="*/ 1496574 w 3479063"/>
                <a:gd name="connsiteY2" fmla="*/ 4709512 h 4709512"/>
                <a:gd name="connsiteX3" fmla="*/ 0 w 3479063"/>
                <a:gd name="connsiteY3" fmla="*/ 3184551 h 4709512"/>
                <a:gd name="connsiteX4" fmla="*/ 1114182 w 3479063"/>
                <a:gd name="connsiteY4" fmla="*/ 28134 h 4709512"/>
                <a:gd name="connsiteX0" fmla="*/ 1104677 w 3479063"/>
                <a:gd name="connsiteY0" fmla="*/ 0 h 4807234"/>
                <a:gd name="connsiteX1" fmla="*/ 3479063 w 3479063"/>
                <a:gd name="connsiteY1" fmla="*/ 97722 h 4807234"/>
                <a:gd name="connsiteX2" fmla="*/ 1496574 w 3479063"/>
                <a:gd name="connsiteY2" fmla="*/ 4807234 h 4807234"/>
                <a:gd name="connsiteX3" fmla="*/ 0 w 3479063"/>
                <a:gd name="connsiteY3" fmla="*/ 3282273 h 4807234"/>
                <a:gd name="connsiteX4" fmla="*/ 1104677 w 3479063"/>
                <a:gd name="connsiteY4" fmla="*/ 0 h 4807234"/>
                <a:gd name="connsiteX0" fmla="*/ 1104677 w 3317453"/>
                <a:gd name="connsiteY0" fmla="*/ 0 h 4807234"/>
                <a:gd name="connsiteX1" fmla="*/ 3317453 w 3317453"/>
                <a:gd name="connsiteY1" fmla="*/ 466297 h 4807234"/>
                <a:gd name="connsiteX2" fmla="*/ 1496574 w 3317453"/>
                <a:gd name="connsiteY2" fmla="*/ 4807234 h 4807234"/>
                <a:gd name="connsiteX3" fmla="*/ 0 w 3317453"/>
                <a:gd name="connsiteY3" fmla="*/ 3282273 h 4807234"/>
                <a:gd name="connsiteX4" fmla="*/ 1104677 w 3317453"/>
                <a:gd name="connsiteY4" fmla="*/ 0 h 4807234"/>
                <a:gd name="connsiteX0" fmla="*/ 1123690 w 3317453"/>
                <a:gd name="connsiteY0" fmla="*/ 0 h 4951069"/>
                <a:gd name="connsiteX1" fmla="*/ 3317453 w 3317453"/>
                <a:gd name="connsiteY1" fmla="*/ 610132 h 4951069"/>
                <a:gd name="connsiteX2" fmla="*/ 1496574 w 3317453"/>
                <a:gd name="connsiteY2" fmla="*/ 4951069 h 4951069"/>
                <a:gd name="connsiteX3" fmla="*/ 0 w 3317453"/>
                <a:gd name="connsiteY3" fmla="*/ 3426108 h 4951069"/>
                <a:gd name="connsiteX4" fmla="*/ 1123690 w 3317453"/>
                <a:gd name="connsiteY4" fmla="*/ 0 h 4951069"/>
                <a:gd name="connsiteX0" fmla="*/ 1123690 w 3184364"/>
                <a:gd name="connsiteY0" fmla="*/ 0 h 4951069"/>
                <a:gd name="connsiteX1" fmla="*/ 3184364 w 3184364"/>
                <a:gd name="connsiteY1" fmla="*/ 852855 h 4951069"/>
                <a:gd name="connsiteX2" fmla="*/ 1496574 w 3184364"/>
                <a:gd name="connsiteY2" fmla="*/ 4951069 h 4951069"/>
                <a:gd name="connsiteX3" fmla="*/ 0 w 3184364"/>
                <a:gd name="connsiteY3" fmla="*/ 3426108 h 4951069"/>
                <a:gd name="connsiteX4" fmla="*/ 1123690 w 3184364"/>
                <a:gd name="connsiteY4" fmla="*/ 0 h 4951069"/>
                <a:gd name="connsiteX0" fmla="*/ 1199741 w 3184364"/>
                <a:gd name="connsiteY0" fmla="*/ 0 h 5193792"/>
                <a:gd name="connsiteX1" fmla="*/ 3184364 w 3184364"/>
                <a:gd name="connsiteY1" fmla="*/ 1095578 h 5193792"/>
                <a:gd name="connsiteX2" fmla="*/ 1496574 w 3184364"/>
                <a:gd name="connsiteY2" fmla="*/ 5193792 h 5193792"/>
                <a:gd name="connsiteX3" fmla="*/ 0 w 3184364"/>
                <a:gd name="connsiteY3" fmla="*/ 3668831 h 5193792"/>
                <a:gd name="connsiteX4" fmla="*/ 1199741 w 3184364"/>
                <a:gd name="connsiteY4" fmla="*/ 0 h 5193792"/>
                <a:gd name="connsiteX0" fmla="*/ 1199741 w 3098805"/>
                <a:gd name="connsiteY0" fmla="*/ 0 h 5193792"/>
                <a:gd name="connsiteX1" fmla="*/ 3098805 w 3098805"/>
                <a:gd name="connsiteY1" fmla="*/ 1293350 h 5193792"/>
                <a:gd name="connsiteX2" fmla="*/ 1496574 w 3098805"/>
                <a:gd name="connsiteY2" fmla="*/ 5193792 h 5193792"/>
                <a:gd name="connsiteX3" fmla="*/ 0 w 3098805"/>
                <a:gd name="connsiteY3" fmla="*/ 3668831 h 5193792"/>
                <a:gd name="connsiteX4" fmla="*/ 1199741 w 3098805"/>
                <a:gd name="connsiteY4" fmla="*/ 0 h 5193792"/>
                <a:gd name="connsiteX0" fmla="*/ 1199741 w 3089300"/>
                <a:gd name="connsiteY0" fmla="*/ 0 h 5193792"/>
                <a:gd name="connsiteX1" fmla="*/ 3089300 w 3089300"/>
                <a:gd name="connsiteY1" fmla="*/ 1365268 h 5193792"/>
                <a:gd name="connsiteX2" fmla="*/ 1496574 w 3089300"/>
                <a:gd name="connsiteY2" fmla="*/ 5193792 h 5193792"/>
                <a:gd name="connsiteX3" fmla="*/ 0 w 3089300"/>
                <a:gd name="connsiteY3" fmla="*/ 3668831 h 5193792"/>
                <a:gd name="connsiteX4" fmla="*/ 1199741 w 3089300"/>
                <a:gd name="connsiteY4" fmla="*/ 0 h 5193792"/>
                <a:gd name="connsiteX0" fmla="*/ 1228261 w 3089300"/>
                <a:gd name="connsiteY0" fmla="*/ 0 h 5256721"/>
                <a:gd name="connsiteX1" fmla="*/ 3089300 w 3089300"/>
                <a:gd name="connsiteY1" fmla="*/ 1428197 h 5256721"/>
                <a:gd name="connsiteX2" fmla="*/ 1496574 w 3089300"/>
                <a:gd name="connsiteY2" fmla="*/ 5256721 h 5256721"/>
                <a:gd name="connsiteX3" fmla="*/ 0 w 3089300"/>
                <a:gd name="connsiteY3" fmla="*/ 3731760 h 5256721"/>
                <a:gd name="connsiteX4" fmla="*/ 1228261 w 3089300"/>
                <a:gd name="connsiteY4" fmla="*/ 0 h 5256721"/>
                <a:gd name="connsiteX0" fmla="*/ 1228261 w 3089300"/>
                <a:gd name="connsiteY0" fmla="*/ 0 h 4648769"/>
                <a:gd name="connsiteX1" fmla="*/ 3089300 w 3089300"/>
                <a:gd name="connsiteY1" fmla="*/ 1428197 h 4648769"/>
                <a:gd name="connsiteX2" fmla="*/ 894716 w 3089300"/>
                <a:gd name="connsiteY2" fmla="*/ 4648769 h 4648769"/>
                <a:gd name="connsiteX3" fmla="*/ 0 w 3089300"/>
                <a:gd name="connsiteY3" fmla="*/ 3731760 h 4648769"/>
                <a:gd name="connsiteX4" fmla="*/ 1228261 w 3089300"/>
                <a:gd name="connsiteY4" fmla="*/ 0 h 4648769"/>
                <a:gd name="connsiteX0" fmla="*/ 1228261 w 4046803"/>
                <a:gd name="connsiteY0" fmla="*/ 0 h 4648769"/>
                <a:gd name="connsiteX1" fmla="*/ 4046803 w 4046803"/>
                <a:gd name="connsiteY1" fmla="*/ 2501815 h 4648769"/>
                <a:gd name="connsiteX2" fmla="*/ 894716 w 4046803"/>
                <a:gd name="connsiteY2" fmla="*/ 4648769 h 4648769"/>
                <a:gd name="connsiteX3" fmla="*/ 0 w 4046803"/>
                <a:gd name="connsiteY3" fmla="*/ 3731760 h 4648769"/>
                <a:gd name="connsiteX4" fmla="*/ 1228261 w 4046803"/>
                <a:gd name="connsiteY4" fmla="*/ 0 h 4648769"/>
                <a:gd name="connsiteX0" fmla="*/ 1228261 w 4074160"/>
                <a:gd name="connsiteY0" fmla="*/ 0 h 4648769"/>
                <a:gd name="connsiteX1" fmla="*/ 4074160 w 4074160"/>
                <a:gd name="connsiteY1" fmla="*/ 2463010 h 4648769"/>
                <a:gd name="connsiteX2" fmla="*/ 894716 w 4074160"/>
                <a:gd name="connsiteY2" fmla="*/ 4648769 h 4648769"/>
                <a:gd name="connsiteX3" fmla="*/ 0 w 4074160"/>
                <a:gd name="connsiteY3" fmla="*/ 3731760 h 4648769"/>
                <a:gd name="connsiteX4" fmla="*/ 1228261 w 4074160"/>
                <a:gd name="connsiteY4" fmla="*/ 0 h 4648769"/>
                <a:gd name="connsiteX0" fmla="*/ 2035299 w 4074160"/>
                <a:gd name="connsiteY0" fmla="*/ 0 h 4066687"/>
                <a:gd name="connsiteX1" fmla="*/ 4074160 w 4074160"/>
                <a:gd name="connsiteY1" fmla="*/ 1880928 h 4066687"/>
                <a:gd name="connsiteX2" fmla="*/ 894716 w 4074160"/>
                <a:gd name="connsiteY2" fmla="*/ 4066687 h 4066687"/>
                <a:gd name="connsiteX3" fmla="*/ 0 w 4074160"/>
                <a:gd name="connsiteY3" fmla="*/ 3149678 h 4066687"/>
                <a:gd name="connsiteX4" fmla="*/ 2035299 w 4074160"/>
                <a:gd name="connsiteY4" fmla="*/ 0 h 4066687"/>
                <a:gd name="connsiteX0" fmla="*/ 2363586 w 4402447"/>
                <a:gd name="connsiteY0" fmla="*/ 0 h 4066687"/>
                <a:gd name="connsiteX1" fmla="*/ 4402447 w 4402447"/>
                <a:gd name="connsiteY1" fmla="*/ 1880928 h 4066687"/>
                <a:gd name="connsiteX2" fmla="*/ 1223003 w 4402447"/>
                <a:gd name="connsiteY2" fmla="*/ 4066687 h 4066687"/>
                <a:gd name="connsiteX3" fmla="*/ 0 w 4402447"/>
                <a:gd name="connsiteY3" fmla="*/ 2865105 h 4066687"/>
                <a:gd name="connsiteX4" fmla="*/ 2363586 w 4402447"/>
                <a:gd name="connsiteY4" fmla="*/ 0 h 4066687"/>
                <a:gd name="connsiteX0" fmla="*/ 2363586 w 4402447"/>
                <a:gd name="connsiteY0" fmla="*/ 0 h 4066687"/>
                <a:gd name="connsiteX1" fmla="*/ 4402447 w 4402447"/>
                <a:gd name="connsiteY1" fmla="*/ 1880928 h 4066687"/>
                <a:gd name="connsiteX2" fmla="*/ 1223003 w 4402447"/>
                <a:gd name="connsiteY2" fmla="*/ 4066687 h 4066687"/>
                <a:gd name="connsiteX3" fmla="*/ 0 w 4402447"/>
                <a:gd name="connsiteY3" fmla="*/ 2865105 h 4066687"/>
                <a:gd name="connsiteX4" fmla="*/ 2363586 w 4402447"/>
                <a:gd name="connsiteY4" fmla="*/ 0 h 4066687"/>
                <a:gd name="connsiteX0" fmla="*/ 2637158 w 4676019"/>
                <a:gd name="connsiteY0" fmla="*/ 0 h 4066687"/>
                <a:gd name="connsiteX1" fmla="*/ 4676019 w 4676019"/>
                <a:gd name="connsiteY1" fmla="*/ 1880928 h 4066687"/>
                <a:gd name="connsiteX2" fmla="*/ 1496575 w 4676019"/>
                <a:gd name="connsiteY2" fmla="*/ 4066687 h 4066687"/>
                <a:gd name="connsiteX3" fmla="*/ 0 w 4676019"/>
                <a:gd name="connsiteY3" fmla="*/ 2709883 h 4066687"/>
                <a:gd name="connsiteX4" fmla="*/ 2637158 w 4676019"/>
                <a:gd name="connsiteY4" fmla="*/ 0 h 4066687"/>
                <a:gd name="connsiteX0" fmla="*/ 2637158 w 4676019"/>
                <a:gd name="connsiteY0" fmla="*/ 0 h 4066687"/>
                <a:gd name="connsiteX1" fmla="*/ 4676019 w 4676019"/>
                <a:gd name="connsiteY1" fmla="*/ 1880928 h 4066687"/>
                <a:gd name="connsiteX2" fmla="*/ 1496575 w 4676019"/>
                <a:gd name="connsiteY2" fmla="*/ 4066687 h 4066687"/>
                <a:gd name="connsiteX3" fmla="*/ 0 w 4676019"/>
                <a:gd name="connsiteY3" fmla="*/ 2709883 h 4066687"/>
                <a:gd name="connsiteX4" fmla="*/ 2637158 w 4676019"/>
                <a:gd name="connsiteY4" fmla="*/ 0 h 4066687"/>
                <a:gd name="connsiteX0" fmla="*/ 2938087 w 4976948"/>
                <a:gd name="connsiteY0" fmla="*/ 0 h 4066687"/>
                <a:gd name="connsiteX1" fmla="*/ 4976948 w 4976948"/>
                <a:gd name="connsiteY1" fmla="*/ 1880928 h 4066687"/>
                <a:gd name="connsiteX2" fmla="*/ 1797504 w 4976948"/>
                <a:gd name="connsiteY2" fmla="*/ 4066687 h 4066687"/>
                <a:gd name="connsiteX3" fmla="*/ 0 w 4976948"/>
                <a:gd name="connsiteY3" fmla="*/ 2438245 h 4066687"/>
                <a:gd name="connsiteX4" fmla="*/ 2938087 w 4976948"/>
                <a:gd name="connsiteY4" fmla="*/ 0 h 4066687"/>
                <a:gd name="connsiteX0" fmla="*/ 3170623 w 5209484"/>
                <a:gd name="connsiteY0" fmla="*/ 0 h 4066687"/>
                <a:gd name="connsiteX1" fmla="*/ 5209484 w 5209484"/>
                <a:gd name="connsiteY1" fmla="*/ 1880928 h 4066687"/>
                <a:gd name="connsiteX2" fmla="*/ 2030040 w 5209484"/>
                <a:gd name="connsiteY2" fmla="*/ 4066687 h 4066687"/>
                <a:gd name="connsiteX3" fmla="*/ 0 w 5209484"/>
                <a:gd name="connsiteY3" fmla="*/ 3279030 h 4066687"/>
                <a:gd name="connsiteX4" fmla="*/ 3170623 w 5209484"/>
                <a:gd name="connsiteY4" fmla="*/ 0 h 4066687"/>
                <a:gd name="connsiteX0" fmla="*/ 3170623 w 5209484"/>
                <a:gd name="connsiteY0" fmla="*/ 0 h 3691567"/>
                <a:gd name="connsiteX1" fmla="*/ 5209484 w 5209484"/>
                <a:gd name="connsiteY1" fmla="*/ 1880928 h 3691567"/>
                <a:gd name="connsiteX2" fmla="*/ 2522470 w 5209484"/>
                <a:gd name="connsiteY2" fmla="*/ 3691567 h 3691567"/>
                <a:gd name="connsiteX3" fmla="*/ 0 w 5209484"/>
                <a:gd name="connsiteY3" fmla="*/ 3279030 h 3691567"/>
                <a:gd name="connsiteX4" fmla="*/ 3170623 w 5209484"/>
                <a:gd name="connsiteY4" fmla="*/ 0 h 3691567"/>
                <a:gd name="connsiteX0" fmla="*/ 2322549 w 4361410"/>
                <a:gd name="connsiteY0" fmla="*/ 0 h 3691567"/>
                <a:gd name="connsiteX1" fmla="*/ 4361410 w 4361410"/>
                <a:gd name="connsiteY1" fmla="*/ 1880928 h 3691567"/>
                <a:gd name="connsiteX2" fmla="*/ 1674396 w 4361410"/>
                <a:gd name="connsiteY2" fmla="*/ 3691567 h 3691567"/>
                <a:gd name="connsiteX3" fmla="*/ 0 w 4361410"/>
                <a:gd name="connsiteY3" fmla="*/ 3421316 h 3691567"/>
                <a:gd name="connsiteX4" fmla="*/ 2322549 w 4361410"/>
                <a:gd name="connsiteY4" fmla="*/ 0 h 3691567"/>
                <a:gd name="connsiteX0" fmla="*/ 0 w 4542046"/>
                <a:gd name="connsiteY0" fmla="*/ 0 h 3639826"/>
                <a:gd name="connsiteX1" fmla="*/ 4542046 w 4542046"/>
                <a:gd name="connsiteY1" fmla="*/ 1829187 h 3639826"/>
                <a:gd name="connsiteX2" fmla="*/ 1855032 w 4542046"/>
                <a:gd name="connsiteY2" fmla="*/ 3639826 h 3639826"/>
                <a:gd name="connsiteX3" fmla="*/ 180636 w 4542046"/>
                <a:gd name="connsiteY3" fmla="*/ 3369575 h 3639826"/>
                <a:gd name="connsiteX4" fmla="*/ 0 w 4542046"/>
                <a:gd name="connsiteY4" fmla="*/ 0 h 3639826"/>
                <a:gd name="connsiteX0" fmla="*/ 0 w 4542046"/>
                <a:gd name="connsiteY0" fmla="*/ 0 h 3639826"/>
                <a:gd name="connsiteX1" fmla="*/ 4542046 w 4542046"/>
                <a:gd name="connsiteY1" fmla="*/ 1829187 h 3639826"/>
                <a:gd name="connsiteX2" fmla="*/ 1855032 w 4542046"/>
                <a:gd name="connsiteY2" fmla="*/ 3639826 h 3639826"/>
                <a:gd name="connsiteX3" fmla="*/ 399493 w 4542046"/>
                <a:gd name="connsiteY3" fmla="*/ 3408381 h 3639826"/>
                <a:gd name="connsiteX4" fmla="*/ 0 w 4542046"/>
                <a:gd name="connsiteY4" fmla="*/ 0 h 3639826"/>
                <a:gd name="connsiteX0" fmla="*/ 0 w 4583082"/>
                <a:gd name="connsiteY0" fmla="*/ 0 h 3639826"/>
                <a:gd name="connsiteX1" fmla="*/ 4583082 w 4583082"/>
                <a:gd name="connsiteY1" fmla="*/ 419254 h 3639826"/>
                <a:gd name="connsiteX2" fmla="*/ 1855032 w 4583082"/>
                <a:gd name="connsiteY2" fmla="*/ 3639826 h 3639826"/>
                <a:gd name="connsiteX3" fmla="*/ 399493 w 4583082"/>
                <a:gd name="connsiteY3" fmla="*/ 3408381 h 3639826"/>
                <a:gd name="connsiteX4" fmla="*/ 0 w 4583082"/>
                <a:gd name="connsiteY4" fmla="*/ 0 h 3639826"/>
                <a:gd name="connsiteX0" fmla="*/ 0 w 4583082"/>
                <a:gd name="connsiteY0" fmla="*/ 0 h 3730372"/>
                <a:gd name="connsiteX1" fmla="*/ 4583082 w 4583082"/>
                <a:gd name="connsiteY1" fmla="*/ 419254 h 3730372"/>
                <a:gd name="connsiteX2" fmla="*/ 2853570 w 4583082"/>
                <a:gd name="connsiteY2" fmla="*/ 3730372 h 3730372"/>
                <a:gd name="connsiteX3" fmla="*/ 399493 w 4583082"/>
                <a:gd name="connsiteY3" fmla="*/ 3408381 h 3730372"/>
                <a:gd name="connsiteX4" fmla="*/ 0 w 4583082"/>
                <a:gd name="connsiteY4" fmla="*/ 0 h 3730372"/>
                <a:gd name="connsiteX0" fmla="*/ 0 w 3611901"/>
                <a:gd name="connsiteY0" fmla="*/ 0 h 3730372"/>
                <a:gd name="connsiteX1" fmla="*/ 3611901 w 3611901"/>
                <a:gd name="connsiteY1" fmla="*/ 328708 h 3730372"/>
                <a:gd name="connsiteX2" fmla="*/ 2853570 w 3611901"/>
                <a:gd name="connsiteY2" fmla="*/ 3730372 h 3730372"/>
                <a:gd name="connsiteX3" fmla="*/ 399493 w 3611901"/>
                <a:gd name="connsiteY3" fmla="*/ 3408381 h 3730372"/>
                <a:gd name="connsiteX4" fmla="*/ 0 w 3611901"/>
                <a:gd name="connsiteY4" fmla="*/ 0 h 3730372"/>
                <a:gd name="connsiteX0" fmla="*/ 0 w 3611901"/>
                <a:gd name="connsiteY0" fmla="*/ 0 h 3782113"/>
                <a:gd name="connsiteX1" fmla="*/ 3611901 w 3611901"/>
                <a:gd name="connsiteY1" fmla="*/ 328708 h 3782113"/>
                <a:gd name="connsiteX2" fmla="*/ 3140821 w 3611901"/>
                <a:gd name="connsiteY2" fmla="*/ 3782113 h 3782113"/>
                <a:gd name="connsiteX3" fmla="*/ 399493 w 3611901"/>
                <a:gd name="connsiteY3" fmla="*/ 3408381 h 3782113"/>
                <a:gd name="connsiteX4" fmla="*/ 0 w 3611901"/>
                <a:gd name="connsiteY4" fmla="*/ 0 h 3782113"/>
                <a:gd name="connsiteX0" fmla="*/ 0 w 3324650"/>
                <a:gd name="connsiteY0" fmla="*/ 0 h 3782113"/>
                <a:gd name="connsiteX1" fmla="*/ 3324650 w 3324650"/>
                <a:gd name="connsiteY1" fmla="*/ 212292 h 3782113"/>
                <a:gd name="connsiteX2" fmla="*/ 3140821 w 3324650"/>
                <a:gd name="connsiteY2" fmla="*/ 3782113 h 3782113"/>
                <a:gd name="connsiteX3" fmla="*/ 399493 w 3324650"/>
                <a:gd name="connsiteY3" fmla="*/ 3408381 h 3782113"/>
                <a:gd name="connsiteX4" fmla="*/ 0 w 3324650"/>
                <a:gd name="connsiteY4" fmla="*/ 0 h 3782113"/>
                <a:gd name="connsiteX0" fmla="*/ 0 w 3387036"/>
                <a:gd name="connsiteY0" fmla="*/ 0 h 3807983"/>
                <a:gd name="connsiteX1" fmla="*/ 3324650 w 3387036"/>
                <a:gd name="connsiteY1" fmla="*/ 212292 h 3807983"/>
                <a:gd name="connsiteX2" fmla="*/ 3387036 w 3387036"/>
                <a:gd name="connsiteY2" fmla="*/ 3807983 h 3807983"/>
                <a:gd name="connsiteX3" fmla="*/ 399493 w 3387036"/>
                <a:gd name="connsiteY3" fmla="*/ 3408381 h 3807983"/>
                <a:gd name="connsiteX4" fmla="*/ 0 w 3387036"/>
                <a:gd name="connsiteY4" fmla="*/ 0 h 3807983"/>
                <a:gd name="connsiteX0" fmla="*/ 0 w 3387036"/>
                <a:gd name="connsiteY0" fmla="*/ 0 h 3807983"/>
                <a:gd name="connsiteX1" fmla="*/ 3174186 w 3387036"/>
                <a:gd name="connsiteY1" fmla="*/ 199357 h 3807983"/>
                <a:gd name="connsiteX2" fmla="*/ 3387036 w 3387036"/>
                <a:gd name="connsiteY2" fmla="*/ 3807983 h 3807983"/>
                <a:gd name="connsiteX3" fmla="*/ 399493 w 3387036"/>
                <a:gd name="connsiteY3" fmla="*/ 3408381 h 3807983"/>
                <a:gd name="connsiteX4" fmla="*/ 0 w 3387036"/>
                <a:gd name="connsiteY4" fmla="*/ 0 h 3807983"/>
                <a:gd name="connsiteX0" fmla="*/ 0 w 3387036"/>
                <a:gd name="connsiteY0" fmla="*/ 0 h 3807983"/>
                <a:gd name="connsiteX1" fmla="*/ 3187864 w 3387036"/>
                <a:gd name="connsiteY1" fmla="*/ 367514 h 3807983"/>
                <a:gd name="connsiteX2" fmla="*/ 3387036 w 3387036"/>
                <a:gd name="connsiteY2" fmla="*/ 3807983 h 3807983"/>
                <a:gd name="connsiteX3" fmla="*/ 399493 w 3387036"/>
                <a:gd name="connsiteY3" fmla="*/ 3408381 h 3807983"/>
                <a:gd name="connsiteX4" fmla="*/ 0 w 3387036"/>
                <a:gd name="connsiteY4" fmla="*/ 0 h 3807983"/>
                <a:gd name="connsiteX0" fmla="*/ 0 w 3387036"/>
                <a:gd name="connsiteY0" fmla="*/ 0 h 3613956"/>
                <a:gd name="connsiteX1" fmla="*/ 3187864 w 3387036"/>
                <a:gd name="connsiteY1" fmla="*/ 173487 h 3613956"/>
                <a:gd name="connsiteX2" fmla="*/ 3387036 w 3387036"/>
                <a:gd name="connsiteY2" fmla="*/ 3613956 h 3613956"/>
                <a:gd name="connsiteX3" fmla="*/ 399493 w 3387036"/>
                <a:gd name="connsiteY3" fmla="*/ 3214354 h 3613956"/>
                <a:gd name="connsiteX4" fmla="*/ 0 w 3387036"/>
                <a:gd name="connsiteY4" fmla="*/ 0 h 3613956"/>
                <a:gd name="connsiteX0" fmla="*/ 0 w 3387036"/>
                <a:gd name="connsiteY0" fmla="*/ 0 h 3613956"/>
                <a:gd name="connsiteX1" fmla="*/ 3187864 w 3387036"/>
                <a:gd name="connsiteY1" fmla="*/ 251097 h 3613956"/>
                <a:gd name="connsiteX2" fmla="*/ 3387036 w 3387036"/>
                <a:gd name="connsiteY2" fmla="*/ 3613956 h 3613956"/>
                <a:gd name="connsiteX3" fmla="*/ 399493 w 3387036"/>
                <a:gd name="connsiteY3" fmla="*/ 3214354 h 3613956"/>
                <a:gd name="connsiteX4" fmla="*/ 0 w 3387036"/>
                <a:gd name="connsiteY4" fmla="*/ 0 h 3613956"/>
                <a:gd name="connsiteX0" fmla="*/ 0 w 3387036"/>
                <a:gd name="connsiteY0" fmla="*/ 0 h 3613956"/>
                <a:gd name="connsiteX1" fmla="*/ 3187864 w 3387036"/>
                <a:gd name="connsiteY1" fmla="*/ 251097 h 3613956"/>
                <a:gd name="connsiteX2" fmla="*/ 3387036 w 3387036"/>
                <a:gd name="connsiteY2" fmla="*/ 3613956 h 3613956"/>
                <a:gd name="connsiteX3" fmla="*/ 139600 w 3387036"/>
                <a:gd name="connsiteY3" fmla="*/ 3175548 h 3613956"/>
                <a:gd name="connsiteX4" fmla="*/ 0 w 3387036"/>
                <a:gd name="connsiteY4" fmla="*/ 0 h 3613956"/>
                <a:gd name="connsiteX0" fmla="*/ 0 w 3187864"/>
                <a:gd name="connsiteY0" fmla="*/ 0 h 3782113"/>
                <a:gd name="connsiteX1" fmla="*/ 3187864 w 3187864"/>
                <a:gd name="connsiteY1" fmla="*/ 251097 h 3782113"/>
                <a:gd name="connsiteX2" fmla="*/ 2949321 w 3187864"/>
                <a:gd name="connsiteY2" fmla="*/ 3782113 h 3782113"/>
                <a:gd name="connsiteX3" fmla="*/ 139600 w 3187864"/>
                <a:gd name="connsiteY3" fmla="*/ 3175548 h 3782113"/>
                <a:gd name="connsiteX4" fmla="*/ 0 w 3187864"/>
                <a:gd name="connsiteY4" fmla="*/ 0 h 3782113"/>
                <a:gd name="connsiteX0" fmla="*/ 0 w 3187864"/>
                <a:gd name="connsiteY0" fmla="*/ 0 h 3782113"/>
                <a:gd name="connsiteX1" fmla="*/ 3187864 w 3187864"/>
                <a:gd name="connsiteY1" fmla="*/ 251097 h 3782113"/>
                <a:gd name="connsiteX2" fmla="*/ 2949321 w 3187864"/>
                <a:gd name="connsiteY2" fmla="*/ 3782113 h 3782113"/>
                <a:gd name="connsiteX3" fmla="*/ 166957 w 3187864"/>
                <a:gd name="connsiteY3" fmla="*/ 3162613 h 3782113"/>
                <a:gd name="connsiteX4" fmla="*/ 0 w 3187864"/>
                <a:gd name="connsiteY4" fmla="*/ 0 h 3782113"/>
                <a:gd name="connsiteX0" fmla="*/ 0 w 3400714"/>
                <a:gd name="connsiteY0" fmla="*/ 0 h 3885594"/>
                <a:gd name="connsiteX1" fmla="*/ 3187864 w 3400714"/>
                <a:gd name="connsiteY1" fmla="*/ 251097 h 3885594"/>
                <a:gd name="connsiteX2" fmla="*/ 3400714 w 3400714"/>
                <a:gd name="connsiteY2" fmla="*/ 3885594 h 3885594"/>
                <a:gd name="connsiteX3" fmla="*/ 166957 w 3400714"/>
                <a:gd name="connsiteY3" fmla="*/ 3162613 h 3885594"/>
                <a:gd name="connsiteX4" fmla="*/ 0 w 3400714"/>
                <a:gd name="connsiteY4" fmla="*/ 0 h 3885594"/>
                <a:gd name="connsiteX0" fmla="*/ 0 w 3496464"/>
                <a:gd name="connsiteY0" fmla="*/ 0 h 3911464"/>
                <a:gd name="connsiteX1" fmla="*/ 3283614 w 3496464"/>
                <a:gd name="connsiteY1" fmla="*/ 276967 h 3911464"/>
                <a:gd name="connsiteX2" fmla="*/ 3496464 w 3496464"/>
                <a:gd name="connsiteY2" fmla="*/ 3911464 h 3911464"/>
                <a:gd name="connsiteX3" fmla="*/ 262707 w 3496464"/>
                <a:gd name="connsiteY3" fmla="*/ 3188483 h 3911464"/>
                <a:gd name="connsiteX4" fmla="*/ 0 w 3496464"/>
                <a:gd name="connsiteY4" fmla="*/ 0 h 3911464"/>
                <a:gd name="connsiteX0" fmla="*/ 0 w 3496464"/>
                <a:gd name="connsiteY0" fmla="*/ 0 h 3911464"/>
                <a:gd name="connsiteX1" fmla="*/ 3283614 w 3496464"/>
                <a:gd name="connsiteY1" fmla="*/ 276967 h 3911464"/>
                <a:gd name="connsiteX2" fmla="*/ 3496464 w 3496464"/>
                <a:gd name="connsiteY2" fmla="*/ 3911464 h 3911464"/>
                <a:gd name="connsiteX3" fmla="*/ 440529 w 3496464"/>
                <a:gd name="connsiteY3" fmla="*/ 3227288 h 3911464"/>
                <a:gd name="connsiteX4" fmla="*/ 0 w 3496464"/>
                <a:gd name="connsiteY4" fmla="*/ 0 h 3911464"/>
                <a:gd name="connsiteX0" fmla="*/ 0 w 3400714"/>
                <a:gd name="connsiteY0" fmla="*/ 0 h 3885594"/>
                <a:gd name="connsiteX1" fmla="*/ 3187864 w 3400714"/>
                <a:gd name="connsiteY1" fmla="*/ 251097 h 3885594"/>
                <a:gd name="connsiteX2" fmla="*/ 3400714 w 3400714"/>
                <a:gd name="connsiteY2" fmla="*/ 3885594 h 3885594"/>
                <a:gd name="connsiteX3" fmla="*/ 344779 w 3400714"/>
                <a:gd name="connsiteY3" fmla="*/ 3201418 h 3885594"/>
                <a:gd name="connsiteX4" fmla="*/ 0 w 3400714"/>
                <a:gd name="connsiteY4" fmla="*/ 0 h 388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0714" h="3885594">
                  <a:moveTo>
                    <a:pt x="0" y="0"/>
                  </a:moveTo>
                  <a:lnTo>
                    <a:pt x="3187864" y="251097"/>
                  </a:lnTo>
                  <a:lnTo>
                    <a:pt x="3400714" y="3885594"/>
                  </a:lnTo>
                  <a:lnTo>
                    <a:pt x="344779" y="3201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"/>
            <p:cNvSpPr>
              <a:spLocks noChangeAspect="1"/>
            </p:cNvSpPr>
            <p:nvPr/>
          </p:nvSpPr>
          <p:spPr>
            <a:xfrm rot="10800000">
              <a:off x="7613820" y="2201840"/>
              <a:ext cx="1802633" cy="1597102"/>
            </a:xfrm>
            <a:custGeom>
              <a:avLst/>
              <a:gdLst>
                <a:gd name="connsiteX0" fmla="*/ 0 w 2326340"/>
                <a:gd name="connsiteY0" fmla="*/ 0 h 2389700"/>
                <a:gd name="connsiteX1" fmla="*/ 2326340 w 2326340"/>
                <a:gd name="connsiteY1" fmla="*/ 0 h 2389700"/>
                <a:gd name="connsiteX2" fmla="*/ 2326340 w 2326340"/>
                <a:gd name="connsiteY2" fmla="*/ 2389700 h 2389700"/>
                <a:gd name="connsiteX3" fmla="*/ 0 w 2326340"/>
                <a:gd name="connsiteY3" fmla="*/ 2389700 h 2389700"/>
                <a:gd name="connsiteX4" fmla="*/ 0 w 2326340"/>
                <a:gd name="connsiteY4" fmla="*/ 0 h 2389700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0 w 2359958"/>
                <a:gd name="connsiteY3" fmla="*/ 2389700 h 3149459"/>
                <a:gd name="connsiteX4" fmla="*/ 0 w 2359958"/>
                <a:gd name="connsiteY4" fmla="*/ 0 h 3149459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20170 w 2359958"/>
                <a:gd name="connsiteY3" fmla="*/ 2725876 h 3149459"/>
                <a:gd name="connsiteX4" fmla="*/ 0 w 2359958"/>
                <a:gd name="connsiteY4" fmla="*/ 0 h 3149459"/>
                <a:gd name="connsiteX0" fmla="*/ 0 w 2373405"/>
                <a:gd name="connsiteY0" fmla="*/ 0 h 3593211"/>
                <a:gd name="connsiteX1" fmla="*/ 2339787 w 2373405"/>
                <a:gd name="connsiteY1" fmla="*/ 443752 h 3593211"/>
                <a:gd name="connsiteX2" fmla="*/ 2373405 w 2373405"/>
                <a:gd name="connsiteY2" fmla="*/ 3593211 h 3593211"/>
                <a:gd name="connsiteX3" fmla="*/ 33617 w 2373405"/>
                <a:gd name="connsiteY3" fmla="*/ 3169628 h 3593211"/>
                <a:gd name="connsiteX4" fmla="*/ 0 w 2373405"/>
                <a:gd name="connsiteY4" fmla="*/ 0 h 3593211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33617 w 2524754"/>
                <a:gd name="connsiteY3" fmla="*/ 3169628 h 3625016"/>
                <a:gd name="connsiteX4" fmla="*/ 0 w 2524754"/>
                <a:gd name="connsiteY4" fmla="*/ 0 h 3625016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58842 w 2524754"/>
                <a:gd name="connsiteY3" fmla="*/ 3193482 h 3625016"/>
                <a:gd name="connsiteX4" fmla="*/ 0 w 2524754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151333 w 2617245"/>
                <a:gd name="connsiteY3" fmla="*/ 3193482 h 3625016"/>
                <a:gd name="connsiteX4" fmla="*/ 0 w 2617245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474236 w 2617245"/>
                <a:gd name="connsiteY3" fmla="*/ 3250734 h 3625016"/>
                <a:gd name="connsiteX4" fmla="*/ 0 w 2617245"/>
                <a:gd name="connsiteY4" fmla="*/ 0 h 3625016"/>
                <a:gd name="connsiteX0" fmla="*/ 0 w 2274160"/>
                <a:gd name="connsiteY0" fmla="*/ 0 h 3548678"/>
                <a:gd name="connsiteX1" fmla="*/ 2089193 w 2274160"/>
                <a:gd name="connsiteY1" fmla="*/ 367414 h 3548678"/>
                <a:gd name="connsiteX2" fmla="*/ 2274160 w 2274160"/>
                <a:gd name="connsiteY2" fmla="*/ 3548678 h 3548678"/>
                <a:gd name="connsiteX3" fmla="*/ 131151 w 2274160"/>
                <a:gd name="connsiteY3" fmla="*/ 3174396 h 3548678"/>
                <a:gd name="connsiteX4" fmla="*/ 0 w 2274160"/>
                <a:gd name="connsiteY4" fmla="*/ 0 h 3548678"/>
                <a:gd name="connsiteX0" fmla="*/ 0 w 2089192"/>
                <a:gd name="connsiteY0" fmla="*/ 0 h 4088059"/>
                <a:gd name="connsiteX1" fmla="*/ 2089193 w 2089192"/>
                <a:gd name="connsiteY1" fmla="*/ 367414 h 4088059"/>
                <a:gd name="connsiteX2" fmla="*/ 1304508 w 2089192"/>
                <a:gd name="connsiteY2" fmla="*/ 4088059 h 4088059"/>
                <a:gd name="connsiteX3" fmla="*/ 131151 w 2089192"/>
                <a:gd name="connsiteY3" fmla="*/ 3174396 h 4088059"/>
                <a:gd name="connsiteX4" fmla="*/ 0 w 2089192"/>
                <a:gd name="connsiteY4" fmla="*/ 0 h 4088059"/>
                <a:gd name="connsiteX0" fmla="*/ 1939 w 2091131"/>
                <a:gd name="connsiteY0" fmla="*/ 0 h 4088059"/>
                <a:gd name="connsiteX1" fmla="*/ 2091132 w 2091131"/>
                <a:gd name="connsiteY1" fmla="*/ 367414 h 4088059"/>
                <a:gd name="connsiteX2" fmla="*/ 1306447 w 2091131"/>
                <a:gd name="connsiteY2" fmla="*/ 4088059 h 4088059"/>
                <a:gd name="connsiteX3" fmla="*/ 0 w 2091131"/>
                <a:gd name="connsiteY3" fmla="*/ 2760871 h 4088059"/>
                <a:gd name="connsiteX4" fmla="*/ 1939 w 2091131"/>
                <a:gd name="connsiteY4" fmla="*/ 0 h 4088059"/>
                <a:gd name="connsiteX0" fmla="*/ 192066 w 2281258"/>
                <a:gd name="connsiteY0" fmla="*/ 0 h 4088059"/>
                <a:gd name="connsiteX1" fmla="*/ 2281259 w 2281258"/>
                <a:gd name="connsiteY1" fmla="*/ 367414 h 4088059"/>
                <a:gd name="connsiteX2" fmla="*/ 1496574 w 2281258"/>
                <a:gd name="connsiteY2" fmla="*/ 4088059 h 4088059"/>
                <a:gd name="connsiteX3" fmla="*/ 0 w 2281258"/>
                <a:gd name="connsiteY3" fmla="*/ 2563098 h 4088059"/>
                <a:gd name="connsiteX4" fmla="*/ 192066 w 2281258"/>
                <a:gd name="connsiteY4" fmla="*/ 0 h 4088059"/>
                <a:gd name="connsiteX0" fmla="*/ 192066 w 3469555"/>
                <a:gd name="connsiteY0" fmla="*/ 621453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92066 w 3469555"/>
                <a:gd name="connsiteY4" fmla="*/ 621453 h 4709512"/>
                <a:gd name="connsiteX0" fmla="*/ 1114182 w 3469555"/>
                <a:gd name="connsiteY0" fmla="*/ 28134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114182 w 3469555"/>
                <a:gd name="connsiteY4" fmla="*/ 28134 h 4709512"/>
                <a:gd name="connsiteX0" fmla="*/ 1114182 w 3469555"/>
                <a:gd name="connsiteY0" fmla="*/ 28134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114182 w 3469555"/>
                <a:gd name="connsiteY4" fmla="*/ 28134 h 4709512"/>
                <a:gd name="connsiteX0" fmla="*/ 1114182 w 3469555"/>
                <a:gd name="connsiteY0" fmla="*/ 28134 h 4709512"/>
                <a:gd name="connsiteX1" fmla="*/ 3469555 w 3469555"/>
                <a:gd name="connsiteY1" fmla="*/ 0 h 4709512"/>
                <a:gd name="connsiteX2" fmla="*/ 1496574 w 3469555"/>
                <a:gd name="connsiteY2" fmla="*/ 4709512 h 4709512"/>
                <a:gd name="connsiteX3" fmla="*/ 0 w 3469555"/>
                <a:gd name="connsiteY3" fmla="*/ 3184551 h 4709512"/>
                <a:gd name="connsiteX4" fmla="*/ 1114182 w 3469555"/>
                <a:gd name="connsiteY4" fmla="*/ 28134 h 4709512"/>
                <a:gd name="connsiteX0" fmla="*/ 1114182 w 3479063"/>
                <a:gd name="connsiteY0" fmla="*/ 28134 h 4709512"/>
                <a:gd name="connsiteX1" fmla="*/ 3479063 w 3479063"/>
                <a:gd name="connsiteY1" fmla="*/ 0 h 4709512"/>
                <a:gd name="connsiteX2" fmla="*/ 1496574 w 3479063"/>
                <a:gd name="connsiteY2" fmla="*/ 4709512 h 4709512"/>
                <a:gd name="connsiteX3" fmla="*/ 0 w 3479063"/>
                <a:gd name="connsiteY3" fmla="*/ 3184551 h 4709512"/>
                <a:gd name="connsiteX4" fmla="*/ 1114182 w 3479063"/>
                <a:gd name="connsiteY4" fmla="*/ 28134 h 4709512"/>
                <a:gd name="connsiteX0" fmla="*/ 1104677 w 3479063"/>
                <a:gd name="connsiteY0" fmla="*/ 0 h 4807234"/>
                <a:gd name="connsiteX1" fmla="*/ 3479063 w 3479063"/>
                <a:gd name="connsiteY1" fmla="*/ 97722 h 4807234"/>
                <a:gd name="connsiteX2" fmla="*/ 1496574 w 3479063"/>
                <a:gd name="connsiteY2" fmla="*/ 4807234 h 4807234"/>
                <a:gd name="connsiteX3" fmla="*/ 0 w 3479063"/>
                <a:gd name="connsiteY3" fmla="*/ 3282273 h 4807234"/>
                <a:gd name="connsiteX4" fmla="*/ 1104677 w 3479063"/>
                <a:gd name="connsiteY4" fmla="*/ 0 h 4807234"/>
                <a:gd name="connsiteX0" fmla="*/ 1104677 w 3317453"/>
                <a:gd name="connsiteY0" fmla="*/ 0 h 4807234"/>
                <a:gd name="connsiteX1" fmla="*/ 3317453 w 3317453"/>
                <a:gd name="connsiteY1" fmla="*/ 466297 h 4807234"/>
                <a:gd name="connsiteX2" fmla="*/ 1496574 w 3317453"/>
                <a:gd name="connsiteY2" fmla="*/ 4807234 h 4807234"/>
                <a:gd name="connsiteX3" fmla="*/ 0 w 3317453"/>
                <a:gd name="connsiteY3" fmla="*/ 3282273 h 4807234"/>
                <a:gd name="connsiteX4" fmla="*/ 1104677 w 3317453"/>
                <a:gd name="connsiteY4" fmla="*/ 0 h 4807234"/>
                <a:gd name="connsiteX0" fmla="*/ 1123690 w 3317453"/>
                <a:gd name="connsiteY0" fmla="*/ 0 h 4951069"/>
                <a:gd name="connsiteX1" fmla="*/ 3317453 w 3317453"/>
                <a:gd name="connsiteY1" fmla="*/ 610132 h 4951069"/>
                <a:gd name="connsiteX2" fmla="*/ 1496574 w 3317453"/>
                <a:gd name="connsiteY2" fmla="*/ 4951069 h 4951069"/>
                <a:gd name="connsiteX3" fmla="*/ 0 w 3317453"/>
                <a:gd name="connsiteY3" fmla="*/ 3426108 h 4951069"/>
                <a:gd name="connsiteX4" fmla="*/ 1123690 w 3317453"/>
                <a:gd name="connsiteY4" fmla="*/ 0 h 4951069"/>
                <a:gd name="connsiteX0" fmla="*/ 1123690 w 3184364"/>
                <a:gd name="connsiteY0" fmla="*/ 0 h 4951069"/>
                <a:gd name="connsiteX1" fmla="*/ 3184364 w 3184364"/>
                <a:gd name="connsiteY1" fmla="*/ 852855 h 4951069"/>
                <a:gd name="connsiteX2" fmla="*/ 1496574 w 3184364"/>
                <a:gd name="connsiteY2" fmla="*/ 4951069 h 4951069"/>
                <a:gd name="connsiteX3" fmla="*/ 0 w 3184364"/>
                <a:gd name="connsiteY3" fmla="*/ 3426108 h 4951069"/>
                <a:gd name="connsiteX4" fmla="*/ 1123690 w 3184364"/>
                <a:gd name="connsiteY4" fmla="*/ 0 h 4951069"/>
                <a:gd name="connsiteX0" fmla="*/ 1199741 w 3184364"/>
                <a:gd name="connsiteY0" fmla="*/ 0 h 5193792"/>
                <a:gd name="connsiteX1" fmla="*/ 3184364 w 3184364"/>
                <a:gd name="connsiteY1" fmla="*/ 1095578 h 5193792"/>
                <a:gd name="connsiteX2" fmla="*/ 1496574 w 3184364"/>
                <a:gd name="connsiteY2" fmla="*/ 5193792 h 5193792"/>
                <a:gd name="connsiteX3" fmla="*/ 0 w 3184364"/>
                <a:gd name="connsiteY3" fmla="*/ 3668831 h 5193792"/>
                <a:gd name="connsiteX4" fmla="*/ 1199741 w 3184364"/>
                <a:gd name="connsiteY4" fmla="*/ 0 h 5193792"/>
                <a:gd name="connsiteX0" fmla="*/ 1199741 w 3098805"/>
                <a:gd name="connsiteY0" fmla="*/ 0 h 5193792"/>
                <a:gd name="connsiteX1" fmla="*/ 3098805 w 3098805"/>
                <a:gd name="connsiteY1" fmla="*/ 1293350 h 5193792"/>
                <a:gd name="connsiteX2" fmla="*/ 1496574 w 3098805"/>
                <a:gd name="connsiteY2" fmla="*/ 5193792 h 5193792"/>
                <a:gd name="connsiteX3" fmla="*/ 0 w 3098805"/>
                <a:gd name="connsiteY3" fmla="*/ 3668831 h 5193792"/>
                <a:gd name="connsiteX4" fmla="*/ 1199741 w 3098805"/>
                <a:gd name="connsiteY4" fmla="*/ 0 h 5193792"/>
                <a:gd name="connsiteX0" fmla="*/ 1199741 w 3089300"/>
                <a:gd name="connsiteY0" fmla="*/ 0 h 5193792"/>
                <a:gd name="connsiteX1" fmla="*/ 3089300 w 3089300"/>
                <a:gd name="connsiteY1" fmla="*/ 1365268 h 5193792"/>
                <a:gd name="connsiteX2" fmla="*/ 1496574 w 3089300"/>
                <a:gd name="connsiteY2" fmla="*/ 5193792 h 5193792"/>
                <a:gd name="connsiteX3" fmla="*/ 0 w 3089300"/>
                <a:gd name="connsiteY3" fmla="*/ 3668831 h 5193792"/>
                <a:gd name="connsiteX4" fmla="*/ 1199741 w 3089300"/>
                <a:gd name="connsiteY4" fmla="*/ 0 h 5193792"/>
                <a:gd name="connsiteX0" fmla="*/ 1228261 w 3089300"/>
                <a:gd name="connsiteY0" fmla="*/ 0 h 5256721"/>
                <a:gd name="connsiteX1" fmla="*/ 3089300 w 3089300"/>
                <a:gd name="connsiteY1" fmla="*/ 1428197 h 5256721"/>
                <a:gd name="connsiteX2" fmla="*/ 1496574 w 3089300"/>
                <a:gd name="connsiteY2" fmla="*/ 5256721 h 5256721"/>
                <a:gd name="connsiteX3" fmla="*/ 0 w 3089300"/>
                <a:gd name="connsiteY3" fmla="*/ 3731760 h 5256721"/>
                <a:gd name="connsiteX4" fmla="*/ 1228261 w 3089300"/>
                <a:gd name="connsiteY4" fmla="*/ 0 h 5256721"/>
                <a:gd name="connsiteX0" fmla="*/ 1228261 w 3089300"/>
                <a:gd name="connsiteY0" fmla="*/ 0 h 4648769"/>
                <a:gd name="connsiteX1" fmla="*/ 3089300 w 3089300"/>
                <a:gd name="connsiteY1" fmla="*/ 1428197 h 4648769"/>
                <a:gd name="connsiteX2" fmla="*/ 894716 w 3089300"/>
                <a:gd name="connsiteY2" fmla="*/ 4648769 h 4648769"/>
                <a:gd name="connsiteX3" fmla="*/ 0 w 3089300"/>
                <a:gd name="connsiteY3" fmla="*/ 3731760 h 4648769"/>
                <a:gd name="connsiteX4" fmla="*/ 1228261 w 3089300"/>
                <a:gd name="connsiteY4" fmla="*/ 0 h 4648769"/>
                <a:gd name="connsiteX0" fmla="*/ 1228261 w 4046803"/>
                <a:gd name="connsiteY0" fmla="*/ 0 h 4648769"/>
                <a:gd name="connsiteX1" fmla="*/ 4046803 w 4046803"/>
                <a:gd name="connsiteY1" fmla="*/ 2501815 h 4648769"/>
                <a:gd name="connsiteX2" fmla="*/ 894716 w 4046803"/>
                <a:gd name="connsiteY2" fmla="*/ 4648769 h 4648769"/>
                <a:gd name="connsiteX3" fmla="*/ 0 w 4046803"/>
                <a:gd name="connsiteY3" fmla="*/ 3731760 h 4648769"/>
                <a:gd name="connsiteX4" fmla="*/ 1228261 w 4046803"/>
                <a:gd name="connsiteY4" fmla="*/ 0 h 4648769"/>
                <a:gd name="connsiteX0" fmla="*/ 1228261 w 4074160"/>
                <a:gd name="connsiteY0" fmla="*/ 0 h 4648769"/>
                <a:gd name="connsiteX1" fmla="*/ 4074160 w 4074160"/>
                <a:gd name="connsiteY1" fmla="*/ 2463010 h 4648769"/>
                <a:gd name="connsiteX2" fmla="*/ 894716 w 4074160"/>
                <a:gd name="connsiteY2" fmla="*/ 4648769 h 4648769"/>
                <a:gd name="connsiteX3" fmla="*/ 0 w 4074160"/>
                <a:gd name="connsiteY3" fmla="*/ 3731760 h 4648769"/>
                <a:gd name="connsiteX4" fmla="*/ 1228261 w 4074160"/>
                <a:gd name="connsiteY4" fmla="*/ 0 h 4648769"/>
                <a:gd name="connsiteX0" fmla="*/ 2035299 w 4074160"/>
                <a:gd name="connsiteY0" fmla="*/ 0 h 4066687"/>
                <a:gd name="connsiteX1" fmla="*/ 4074160 w 4074160"/>
                <a:gd name="connsiteY1" fmla="*/ 1880928 h 4066687"/>
                <a:gd name="connsiteX2" fmla="*/ 894716 w 4074160"/>
                <a:gd name="connsiteY2" fmla="*/ 4066687 h 4066687"/>
                <a:gd name="connsiteX3" fmla="*/ 0 w 4074160"/>
                <a:gd name="connsiteY3" fmla="*/ 3149678 h 4066687"/>
                <a:gd name="connsiteX4" fmla="*/ 2035299 w 4074160"/>
                <a:gd name="connsiteY4" fmla="*/ 0 h 4066687"/>
                <a:gd name="connsiteX0" fmla="*/ 2363586 w 4402447"/>
                <a:gd name="connsiteY0" fmla="*/ 0 h 4066687"/>
                <a:gd name="connsiteX1" fmla="*/ 4402447 w 4402447"/>
                <a:gd name="connsiteY1" fmla="*/ 1880928 h 4066687"/>
                <a:gd name="connsiteX2" fmla="*/ 1223003 w 4402447"/>
                <a:gd name="connsiteY2" fmla="*/ 4066687 h 4066687"/>
                <a:gd name="connsiteX3" fmla="*/ 0 w 4402447"/>
                <a:gd name="connsiteY3" fmla="*/ 2865105 h 4066687"/>
                <a:gd name="connsiteX4" fmla="*/ 2363586 w 4402447"/>
                <a:gd name="connsiteY4" fmla="*/ 0 h 4066687"/>
                <a:gd name="connsiteX0" fmla="*/ 2363586 w 4402447"/>
                <a:gd name="connsiteY0" fmla="*/ 0 h 4066687"/>
                <a:gd name="connsiteX1" fmla="*/ 4402447 w 4402447"/>
                <a:gd name="connsiteY1" fmla="*/ 1880928 h 4066687"/>
                <a:gd name="connsiteX2" fmla="*/ 1223003 w 4402447"/>
                <a:gd name="connsiteY2" fmla="*/ 4066687 h 4066687"/>
                <a:gd name="connsiteX3" fmla="*/ 0 w 4402447"/>
                <a:gd name="connsiteY3" fmla="*/ 2865105 h 4066687"/>
                <a:gd name="connsiteX4" fmla="*/ 2363586 w 4402447"/>
                <a:gd name="connsiteY4" fmla="*/ 0 h 4066687"/>
                <a:gd name="connsiteX0" fmla="*/ 2637158 w 4676019"/>
                <a:gd name="connsiteY0" fmla="*/ 0 h 4066687"/>
                <a:gd name="connsiteX1" fmla="*/ 4676019 w 4676019"/>
                <a:gd name="connsiteY1" fmla="*/ 1880928 h 4066687"/>
                <a:gd name="connsiteX2" fmla="*/ 1496575 w 4676019"/>
                <a:gd name="connsiteY2" fmla="*/ 4066687 h 4066687"/>
                <a:gd name="connsiteX3" fmla="*/ 0 w 4676019"/>
                <a:gd name="connsiteY3" fmla="*/ 2709883 h 4066687"/>
                <a:gd name="connsiteX4" fmla="*/ 2637158 w 4676019"/>
                <a:gd name="connsiteY4" fmla="*/ 0 h 4066687"/>
                <a:gd name="connsiteX0" fmla="*/ 2637158 w 4676019"/>
                <a:gd name="connsiteY0" fmla="*/ 0 h 4066687"/>
                <a:gd name="connsiteX1" fmla="*/ 4676019 w 4676019"/>
                <a:gd name="connsiteY1" fmla="*/ 1880928 h 4066687"/>
                <a:gd name="connsiteX2" fmla="*/ 1496575 w 4676019"/>
                <a:gd name="connsiteY2" fmla="*/ 4066687 h 4066687"/>
                <a:gd name="connsiteX3" fmla="*/ 0 w 4676019"/>
                <a:gd name="connsiteY3" fmla="*/ 2709883 h 4066687"/>
                <a:gd name="connsiteX4" fmla="*/ 2637158 w 4676019"/>
                <a:gd name="connsiteY4" fmla="*/ 0 h 4066687"/>
                <a:gd name="connsiteX0" fmla="*/ 2938087 w 4976948"/>
                <a:gd name="connsiteY0" fmla="*/ 0 h 4066687"/>
                <a:gd name="connsiteX1" fmla="*/ 4976948 w 4976948"/>
                <a:gd name="connsiteY1" fmla="*/ 1880928 h 4066687"/>
                <a:gd name="connsiteX2" fmla="*/ 1797504 w 4976948"/>
                <a:gd name="connsiteY2" fmla="*/ 4066687 h 4066687"/>
                <a:gd name="connsiteX3" fmla="*/ 0 w 4976948"/>
                <a:gd name="connsiteY3" fmla="*/ 2438245 h 4066687"/>
                <a:gd name="connsiteX4" fmla="*/ 2938087 w 4976948"/>
                <a:gd name="connsiteY4" fmla="*/ 0 h 4066687"/>
                <a:gd name="connsiteX0" fmla="*/ 2938087 w 4826483"/>
                <a:gd name="connsiteY0" fmla="*/ 0 h 4066687"/>
                <a:gd name="connsiteX1" fmla="*/ 4826483 w 4826483"/>
                <a:gd name="connsiteY1" fmla="*/ 1984409 h 4066687"/>
                <a:gd name="connsiteX2" fmla="*/ 1797504 w 4826483"/>
                <a:gd name="connsiteY2" fmla="*/ 4066687 h 4066687"/>
                <a:gd name="connsiteX3" fmla="*/ 0 w 4826483"/>
                <a:gd name="connsiteY3" fmla="*/ 2438245 h 4066687"/>
                <a:gd name="connsiteX4" fmla="*/ 2938087 w 4826483"/>
                <a:gd name="connsiteY4" fmla="*/ 0 h 4066687"/>
                <a:gd name="connsiteX0" fmla="*/ 2938087 w 4853840"/>
                <a:gd name="connsiteY0" fmla="*/ 0 h 4066687"/>
                <a:gd name="connsiteX1" fmla="*/ 4853840 w 4853840"/>
                <a:gd name="connsiteY1" fmla="*/ 1880928 h 4066687"/>
                <a:gd name="connsiteX2" fmla="*/ 1797504 w 4853840"/>
                <a:gd name="connsiteY2" fmla="*/ 4066687 h 4066687"/>
                <a:gd name="connsiteX3" fmla="*/ 0 w 4853840"/>
                <a:gd name="connsiteY3" fmla="*/ 2438245 h 4066687"/>
                <a:gd name="connsiteX4" fmla="*/ 2938087 w 4853840"/>
                <a:gd name="connsiteY4" fmla="*/ 0 h 406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840" h="4066687">
                  <a:moveTo>
                    <a:pt x="2938087" y="0"/>
                  </a:moveTo>
                  <a:lnTo>
                    <a:pt x="4853840" y="1880928"/>
                  </a:lnTo>
                  <a:lnTo>
                    <a:pt x="1797504" y="4066687"/>
                  </a:lnTo>
                  <a:lnTo>
                    <a:pt x="0" y="2438245"/>
                  </a:lnTo>
                  <a:lnTo>
                    <a:pt x="2938087" y="0"/>
                  </a:lnTo>
                  <a:close/>
                </a:path>
              </a:pathLst>
            </a:custGeom>
            <a:solidFill>
              <a:schemeClr val="bg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"/>
            <p:cNvSpPr>
              <a:spLocks noChangeAspect="1"/>
            </p:cNvSpPr>
            <p:nvPr/>
          </p:nvSpPr>
          <p:spPr>
            <a:xfrm rot="14438025">
              <a:off x="8340564" y="222119"/>
              <a:ext cx="1564132" cy="1800000"/>
            </a:xfrm>
            <a:custGeom>
              <a:avLst/>
              <a:gdLst>
                <a:gd name="connsiteX0" fmla="*/ 0 w 2326340"/>
                <a:gd name="connsiteY0" fmla="*/ 0 h 2389700"/>
                <a:gd name="connsiteX1" fmla="*/ 2326340 w 2326340"/>
                <a:gd name="connsiteY1" fmla="*/ 0 h 2389700"/>
                <a:gd name="connsiteX2" fmla="*/ 2326340 w 2326340"/>
                <a:gd name="connsiteY2" fmla="*/ 2389700 h 2389700"/>
                <a:gd name="connsiteX3" fmla="*/ 0 w 2326340"/>
                <a:gd name="connsiteY3" fmla="*/ 2389700 h 2389700"/>
                <a:gd name="connsiteX4" fmla="*/ 0 w 2326340"/>
                <a:gd name="connsiteY4" fmla="*/ 0 h 2389700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0 w 2359958"/>
                <a:gd name="connsiteY3" fmla="*/ 2389700 h 3149459"/>
                <a:gd name="connsiteX4" fmla="*/ 0 w 2359958"/>
                <a:gd name="connsiteY4" fmla="*/ 0 h 3149459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20170 w 2359958"/>
                <a:gd name="connsiteY3" fmla="*/ 2725876 h 3149459"/>
                <a:gd name="connsiteX4" fmla="*/ 0 w 2359958"/>
                <a:gd name="connsiteY4" fmla="*/ 0 h 3149459"/>
                <a:gd name="connsiteX0" fmla="*/ 0 w 2373405"/>
                <a:gd name="connsiteY0" fmla="*/ 0 h 3593211"/>
                <a:gd name="connsiteX1" fmla="*/ 2339787 w 2373405"/>
                <a:gd name="connsiteY1" fmla="*/ 443752 h 3593211"/>
                <a:gd name="connsiteX2" fmla="*/ 2373405 w 2373405"/>
                <a:gd name="connsiteY2" fmla="*/ 3593211 h 3593211"/>
                <a:gd name="connsiteX3" fmla="*/ 33617 w 2373405"/>
                <a:gd name="connsiteY3" fmla="*/ 3169628 h 3593211"/>
                <a:gd name="connsiteX4" fmla="*/ 0 w 2373405"/>
                <a:gd name="connsiteY4" fmla="*/ 0 h 3593211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33617 w 2524754"/>
                <a:gd name="connsiteY3" fmla="*/ 3169628 h 3625016"/>
                <a:gd name="connsiteX4" fmla="*/ 0 w 2524754"/>
                <a:gd name="connsiteY4" fmla="*/ 0 h 3625016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58842 w 2524754"/>
                <a:gd name="connsiteY3" fmla="*/ 3193482 h 3625016"/>
                <a:gd name="connsiteX4" fmla="*/ 0 w 2524754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151333 w 2617245"/>
                <a:gd name="connsiteY3" fmla="*/ 3193482 h 3625016"/>
                <a:gd name="connsiteX4" fmla="*/ 0 w 2617245"/>
                <a:gd name="connsiteY4" fmla="*/ 0 h 3625016"/>
                <a:gd name="connsiteX0" fmla="*/ 0 w 2874534"/>
                <a:gd name="connsiteY0" fmla="*/ 0 h 3193482"/>
                <a:gd name="connsiteX1" fmla="*/ 2432278 w 2874534"/>
                <a:gd name="connsiteY1" fmla="*/ 443752 h 3193482"/>
                <a:gd name="connsiteX2" fmla="*/ 2874534 w 2874534"/>
                <a:gd name="connsiteY2" fmla="*/ 1490129 h 3193482"/>
                <a:gd name="connsiteX3" fmla="*/ 151333 w 2874534"/>
                <a:gd name="connsiteY3" fmla="*/ 3193482 h 3193482"/>
                <a:gd name="connsiteX4" fmla="*/ 0 w 2874534"/>
                <a:gd name="connsiteY4" fmla="*/ 0 h 3193482"/>
                <a:gd name="connsiteX0" fmla="*/ 0 w 2874534"/>
                <a:gd name="connsiteY0" fmla="*/ 523045 h 3716527"/>
                <a:gd name="connsiteX1" fmla="*/ 2158530 w 2874534"/>
                <a:gd name="connsiteY1" fmla="*/ 0 h 3716527"/>
                <a:gd name="connsiteX2" fmla="*/ 2874534 w 2874534"/>
                <a:gd name="connsiteY2" fmla="*/ 2013174 h 3716527"/>
                <a:gd name="connsiteX3" fmla="*/ 151333 w 2874534"/>
                <a:gd name="connsiteY3" fmla="*/ 3716527 h 3716527"/>
                <a:gd name="connsiteX4" fmla="*/ 0 w 2874534"/>
                <a:gd name="connsiteY4" fmla="*/ 523045 h 3716527"/>
                <a:gd name="connsiteX0" fmla="*/ 0 w 2874534"/>
                <a:gd name="connsiteY0" fmla="*/ 523045 h 4784345"/>
                <a:gd name="connsiteX1" fmla="*/ 2158530 w 2874534"/>
                <a:gd name="connsiteY1" fmla="*/ 0 h 4784345"/>
                <a:gd name="connsiteX2" fmla="*/ 2874534 w 2874534"/>
                <a:gd name="connsiteY2" fmla="*/ 2013174 h 4784345"/>
                <a:gd name="connsiteX3" fmla="*/ 1146460 w 2874534"/>
                <a:gd name="connsiteY3" fmla="*/ 4784345 h 4784345"/>
                <a:gd name="connsiteX4" fmla="*/ 0 w 2874534"/>
                <a:gd name="connsiteY4" fmla="*/ 523045 h 4784345"/>
                <a:gd name="connsiteX0" fmla="*/ 0 w 2867194"/>
                <a:gd name="connsiteY0" fmla="*/ 3364412 h 4784345"/>
                <a:gd name="connsiteX1" fmla="*/ 2151190 w 2867194"/>
                <a:gd name="connsiteY1" fmla="*/ 0 h 4784345"/>
                <a:gd name="connsiteX2" fmla="*/ 2867194 w 2867194"/>
                <a:gd name="connsiteY2" fmla="*/ 2013174 h 4784345"/>
                <a:gd name="connsiteX3" fmla="*/ 1139120 w 2867194"/>
                <a:gd name="connsiteY3" fmla="*/ 4784345 h 4784345"/>
                <a:gd name="connsiteX4" fmla="*/ 0 w 2867194"/>
                <a:gd name="connsiteY4" fmla="*/ 3364412 h 4784345"/>
                <a:gd name="connsiteX0" fmla="*/ 0 w 2867194"/>
                <a:gd name="connsiteY0" fmla="*/ 3364412 h 4234746"/>
                <a:gd name="connsiteX1" fmla="*/ 2151190 w 2867194"/>
                <a:gd name="connsiteY1" fmla="*/ 0 h 4234746"/>
                <a:gd name="connsiteX2" fmla="*/ 2867194 w 2867194"/>
                <a:gd name="connsiteY2" fmla="*/ 2013174 h 4234746"/>
                <a:gd name="connsiteX3" fmla="*/ 1495094 w 2867194"/>
                <a:gd name="connsiteY3" fmla="*/ 4234746 h 4234746"/>
                <a:gd name="connsiteX4" fmla="*/ 0 w 2867194"/>
                <a:gd name="connsiteY4" fmla="*/ 3364412 h 4234746"/>
                <a:gd name="connsiteX0" fmla="*/ 0 w 2913469"/>
                <a:gd name="connsiteY0" fmla="*/ 3364412 h 4234746"/>
                <a:gd name="connsiteX1" fmla="*/ 2151190 w 2913469"/>
                <a:gd name="connsiteY1" fmla="*/ 0 h 4234746"/>
                <a:gd name="connsiteX2" fmla="*/ 2913469 w 2913469"/>
                <a:gd name="connsiteY2" fmla="*/ 1919189 h 4234746"/>
                <a:gd name="connsiteX3" fmla="*/ 1495094 w 2913469"/>
                <a:gd name="connsiteY3" fmla="*/ 4234746 h 4234746"/>
                <a:gd name="connsiteX4" fmla="*/ 0 w 2913469"/>
                <a:gd name="connsiteY4" fmla="*/ 3364412 h 4234746"/>
                <a:gd name="connsiteX0" fmla="*/ 0 w 2913469"/>
                <a:gd name="connsiteY0" fmla="*/ 3364412 h 4225655"/>
                <a:gd name="connsiteX1" fmla="*/ 2151190 w 2913469"/>
                <a:gd name="connsiteY1" fmla="*/ 0 h 4225655"/>
                <a:gd name="connsiteX2" fmla="*/ 2913469 w 2913469"/>
                <a:gd name="connsiteY2" fmla="*/ 1919189 h 4225655"/>
                <a:gd name="connsiteX3" fmla="*/ 1529447 w 2913469"/>
                <a:gd name="connsiteY3" fmla="*/ 4225655 h 4225655"/>
                <a:gd name="connsiteX4" fmla="*/ 0 w 2913469"/>
                <a:gd name="connsiteY4" fmla="*/ 3364412 h 4225655"/>
                <a:gd name="connsiteX0" fmla="*/ 0 w 2854846"/>
                <a:gd name="connsiteY0" fmla="*/ 3395606 h 4225655"/>
                <a:gd name="connsiteX1" fmla="*/ 2092567 w 2854846"/>
                <a:gd name="connsiteY1" fmla="*/ 0 h 4225655"/>
                <a:gd name="connsiteX2" fmla="*/ 2854846 w 2854846"/>
                <a:gd name="connsiteY2" fmla="*/ 1919189 h 4225655"/>
                <a:gd name="connsiteX3" fmla="*/ 1470824 w 2854846"/>
                <a:gd name="connsiteY3" fmla="*/ 4225655 h 4225655"/>
                <a:gd name="connsiteX4" fmla="*/ 0 w 2854846"/>
                <a:gd name="connsiteY4" fmla="*/ 3395606 h 4225655"/>
                <a:gd name="connsiteX0" fmla="*/ 0 w 2854846"/>
                <a:gd name="connsiteY0" fmla="*/ 3395606 h 4215695"/>
                <a:gd name="connsiteX1" fmla="*/ 2092567 w 2854846"/>
                <a:gd name="connsiteY1" fmla="*/ 0 h 4215695"/>
                <a:gd name="connsiteX2" fmla="*/ 2854846 w 2854846"/>
                <a:gd name="connsiteY2" fmla="*/ 1919189 h 4215695"/>
                <a:gd name="connsiteX3" fmla="*/ 1486400 w 2854846"/>
                <a:gd name="connsiteY3" fmla="*/ 4215695 h 4215695"/>
                <a:gd name="connsiteX4" fmla="*/ 0 w 2854846"/>
                <a:gd name="connsiteY4" fmla="*/ 3395606 h 4215695"/>
                <a:gd name="connsiteX0" fmla="*/ 0 w 2836986"/>
                <a:gd name="connsiteY0" fmla="*/ 3414234 h 4215695"/>
                <a:gd name="connsiteX1" fmla="*/ 2074707 w 2836986"/>
                <a:gd name="connsiteY1" fmla="*/ 0 h 4215695"/>
                <a:gd name="connsiteX2" fmla="*/ 2836986 w 2836986"/>
                <a:gd name="connsiteY2" fmla="*/ 1919189 h 4215695"/>
                <a:gd name="connsiteX3" fmla="*/ 1468540 w 2836986"/>
                <a:gd name="connsiteY3" fmla="*/ 4215695 h 4215695"/>
                <a:gd name="connsiteX4" fmla="*/ 0 w 2836986"/>
                <a:gd name="connsiteY4" fmla="*/ 3414234 h 4215695"/>
                <a:gd name="connsiteX0" fmla="*/ -1 w 2822330"/>
                <a:gd name="connsiteY0" fmla="*/ 3422032 h 4215695"/>
                <a:gd name="connsiteX1" fmla="*/ 2060051 w 2822330"/>
                <a:gd name="connsiteY1" fmla="*/ 0 h 4215695"/>
                <a:gd name="connsiteX2" fmla="*/ 2822330 w 2822330"/>
                <a:gd name="connsiteY2" fmla="*/ 1919189 h 4215695"/>
                <a:gd name="connsiteX3" fmla="*/ 1453884 w 2822330"/>
                <a:gd name="connsiteY3" fmla="*/ 4215695 h 4215695"/>
                <a:gd name="connsiteX4" fmla="*/ -1 w 2822330"/>
                <a:gd name="connsiteY4" fmla="*/ 3422032 h 4215695"/>
                <a:gd name="connsiteX0" fmla="*/ 0 w 2800347"/>
                <a:gd name="connsiteY0" fmla="*/ 3433730 h 4215695"/>
                <a:gd name="connsiteX1" fmla="*/ 2038068 w 2800347"/>
                <a:gd name="connsiteY1" fmla="*/ 0 h 4215695"/>
                <a:gd name="connsiteX2" fmla="*/ 2800347 w 2800347"/>
                <a:gd name="connsiteY2" fmla="*/ 1919189 h 4215695"/>
                <a:gd name="connsiteX3" fmla="*/ 1431901 w 2800347"/>
                <a:gd name="connsiteY3" fmla="*/ 4215695 h 4215695"/>
                <a:gd name="connsiteX4" fmla="*/ 0 w 2800347"/>
                <a:gd name="connsiteY4" fmla="*/ 3433730 h 4215695"/>
                <a:gd name="connsiteX0" fmla="*/ 0 w 2801265"/>
                <a:gd name="connsiteY0" fmla="*/ 3451488 h 4215695"/>
                <a:gd name="connsiteX1" fmla="*/ 2038986 w 2801265"/>
                <a:gd name="connsiteY1" fmla="*/ 0 h 4215695"/>
                <a:gd name="connsiteX2" fmla="*/ 2801265 w 2801265"/>
                <a:gd name="connsiteY2" fmla="*/ 1919189 h 4215695"/>
                <a:gd name="connsiteX3" fmla="*/ 1432819 w 2801265"/>
                <a:gd name="connsiteY3" fmla="*/ 4215695 h 4215695"/>
                <a:gd name="connsiteX4" fmla="*/ 0 w 2801265"/>
                <a:gd name="connsiteY4" fmla="*/ 3451488 h 4215695"/>
                <a:gd name="connsiteX0" fmla="*/ 0 w 2801265"/>
                <a:gd name="connsiteY0" fmla="*/ 3451488 h 4123374"/>
                <a:gd name="connsiteX1" fmla="*/ 2038986 w 2801265"/>
                <a:gd name="connsiteY1" fmla="*/ 0 h 4123374"/>
                <a:gd name="connsiteX2" fmla="*/ 2801265 w 2801265"/>
                <a:gd name="connsiteY2" fmla="*/ 1919189 h 4123374"/>
                <a:gd name="connsiteX3" fmla="*/ 1259322 w 2801265"/>
                <a:gd name="connsiteY3" fmla="*/ 4123374 h 4123374"/>
                <a:gd name="connsiteX4" fmla="*/ 0 w 2801265"/>
                <a:gd name="connsiteY4" fmla="*/ 3451488 h 4123374"/>
                <a:gd name="connsiteX0" fmla="*/ 0 w 2716867"/>
                <a:gd name="connsiteY0" fmla="*/ 3451488 h 4123374"/>
                <a:gd name="connsiteX1" fmla="*/ 2038986 w 2716867"/>
                <a:gd name="connsiteY1" fmla="*/ 0 h 4123374"/>
                <a:gd name="connsiteX2" fmla="*/ 2716867 w 2716867"/>
                <a:gd name="connsiteY2" fmla="*/ 1704553 h 4123374"/>
                <a:gd name="connsiteX3" fmla="*/ 1259322 w 2716867"/>
                <a:gd name="connsiteY3" fmla="*/ 4123374 h 4123374"/>
                <a:gd name="connsiteX4" fmla="*/ 0 w 2716867"/>
                <a:gd name="connsiteY4" fmla="*/ 3451488 h 4123374"/>
                <a:gd name="connsiteX0" fmla="*/ 0 w 2716867"/>
                <a:gd name="connsiteY0" fmla="*/ 3451488 h 4129969"/>
                <a:gd name="connsiteX1" fmla="*/ 2038986 w 2716867"/>
                <a:gd name="connsiteY1" fmla="*/ 0 h 4129969"/>
                <a:gd name="connsiteX2" fmla="*/ 2716867 w 2716867"/>
                <a:gd name="connsiteY2" fmla="*/ 1704553 h 4129969"/>
                <a:gd name="connsiteX3" fmla="*/ 1271713 w 2716867"/>
                <a:gd name="connsiteY3" fmla="*/ 4129969 h 4129969"/>
                <a:gd name="connsiteX4" fmla="*/ 0 w 2716867"/>
                <a:gd name="connsiteY4" fmla="*/ 3451488 h 4129969"/>
                <a:gd name="connsiteX0" fmla="*/ 0 w 3645211"/>
                <a:gd name="connsiteY0" fmla="*/ 3451488 h 4129969"/>
                <a:gd name="connsiteX1" fmla="*/ 2038986 w 3645211"/>
                <a:gd name="connsiteY1" fmla="*/ 0 h 4129969"/>
                <a:gd name="connsiteX2" fmla="*/ 3645211 w 3645211"/>
                <a:gd name="connsiteY2" fmla="*/ 163047 h 4129969"/>
                <a:gd name="connsiteX3" fmla="*/ 1271713 w 3645211"/>
                <a:gd name="connsiteY3" fmla="*/ 4129969 h 4129969"/>
                <a:gd name="connsiteX4" fmla="*/ 0 w 3645211"/>
                <a:gd name="connsiteY4" fmla="*/ 3451488 h 4129969"/>
                <a:gd name="connsiteX0" fmla="*/ 0 w 3645211"/>
                <a:gd name="connsiteY0" fmla="*/ 3288441 h 3966922"/>
                <a:gd name="connsiteX1" fmla="*/ 1835087 w 3645211"/>
                <a:gd name="connsiteY1" fmla="*/ 179621 h 3966922"/>
                <a:gd name="connsiteX2" fmla="*/ 3645211 w 3645211"/>
                <a:gd name="connsiteY2" fmla="*/ 0 h 3966922"/>
                <a:gd name="connsiteX3" fmla="*/ 1271713 w 3645211"/>
                <a:gd name="connsiteY3" fmla="*/ 3966922 h 3966922"/>
                <a:gd name="connsiteX4" fmla="*/ 0 w 3645211"/>
                <a:gd name="connsiteY4" fmla="*/ 3288441 h 396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5211" h="3966922">
                  <a:moveTo>
                    <a:pt x="0" y="3288441"/>
                  </a:moveTo>
                  <a:lnTo>
                    <a:pt x="1835087" y="179621"/>
                  </a:lnTo>
                  <a:lnTo>
                    <a:pt x="3645211" y="0"/>
                  </a:lnTo>
                  <a:lnTo>
                    <a:pt x="1271713" y="3966922"/>
                  </a:lnTo>
                  <a:lnTo>
                    <a:pt x="0" y="3288441"/>
                  </a:lnTo>
                  <a:close/>
                </a:path>
              </a:pathLst>
            </a:cu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"/>
            <p:cNvSpPr>
              <a:spLocks noChangeAspect="1"/>
            </p:cNvSpPr>
            <p:nvPr/>
          </p:nvSpPr>
          <p:spPr>
            <a:xfrm rot="10800000">
              <a:off x="8777561" y="1069264"/>
              <a:ext cx="844584" cy="1393666"/>
            </a:xfrm>
            <a:custGeom>
              <a:avLst/>
              <a:gdLst>
                <a:gd name="connsiteX0" fmla="*/ 0 w 2326340"/>
                <a:gd name="connsiteY0" fmla="*/ 0 h 2389700"/>
                <a:gd name="connsiteX1" fmla="*/ 2326340 w 2326340"/>
                <a:gd name="connsiteY1" fmla="*/ 0 h 2389700"/>
                <a:gd name="connsiteX2" fmla="*/ 2326340 w 2326340"/>
                <a:gd name="connsiteY2" fmla="*/ 2389700 h 2389700"/>
                <a:gd name="connsiteX3" fmla="*/ 0 w 2326340"/>
                <a:gd name="connsiteY3" fmla="*/ 2389700 h 2389700"/>
                <a:gd name="connsiteX4" fmla="*/ 0 w 2326340"/>
                <a:gd name="connsiteY4" fmla="*/ 0 h 2389700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0 w 2359958"/>
                <a:gd name="connsiteY3" fmla="*/ 2389700 h 3149459"/>
                <a:gd name="connsiteX4" fmla="*/ 0 w 2359958"/>
                <a:gd name="connsiteY4" fmla="*/ 0 h 3149459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20170 w 2359958"/>
                <a:gd name="connsiteY3" fmla="*/ 2725876 h 3149459"/>
                <a:gd name="connsiteX4" fmla="*/ 0 w 2359958"/>
                <a:gd name="connsiteY4" fmla="*/ 0 h 3149459"/>
                <a:gd name="connsiteX0" fmla="*/ 0 w 2373405"/>
                <a:gd name="connsiteY0" fmla="*/ 0 h 3593211"/>
                <a:gd name="connsiteX1" fmla="*/ 2339787 w 2373405"/>
                <a:gd name="connsiteY1" fmla="*/ 443752 h 3593211"/>
                <a:gd name="connsiteX2" fmla="*/ 2373405 w 2373405"/>
                <a:gd name="connsiteY2" fmla="*/ 3593211 h 3593211"/>
                <a:gd name="connsiteX3" fmla="*/ 33617 w 2373405"/>
                <a:gd name="connsiteY3" fmla="*/ 3169628 h 3593211"/>
                <a:gd name="connsiteX4" fmla="*/ 0 w 2373405"/>
                <a:gd name="connsiteY4" fmla="*/ 0 h 3593211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33617 w 2524754"/>
                <a:gd name="connsiteY3" fmla="*/ 3169628 h 3625016"/>
                <a:gd name="connsiteX4" fmla="*/ 0 w 2524754"/>
                <a:gd name="connsiteY4" fmla="*/ 0 h 3625016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58842 w 2524754"/>
                <a:gd name="connsiteY3" fmla="*/ 3193482 h 3625016"/>
                <a:gd name="connsiteX4" fmla="*/ 0 w 2524754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151333 w 2617245"/>
                <a:gd name="connsiteY3" fmla="*/ 3193482 h 3625016"/>
                <a:gd name="connsiteX4" fmla="*/ 0 w 2617245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474236 w 2617245"/>
                <a:gd name="connsiteY3" fmla="*/ 3250734 h 3625016"/>
                <a:gd name="connsiteX4" fmla="*/ 0 w 2617245"/>
                <a:gd name="connsiteY4" fmla="*/ 0 h 3625016"/>
                <a:gd name="connsiteX0" fmla="*/ 0 w 2274160"/>
                <a:gd name="connsiteY0" fmla="*/ 0 h 3548678"/>
                <a:gd name="connsiteX1" fmla="*/ 2089193 w 2274160"/>
                <a:gd name="connsiteY1" fmla="*/ 367414 h 3548678"/>
                <a:gd name="connsiteX2" fmla="*/ 2274160 w 2274160"/>
                <a:gd name="connsiteY2" fmla="*/ 3548678 h 3548678"/>
                <a:gd name="connsiteX3" fmla="*/ 131151 w 2274160"/>
                <a:gd name="connsiteY3" fmla="*/ 3174396 h 3548678"/>
                <a:gd name="connsiteX4" fmla="*/ 0 w 2274160"/>
                <a:gd name="connsiteY4" fmla="*/ 0 h 354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4160" h="3548678">
                  <a:moveTo>
                    <a:pt x="0" y="0"/>
                  </a:moveTo>
                  <a:lnTo>
                    <a:pt x="2089193" y="367414"/>
                  </a:lnTo>
                  <a:lnTo>
                    <a:pt x="2274160" y="3548678"/>
                  </a:lnTo>
                  <a:lnTo>
                    <a:pt x="131151" y="31743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>
              <a:spLocks noChangeAspect="1"/>
            </p:cNvSpPr>
            <p:nvPr/>
          </p:nvSpPr>
          <p:spPr>
            <a:xfrm rot="5400000">
              <a:off x="8078644" y="2318493"/>
              <a:ext cx="2719670" cy="2294172"/>
            </a:xfrm>
            <a:prstGeom prst="arc">
              <a:avLst>
                <a:gd name="adj1" fmla="val 4372411"/>
                <a:gd name="adj2" fmla="val 9170967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/>
            <p:cNvSpPr/>
            <p:nvPr/>
          </p:nvSpPr>
          <p:spPr>
            <a:xfrm rot="2068540">
              <a:off x="8447272" y="1138454"/>
              <a:ext cx="1471277" cy="1243336"/>
            </a:xfrm>
            <a:prstGeom prst="arc">
              <a:avLst>
                <a:gd name="adj1" fmla="val 16306494"/>
                <a:gd name="adj2" fmla="val 4034625"/>
              </a:avLst>
            </a:prstGeom>
            <a:ln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/>
            <p:cNvSpPr/>
            <p:nvPr/>
          </p:nvSpPr>
          <p:spPr>
            <a:xfrm rot="11605414">
              <a:off x="7989402" y="2248221"/>
              <a:ext cx="1320149" cy="1608787"/>
            </a:xfrm>
            <a:prstGeom prst="arc">
              <a:avLst>
                <a:gd name="adj1" fmla="val 17803717"/>
                <a:gd name="adj2" fmla="val 5023735"/>
              </a:avLst>
            </a:prstGeom>
            <a:ln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8948617" y="1005095"/>
              <a:ext cx="936081" cy="673905"/>
              <a:chOff x="12073849" y="1106609"/>
              <a:chExt cx="936081" cy="673905"/>
            </a:xfrm>
          </p:grpSpPr>
          <p:cxnSp>
            <p:nvCxnSpPr>
              <p:cNvPr id="66" name="Straight Arrow Connector 65"/>
              <p:cNvCxnSpPr>
                <a:cxnSpLocks noChangeAspect="1"/>
              </p:cNvCxnSpPr>
              <p:nvPr/>
            </p:nvCxnSpPr>
            <p:spPr>
              <a:xfrm rot="10620000" flipH="1">
                <a:off x="12541930" y="1106609"/>
                <a:ext cx="468000" cy="1865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cxnSpLocks noChangeAspect="1"/>
              </p:cNvCxnSpPr>
              <p:nvPr/>
            </p:nvCxnSpPr>
            <p:spPr>
              <a:xfrm rot="1320000" flipH="1">
                <a:off x="12073849" y="1208253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cxnSpLocks noChangeAspect="1"/>
              </p:cNvCxnSpPr>
              <p:nvPr/>
            </p:nvCxnSpPr>
            <p:spPr>
              <a:xfrm rot="17520000" flipH="1">
                <a:off x="12318322" y="1453242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Arc 70"/>
            <p:cNvSpPr>
              <a:spLocks noChangeAspect="1"/>
            </p:cNvSpPr>
            <p:nvPr/>
          </p:nvSpPr>
          <p:spPr>
            <a:xfrm rot="5400000">
              <a:off x="6703009" y="-174444"/>
              <a:ext cx="2719670" cy="2719670"/>
            </a:xfrm>
            <a:prstGeom prst="arc">
              <a:avLst>
                <a:gd name="adj1" fmla="val 16200000"/>
                <a:gd name="adj2" fmla="val 19521068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0" name="Straight Arrow Connector 109"/>
            <p:cNvCxnSpPr>
              <a:cxnSpLocks noChangeAspect="1"/>
            </p:cNvCxnSpPr>
            <p:nvPr/>
          </p:nvCxnSpPr>
          <p:spPr>
            <a:xfrm rot="10444405">
              <a:off x="8713756" y="1893005"/>
              <a:ext cx="108000" cy="425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cxnSpLocks noChangeAspect="1"/>
            </p:cNvCxnSpPr>
            <p:nvPr/>
          </p:nvCxnSpPr>
          <p:spPr>
            <a:xfrm flipH="1">
              <a:off x="8541276" y="2292080"/>
              <a:ext cx="306000" cy="213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cxnSpLocks/>
            </p:cNvCxnSpPr>
            <p:nvPr/>
          </p:nvCxnSpPr>
          <p:spPr>
            <a:xfrm flipV="1">
              <a:off x="8841439" y="2167833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Arc 126"/>
            <p:cNvSpPr>
              <a:spLocks noChangeAspect="1"/>
            </p:cNvSpPr>
            <p:nvPr/>
          </p:nvSpPr>
          <p:spPr>
            <a:xfrm rot="4923064">
              <a:off x="6756256" y="3367933"/>
              <a:ext cx="2026100" cy="1148425"/>
            </a:xfrm>
            <a:prstGeom prst="arc">
              <a:avLst>
                <a:gd name="adj1" fmla="val 15809152"/>
                <a:gd name="adj2" fmla="val 3054656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 rot="17748509">
              <a:off x="7914838" y="3410449"/>
              <a:ext cx="695945" cy="613033"/>
              <a:chOff x="7984691" y="3879173"/>
              <a:chExt cx="695945" cy="613033"/>
            </a:xfrm>
          </p:grpSpPr>
          <p:cxnSp>
            <p:nvCxnSpPr>
              <p:cNvPr id="124" name="Straight Arrow Connector 123"/>
              <p:cNvCxnSpPr>
                <a:cxnSpLocks noChangeAspect="1"/>
              </p:cNvCxnSpPr>
              <p:nvPr/>
            </p:nvCxnSpPr>
            <p:spPr>
              <a:xfrm rot="10444405">
                <a:off x="8157171" y="3879173"/>
                <a:ext cx="108000" cy="4251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>
                <a:cxnSpLocks noChangeAspect="1"/>
              </p:cNvCxnSpPr>
              <p:nvPr/>
            </p:nvCxnSpPr>
            <p:spPr>
              <a:xfrm flipH="1">
                <a:off x="7984691" y="4278248"/>
                <a:ext cx="306000" cy="2139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cxnSpLocks/>
              </p:cNvCxnSpPr>
              <p:nvPr/>
            </p:nvCxnSpPr>
            <p:spPr>
              <a:xfrm flipV="1">
                <a:off x="8284854" y="4154001"/>
                <a:ext cx="395782" cy="1292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Arc 128"/>
            <p:cNvSpPr/>
            <p:nvPr/>
          </p:nvSpPr>
          <p:spPr>
            <a:xfrm rot="14608946">
              <a:off x="7403150" y="3609437"/>
              <a:ext cx="958640" cy="1101475"/>
            </a:xfrm>
            <a:prstGeom prst="arc">
              <a:avLst>
                <a:gd name="adj1" fmla="val 17037031"/>
                <a:gd name="adj2" fmla="val 2842503"/>
              </a:avLst>
            </a:prstGeom>
            <a:ln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>
              <a:cxnSpLocks/>
            </p:cNvCxnSpPr>
            <p:nvPr/>
          </p:nvCxnSpPr>
          <p:spPr>
            <a:xfrm flipH="1">
              <a:off x="6885422" y="4437026"/>
              <a:ext cx="444299" cy="84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/>
            </p:cNvCxnSpPr>
            <p:nvPr/>
          </p:nvCxnSpPr>
          <p:spPr>
            <a:xfrm flipH="1">
              <a:off x="7299071" y="4435156"/>
              <a:ext cx="16031" cy="430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/>
            </p:cNvCxnSpPr>
            <p:nvPr/>
          </p:nvCxnSpPr>
          <p:spPr>
            <a:xfrm rot="15850856" flipV="1">
              <a:off x="7033327" y="4185529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5746" y="1122910"/>
              <a:ext cx="511055" cy="274044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8233" y="1858697"/>
              <a:ext cx="511056" cy="27404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7011" y="3728471"/>
              <a:ext cx="498963" cy="267560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7816" y="4133258"/>
              <a:ext cx="492611" cy="26415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53048" y="1935971"/>
              <a:ext cx="266123" cy="3020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05474" y="2380854"/>
              <a:ext cx="323517" cy="34905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5489" y="3442014"/>
              <a:ext cx="302827" cy="318357"/>
            </a:xfrm>
            <a:prstGeom prst="rect">
              <a:avLst/>
            </a:prstGeom>
          </p:spPr>
        </p:pic>
      </p:grpSp>
      <p:grpSp>
        <p:nvGrpSpPr>
          <p:cNvPr id="131" name="Group 130"/>
          <p:cNvGrpSpPr/>
          <p:nvPr/>
        </p:nvGrpSpPr>
        <p:grpSpPr>
          <a:xfrm>
            <a:off x="6213381" y="1205026"/>
            <a:ext cx="4007749" cy="5129640"/>
            <a:chOff x="6577816" y="-174444"/>
            <a:chExt cx="4007749" cy="5129640"/>
          </a:xfrm>
        </p:grpSpPr>
        <p:sp>
          <p:nvSpPr>
            <p:cNvPr id="134" name="Rectangle 6"/>
            <p:cNvSpPr>
              <a:spLocks noChangeAspect="1"/>
            </p:cNvSpPr>
            <p:nvPr/>
          </p:nvSpPr>
          <p:spPr>
            <a:xfrm rot="14438025">
              <a:off x="8730304" y="184644"/>
              <a:ext cx="1564132" cy="1800000"/>
            </a:xfrm>
            <a:custGeom>
              <a:avLst/>
              <a:gdLst>
                <a:gd name="connsiteX0" fmla="*/ 0 w 2326340"/>
                <a:gd name="connsiteY0" fmla="*/ 0 h 2389700"/>
                <a:gd name="connsiteX1" fmla="*/ 2326340 w 2326340"/>
                <a:gd name="connsiteY1" fmla="*/ 0 h 2389700"/>
                <a:gd name="connsiteX2" fmla="*/ 2326340 w 2326340"/>
                <a:gd name="connsiteY2" fmla="*/ 2389700 h 2389700"/>
                <a:gd name="connsiteX3" fmla="*/ 0 w 2326340"/>
                <a:gd name="connsiteY3" fmla="*/ 2389700 h 2389700"/>
                <a:gd name="connsiteX4" fmla="*/ 0 w 2326340"/>
                <a:gd name="connsiteY4" fmla="*/ 0 h 2389700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0 w 2359958"/>
                <a:gd name="connsiteY3" fmla="*/ 2389700 h 3149459"/>
                <a:gd name="connsiteX4" fmla="*/ 0 w 2359958"/>
                <a:gd name="connsiteY4" fmla="*/ 0 h 3149459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20170 w 2359958"/>
                <a:gd name="connsiteY3" fmla="*/ 2725876 h 3149459"/>
                <a:gd name="connsiteX4" fmla="*/ 0 w 2359958"/>
                <a:gd name="connsiteY4" fmla="*/ 0 h 3149459"/>
                <a:gd name="connsiteX0" fmla="*/ 0 w 2373405"/>
                <a:gd name="connsiteY0" fmla="*/ 0 h 3593211"/>
                <a:gd name="connsiteX1" fmla="*/ 2339787 w 2373405"/>
                <a:gd name="connsiteY1" fmla="*/ 443752 h 3593211"/>
                <a:gd name="connsiteX2" fmla="*/ 2373405 w 2373405"/>
                <a:gd name="connsiteY2" fmla="*/ 3593211 h 3593211"/>
                <a:gd name="connsiteX3" fmla="*/ 33617 w 2373405"/>
                <a:gd name="connsiteY3" fmla="*/ 3169628 h 3593211"/>
                <a:gd name="connsiteX4" fmla="*/ 0 w 2373405"/>
                <a:gd name="connsiteY4" fmla="*/ 0 h 3593211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33617 w 2524754"/>
                <a:gd name="connsiteY3" fmla="*/ 3169628 h 3625016"/>
                <a:gd name="connsiteX4" fmla="*/ 0 w 2524754"/>
                <a:gd name="connsiteY4" fmla="*/ 0 h 3625016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58842 w 2524754"/>
                <a:gd name="connsiteY3" fmla="*/ 3193482 h 3625016"/>
                <a:gd name="connsiteX4" fmla="*/ 0 w 2524754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151333 w 2617245"/>
                <a:gd name="connsiteY3" fmla="*/ 3193482 h 3625016"/>
                <a:gd name="connsiteX4" fmla="*/ 0 w 2617245"/>
                <a:gd name="connsiteY4" fmla="*/ 0 h 3625016"/>
                <a:gd name="connsiteX0" fmla="*/ 0 w 2874534"/>
                <a:gd name="connsiteY0" fmla="*/ 0 h 3193482"/>
                <a:gd name="connsiteX1" fmla="*/ 2432278 w 2874534"/>
                <a:gd name="connsiteY1" fmla="*/ 443752 h 3193482"/>
                <a:gd name="connsiteX2" fmla="*/ 2874534 w 2874534"/>
                <a:gd name="connsiteY2" fmla="*/ 1490129 h 3193482"/>
                <a:gd name="connsiteX3" fmla="*/ 151333 w 2874534"/>
                <a:gd name="connsiteY3" fmla="*/ 3193482 h 3193482"/>
                <a:gd name="connsiteX4" fmla="*/ 0 w 2874534"/>
                <a:gd name="connsiteY4" fmla="*/ 0 h 3193482"/>
                <a:gd name="connsiteX0" fmla="*/ 0 w 2874534"/>
                <a:gd name="connsiteY0" fmla="*/ 523045 h 3716527"/>
                <a:gd name="connsiteX1" fmla="*/ 2158530 w 2874534"/>
                <a:gd name="connsiteY1" fmla="*/ 0 h 3716527"/>
                <a:gd name="connsiteX2" fmla="*/ 2874534 w 2874534"/>
                <a:gd name="connsiteY2" fmla="*/ 2013174 h 3716527"/>
                <a:gd name="connsiteX3" fmla="*/ 151333 w 2874534"/>
                <a:gd name="connsiteY3" fmla="*/ 3716527 h 3716527"/>
                <a:gd name="connsiteX4" fmla="*/ 0 w 2874534"/>
                <a:gd name="connsiteY4" fmla="*/ 523045 h 3716527"/>
                <a:gd name="connsiteX0" fmla="*/ 0 w 2874534"/>
                <a:gd name="connsiteY0" fmla="*/ 523045 h 4784345"/>
                <a:gd name="connsiteX1" fmla="*/ 2158530 w 2874534"/>
                <a:gd name="connsiteY1" fmla="*/ 0 h 4784345"/>
                <a:gd name="connsiteX2" fmla="*/ 2874534 w 2874534"/>
                <a:gd name="connsiteY2" fmla="*/ 2013174 h 4784345"/>
                <a:gd name="connsiteX3" fmla="*/ 1146460 w 2874534"/>
                <a:gd name="connsiteY3" fmla="*/ 4784345 h 4784345"/>
                <a:gd name="connsiteX4" fmla="*/ 0 w 2874534"/>
                <a:gd name="connsiteY4" fmla="*/ 523045 h 4784345"/>
                <a:gd name="connsiteX0" fmla="*/ 0 w 2867194"/>
                <a:gd name="connsiteY0" fmla="*/ 3364412 h 4784345"/>
                <a:gd name="connsiteX1" fmla="*/ 2151190 w 2867194"/>
                <a:gd name="connsiteY1" fmla="*/ 0 h 4784345"/>
                <a:gd name="connsiteX2" fmla="*/ 2867194 w 2867194"/>
                <a:gd name="connsiteY2" fmla="*/ 2013174 h 4784345"/>
                <a:gd name="connsiteX3" fmla="*/ 1139120 w 2867194"/>
                <a:gd name="connsiteY3" fmla="*/ 4784345 h 4784345"/>
                <a:gd name="connsiteX4" fmla="*/ 0 w 2867194"/>
                <a:gd name="connsiteY4" fmla="*/ 3364412 h 4784345"/>
                <a:gd name="connsiteX0" fmla="*/ 0 w 2867194"/>
                <a:gd name="connsiteY0" fmla="*/ 3364412 h 4234746"/>
                <a:gd name="connsiteX1" fmla="*/ 2151190 w 2867194"/>
                <a:gd name="connsiteY1" fmla="*/ 0 h 4234746"/>
                <a:gd name="connsiteX2" fmla="*/ 2867194 w 2867194"/>
                <a:gd name="connsiteY2" fmla="*/ 2013174 h 4234746"/>
                <a:gd name="connsiteX3" fmla="*/ 1495094 w 2867194"/>
                <a:gd name="connsiteY3" fmla="*/ 4234746 h 4234746"/>
                <a:gd name="connsiteX4" fmla="*/ 0 w 2867194"/>
                <a:gd name="connsiteY4" fmla="*/ 3364412 h 4234746"/>
                <a:gd name="connsiteX0" fmla="*/ 0 w 2913469"/>
                <a:gd name="connsiteY0" fmla="*/ 3364412 h 4234746"/>
                <a:gd name="connsiteX1" fmla="*/ 2151190 w 2913469"/>
                <a:gd name="connsiteY1" fmla="*/ 0 h 4234746"/>
                <a:gd name="connsiteX2" fmla="*/ 2913469 w 2913469"/>
                <a:gd name="connsiteY2" fmla="*/ 1919189 h 4234746"/>
                <a:gd name="connsiteX3" fmla="*/ 1495094 w 2913469"/>
                <a:gd name="connsiteY3" fmla="*/ 4234746 h 4234746"/>
                <a:gd name="connsiteX4" fmla="*/ 0 w 2913469"/>
                <a:gd name="connsiteY4" fmla="*/ 3364412 h 4234746"/>
                <a:gd name="connsiteX0" fmla="*/ 0 w 2913469"/>
                <a:gd name="connsiteY0" fmla="*/ 3364412 h 4225655"/>
                <a:gd name="connsiteX1" fmla="*/ 2151190 w 2913469"/>
                <a:gd name="connsiteY1" fmla="*/ 0 h 4225655"/>
                <a:gd name="connsiteX2" fmla="*/ 2913469 w 2913469"/>
                <a:gd name="connsiteY2" fmla="*/ 1919189 h 4225655"/>
                <a:gd name="connsiteX3" fmla="*/ 1529447 w 2913469"/>
                <a:gd name="connsiteY3" fmla="*/ 4225655 h 4225655"/>
                <a:gd name="connsiteX4" fmla="*/ 0 w 2913469"/>
                <a:gd name="connsiteY4" fmla="*/ 3364412 h 4225655"/>
                <a:gd name="connsiteX0" fmla="*/ 0 w 2854846"/>
                <a:gd name="connsiteY0" fmla="*/ 3395606 h 4225655"/>
                <a:gd name="connsiteX1" fmla="*/ 2092567 w 2854846"/>
                <a:gd name="connsiteY1" fmla="*/ 0 h 4225655"/>
                <a:gd name="connsiteX2" fmla="*/ 2854846 w 2854846"/>
                <a:gd name="connsiteY2" fmla="*/ 1919189 h 4225655"/>
                <a:gd name="connsiteX3" fmla="*/ 1470824 w 2854846"/>
                <a:gd name="connsiteY3" fmla="*/ 4225655 h 4225655"/>
                <a:gd name="connsiteX4" fmla="*/ 0 w 2854846"/>
                <a:gd name="connsiteY4" fmla="*/ 3395606 h 4225655"/>
                <a:gd name="connsiteX0" fmla="*/ 0 w 2854846"/>
                <a:gd name="connsiteY0" fmla="*/ 3395606 h 4215695"/>
                <a:gd name="connsiteX1" fmla="*/ 2092567 w 2854846"/>
                <a:gd name="connsiteY1" fmla="*/ 0 h 4215695"/>
                <a:gd name="connsiteX2" fmla="*/ 2854846 w 2854846"/>
                <a:gd name="connsiteY2" fmla="*/ 1919189 h 4215695"/>
                <a:gd name="connsiteX3" fmla="*/ 1486400 w 2854846"/>
                <a:gd name="connsiteY3" fmla="*/ 4215695 h 4215695"/>
                <a:gd name="connsiteX4" fmla="*/ 0 w 2854846"/>
                <a:gd name="connsiteY4" fmla="*/ 3395606 h 4215695"/>
                <a:gd name="connsiteX0" fmla="*/ 0 w 2836986"/>
                <a:gd name="connsiteY0" fmla="*/ 3414234 h 4215695"/>
                <a:gd name="connsiteX1" fmla="*/ 2074707 w 2836986"/>
                <a:gd name="connsiteY1" fmla="*/ 0 h 4215695"/>
                <a:gd name="connsiteX2" fmla="*/ 2836986 w 2836986"/>
                <a:gd name="connsiteY2" fmla="*/ 1919189 h 4215695"/>
                <a:gd name="connsiteX3" fmla="*/ 1468540 w 2836986"/>
                <a:gd name="connsiteY3" fmla="*/ 4215695 h 4215695"/>
                <a:gd name="connsiteX4" fmla="*/ 0 w 2836986"/>
                <a:gd name="connsiteY4" fmla="*/ 3414234 h 4215695"/>
                <a:gd name="connsiteX0" fmla="*/ -1 w 2822330"/>
                <a:gd name="connsiteY0" fmla="*/ 3422032 h 4215695"/>
                <a:gd name="connsiteX1" fmla="*/ 2060051 w 2822330"/>
                <a:gd name="connsiteY1" fmla="*/ 0 h 4215695"/>
                <a:gd name="connsiteX2" fmla="*/ 2822330 w 2822330"/>
                <a:gd name="connsiteY2" fmla="*/ 1919189 h 4215695"/>
                <a:gd name="connsiteX3" fmla="*/ 1453884 w 2822330"/>
                <a:gd name="connsiteY3" fmla="*/ 4215695 h 4215695"/>
                <a:gd name="connsiteX4" fmla="*/ -1 w 2822330"/>
                <a:gd name="connsiteY4" fmla="*/ 3422032 h 4215695"/>
                <a:gd name="connsiteX0" fmla="*/ 0 w 2800347"/>
                <a:gd name="connsiteY0" fmla="*/ 3433730 h 4215695"/>
                <a:gd name="connsiteX1" fmla="*/ 2038068 w 2800347"/>
                <a:gd name="connsiteY1" fmla="*/ 0 h 4215695"/>
                <a:gd name="connsiteX2" fmla="*/ 2800347 w 2800347"/>
                <a:gd name="connsiteY2" fmla="*/ 1919189 h 4215695"/>
                <a:gd name="connsiteX3" fmla="*/ 1431901 w 2800347"/>
                <a:gd name="connsiteY3" fmla="*/ 4215695 h 4215695"/>
                <a:gd name="connsiteX4" fmla="*/ 0 w 2800347"/>
                <a:gd name="connsiteY4" fmla="*/ 3433730 h 4215695"/>
                <a:gd name="connsiteX0" fmla="*/ 0 w 2801265"/>
                <a:gd name="connsiteY0" fmla="*/ 3451488 h 4215695"/>
                <a:gd name="connsiteX1" fmla="*/ 2038986 w 2801265"/>
                <a:gd name="connsiteY1" fmla="*/ 0 h 4215695"/>
                <a:gd name="connsiteX2" fmla="*/ 2801265 w 2801265"/>
                <a:gd name="connsiteY2" fmla="*/ 1919189 h 4215695"/>
                <a:gd name="connsiteX3" fmla="*/ 1432819 w 2801265"/>
                <a:gd name="connsiteY3" fmla="*/ 4215695 h 4215695"/>
                <a:gd name="connsiteX4" fmla="*/ 0 w 2801265"/>
                <a:gd name="connsiteY4" fmla="*/ 3451488 h 4215695"/>
                <a:gd name="connsiteX0" fmla="*/ 0 w 2801265"/>
                <a:gd name="connsiteY0" fmla="*/ 3451488 h 4123374"/>
                <a:gd name="connsiteX1" fmla="*/ 2038986 w 2801265"/>
                <a:gd name="connsiteY1" fmla="*/ 0 h 4123374"/>
                <a:gd name="connsiteX2" fmla="*/ 2801265 w 2801265"/>
                <a:gd name="connsiteY2" fmla="*/ 1919189 h 4123374"/>
                <a:gd name="connsiteX3" fmla="*/ 1259322 w 2801265"/>
                <a:gd name="connsiteY3" fmla="*/ 4123374 h 4123374"/>
                <a:gd name="connsiteX4" fmla="*/ 0 w 2801265"/>
                <a:gd name="connsiteY4" fmla="*/ 3451488 h 4123374"/>
                <a:gd name="connsiteX0" fmla="*/ 0 w 2716867"/>
                <a:gd name="connsiteY0" fmla="*/ 3451488 h 4123374"/>
                <a:gd name="connsiteX1" fmla="*/ 2038986 w 2716867"/>
                <a:gd name="connsiteY1" fmla="*/ 0 h 4123374"/>
                <a:gd name="connsiteX2" fmla="*/ 2716867 w 2716867"/>
                <a:gd name="connsiteY2" fmla="*/ 1704553 h 4123374"/>
                <a:gd name="connsiteX3" fmla="*/ 1259322 w 2716867"/>
                <a:gd name="connsiteY3" fmla="*/ 4123374 h 4123374"/>
                <a:gd name="connsiteX4" fmla="*/ 0 w 2716867"/>
                <a:gd name="connsiteY4" fmla="*/ 3451488 h 4123374"/>
                <a:gd name="connsiteX0" fmla="*/ 0 w 2716867"/>
                <a:gd name="connsiteY0" fmla="*/ 3451488 h 4129969"/>
                <a:gd name="connsiteX1" fmla="*/ 2038986 w 2716867"/>
                <a:gd name="connsiteY1" fmla="*/ 0 h 4129969"/>
                <a:gd name="connsiteX2" fmla="*/ 2716867 w 2716867"/>
                <a:gd name="connsiteY2" fmla="*/ 1704553 h 4129969"/>
                <a:gd name="connsiteX3" fmla="*/ 1271713 w 2716867"/>
                <a:gd name="connsiteY3" fmla="*/ 4129969 h 4129969"/>
                <a:gd name="connsiteX4" fmla="*/ 0 w 2716867"/>
                <a:gd name="connsiteY4" fmla="*/ 3451488 h 4129969"/>
                <a:gd name="connsiteX0" fmla="*/ 0 w 3645211"/>
                <a:gd name="connsiteY0" fmla="*/ 3451488 h 4129969"/>
                <a:gd name="connsiteX1" fmla="*/ 2038986 w 3645211"/>
                <a:gd name="connsiteY1" fmla="*/ 0 h 4129969"/>
                <a:gd name="connsiteX2" fmla="*/ 3645211 w 3645211"/>
                <a:gd name="connsiteY2" fmla="*/ 163047 h 4129969"/>
                <a:gd name="connsiteX3" fmla="*/ 1271713 w 3645211"/>
                <a:gd name="connsiteY3" fmla="*/ 4129969 h 4129969"/>
                <a:gd name="connsiteX4" fmla="*/ 0 w 3645211"/>
                <a:gd name="connsiteY4" fmla="*/ 3451488 h 4129969"/>
                <a:gd name="connsiteX0" fmla="*/ 0 w 3645211"/>
                <a:gd name="connsiteY0" fmla="*/ 3288441 h 3966922"/>
                <a:gd name="connsiteX1" fmla="*/ 1835087 w 3645211"/>
                <a:gd name="connsiteY1" fmla="*/ 179621 h 3966922"/>
                <a:gd name="connsiteX2" fmla="*/ 3645211 w 3645211"/>
                <a:gd name="connsiteY2" fmla="*/ 0 h 3966922"/>
                <a:gd name="connsiteX3" fmla="*/ 1271713 w 3645211"/>
                <a:gd name="connsiteY3" fmla="*/ 3966922 h 3966922"/>
                <a:gd name="connsiteX4" fmla="*/ 0 w 3645211"/>
                <a:gd name="connsiteY4" fmla="*/ 3288441 h 396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5211" h="3966922">
                  <a:moveTo>
                    <a:pt x="0" y="3288441"/>
                  </a:moveTo>
                  <a:lnTo>
                    <a:pt x="1835087" y="179621"/>
                  </a:lnTo>
                  <a:lnTo>
                    <a:pt x="3645211" y="0"/>
                  </a:lnTo>
                  <a:lnTo>
                    <a:pt x="1271713" y="3966922"/>
                  </a:lnTo>
                  <a:lnTo>
                    <a:pt x="0" y="3288441"/>
                  </a:lnTo>
                  <a:close/>
                </a:path>
              </a:pathLst>
            </a:cu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>
              <a:spLocks noChangeAspect="1"/>
            </p:cNvSpPr>
            <p:nvPr/>
          </p:nvSpPr>
          <p:spPr>
            <a:xfrm rot="5400000">
              <a:off x="8078644" y="2318493"/>
              <a:ext cx="2719670" cy="2294172"/>
            </a:xfrm>
            <a:prstGeom prst="arc">
              <a:avLst>
                <a:gd name="adj1" fmla="val 4372411"/>
                <a:gd name="adj2" fmla="val 9170967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/>
            <p:cNvSpPr/>
            <p:nvPr/>
          </p:nvSpPr>
          <p:spPr>
            <a:xfrm rot="2068540">
              <a:off x="8447272" y="1138454"/>
              <a:ext cx="1471277" cy="1243336"/>
            </a:xfrm>
            <a:prstGeom prst="arc">
              <a:avLst>
                <a:gd name="adj1" fmla="val 16306494"/>
                <a:gd name="adj2" fmla="val 4034625"/>
              </a:avLst>
            </a:prstGeom>
            <a:ln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/>
            <p:cNvSpPr/>
            <p:nvPr/>
          </p:nvSpPr>
          <p:spPr>
            <a:xfrm rot="11605414">
              <a:off x="7989402" y="2248221"/>
              <a:ext cx="1320149" cy="1608787"/>
            </a:xfrm>
            <a:prstGeom prst="arc">
              <a:avLst>
                <a:gd name="adj1" fmla="val 17803717"/>
                <a:gd name="adj2" fmla="val 5023735"/>
              </a:avLst>
            </a:prstGeom>
            <a:ln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8948617" y="1005095"/>
              <a:ext cx="936081" cy="673905"/>
              <a:chOff x="12073849" y="1106609"/>
              <a:chExt cx="936081" cy="673905"/>
            </a:xfrm>
          </p:grpSpPr>
          <p:cxnSp>
            <p:nvCxnSpPr>
              <p:cNvPr id="160" name="Straight Arrow Connector 159"/>
              <p:cNvCxnSpPr>
                <a:cxnSpLocks noChangeAspect="1"/>
              </p:cNvCxnSpPr>
              <p:nvPr/>
            </p:nvCxnSpPr>
            <p:spPr>
              <a:xfrm rot="10620000" flipH="1">
                <a:off x="12541930" y="1106609"/>
                <a:ext cx="468000" cy="1865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cxnSpLocks noChangeAspect="1"/>
              </p:cNvCxnSpPr>
              <p:nvPr/>
            </p:nvCxnSpPr>
            <p:spPr>
              <a:xfrm rot="1320000" flipH="1">
                <a:off x="12073849" y="1208253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cxnSpLocks noChangeAspect="1"/>
              </p:cNvCxnSpPr>
              <p:nvPr/>
            </p:nvCxnSpPr>
            <p:spPr>
              <a:xfrm rot="17520000" flipH="1">
                <a:off x="12318322" y="1453242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Arc 139"/>
            <p:cNvSpPr>
              <a:spLocks noChangeAspect="1"/>
            </p:cNvSpPr>
            <p:nvPr/>
          </p:nvSpPr>
          <p:spPr>
            <a:xfrm rot="5400000">
              <a:off x="6703009" y="-174444"/>
              <a:ext cx="2719670" cy="2719670"/>
            </a:xfrm>
            <a:prstGeom prst="arc">
              <a:avLst>
                <a:gd name="adj1" fmla="val 16200000"/>
                <a:gd name="adj2" fmla="val 19521068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1" name="Straight Arrow Connector 140"/>
            <p:cNvCxnSpPr>
              <a:cxnSpLocks noChangeAspect="1"/>
            </p:cNvCxnSpPr>
            <p:nvPr/>
          </p:nvCxnSpPr>
          <p:spPr>
            <a:xfrm rot="10444405">
              <a:off x="8713756" y="1893005"/>
              <a:ext cx="108000" cy="425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cxnSpLocks noChangeAspect="1"/>
            </p:cNvCxnSpPr>
            <p:nvPr/>
          </p:nvCxnSpPr>
          <p:spPr>
            <a:xfrm flipH="1">
              <a:off x="8541276" y="2292080"/>
              <a:ext cx="306000" cy="213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cxnSpLocks/>
            </p:cNvCxnSpPr>
            <p:nvPr/>
          </p:nvCxnSpPr>
          <p:spPr>
            <a:xfrm flipV="1">
              <a:off x="8841439" y="2167833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Arc 143"/>
            <p:cNvSpPr>
              <a:spLocks noChangeAspect="1"/>
            </p:cNvSpPr>
            <p:nvPr/>
          </p:nvSpPr>
          <p:spPr>
            <a:xfrm rot="4923064">
              <a:off x="6756256" y="3367933"/>
              <a:ext cx="2026100" cy="1148425"/>
            </a:xfrm>
            <a:prstGeom prst="arc">
              <a:avLst>
                <a:gd name="adj1" fmla="val 15809152"/>
                <a:gd name="adj2" fmla="val 3054656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5" name="Group 144"/>
            <p:cNvGrpSpPr/>
            <p:nvPr/>
          </p:nvGrpSpPr>
          <p:grpSpPr>
            <a:xfrm rot="17748509">
              <a:off x="7914838" y="3410449"/>
              <a:ext cx="695945" cy="613033"/>
              <a:chOff x="7984691" y="3879173"/>
              <a:chExt cx="695945" cy="613033"/>
            </a:xfrm>
          </p:grpSpPr>
          <p:cxnSp>
            <p:nvCxnSpPr>
              <p:cNvPr id="157" name="Straight Arrow Connector 156"/>
              <p:cNvCxnSpPr>
                <a:cxnSpLocks noChangeAspect="1"/>
              </p:cNvCxnSpPr>
              <p:nvPr/>
            </p:nvCxnSpPr>
            <p:spPr>
              <a:xfrm rot="10444405">
                <a:off x="8157171" y="3879173"/>
                <a:ext cx="108000" cy="4251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cxnSpLocks noChangeAspect="1"/>
              </p:cNvCxnSpPr>
              <p:nvPr/>
            </p:nvCxnSpPr>
            <p:spPr>
              <a:xfrm flipH="1">
                <a:off x="7984691" y="4278248"/>
                <a:ext cx="306000" cy="2139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cxnSpLocks/>
              </p:cNvCxnSpPr>
              <p:nvPr/>
            </p:nvCxnSpPr>
            <p:spPr>
              <a:xfrm flipV="1">
                <a:off x="8284854" y="4154001"/>
                <a:ext cx="395782" cy="1292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Arc 145"/>
            <p:cNvSpPr/>
            <p:nvPr/>
          </p:nvSpPr>
          <p:spPr>
            <a:xfrm rot="14608946">
              <a:off x="7403150" y="3609437"/>
              <a:ext cx="958640" cy="1101475"/>
            </a:xfrm>
            <a:prstGeom prst="arc">
              <a:avLst>
                <a:gd name="adj1" fmla="val 17037031"/>
                <a:gd name="adj2" fmla="val 2842503"/>
              </a:avLst>
            </a:prstGeom>
            <a:ln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146"/>
            <p:cNvCxnSpPr>
              <a:cxnSpLocks/>
            </p:cNvCxnSpPr>
            <p:nvPr/>
          </p:nvCxnSpPr>
          <p:spPr>
            <a:xfrm flipH="1">
              <a:off x="6885422" y="4437026"/>
              <a:ext cx="444299" cy="84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cxnSpLocks/>
            </p:cNvCxnSpPr>
            <p:nvPr/>
          </p:nvCxnSpPr>
          <p:spPr>
            <a:xfrm flipH="1">
              <a:off x="7299071" y="4435156"/>
              <a:ext cx="16031" cy="430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cxnSpLocks/>
            </p:cNvCxnSpPr>
            <p:nvPr/>
          </p:nvCxnSpPr>
          <p:spPr>
            <a:xfrm rot="15850856" flipV="1">
              <a:off x="7033327" y="4185529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85746" y="1122910"/>
              <a:ext cx="511055" cy="274044"/>
            </a:xfrm>
            <a:prstGeom prst="rect">
              <a:avLst/>
            </a:prstGeom>
          </p:spPr>
        </p:pic>
        <p:pic>
          <p:nvPicPr>
            <p:cNvPr id="151" name="Picture 1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8233" y="1858697"/>
              <a:ext cx="511056" cy="274044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07011" y="3728471"/>
              <a:ext cx="498963" cy="267560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7816" y="4133258"/>
              <a:ext cx="492611" cy="264154"/>
            </a:xfrm>
            <a:prstGeom prst="rect">
              <a:avLst/>
            </a:prstGeom>
          </p:spPr>
        </p:pic>
        <p:pic>
          <p:nvPicPr>
            <p:cNvPr id="154" name="Picture 1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53048" y="1935971"/>
              <a:ext cx="266123" cy="302086"/>
            </a:xfrm>
            <a:prstGeom prst="rect">
              <a:avLst/>
            </a:prstGeom>
          </p:spPr>
        </p:pic>
        <p:pic>
          <p:nvPicPr>
            <p:cNvPr id="155" name="Picture 1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05474" y="2380854"/>
              <a:ext cx="323517" cy="349058"/>
            </a:xfrm>
            <a:prstGeom prst="rect">
              <a:avLst/>
            </a:prstGeom>
          </p:spPr>
        </p:pic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5489" y="3442014"/>
              <a:ext cx="302827" cy="318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49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767139" y="256503"/>
            <a:ext cx="6545975" cy="5015406"/>
            <a:chOff x="1767139" y="256503"/>
            <a:chExt cx="6545975" cy="5015406"/>
          </a:xfrm>
        </p:grpSpPr>
        <p:sp>
          <p:nvSpPr>
            <p:cNvPr id="93" name="Rectangle 6"/>
            <p:cNvSpPr>
              <a:spLocks noChangeAspect="1"/>
            </p:cNvSpPr>
            <p:nvPr/>
          </p:nvSpPr>
          <p:spPr>
            <a:xfrm rot="14438025">
              <a:off x="6333455" y="536153"/>
              <a:ext cx="1564132" cy="1800000"/>
            </a:xfrm>
            <a:custGeom>
              <a:avLst/>
              <a:gdLst>
                <a:gd name="connsiteX0" fmla="*/ 0 w 2326340"/>
                <a:gd name="connsiteY0" fmla="*/ 0 h 2389700"/>
                <a:gd name="connsiteX1" fmla="*/ 2326340 w 2326340"/>
                <a:gd name="connsiteY1" fmla="*/ 0 h 2389700"/>
                <a:gd name="connsiteX2" fmla="*/ 2326340 w 2326340"/>
                <a:gd name="connsiteY2" fmla="*/ 2389700 h 2389700"/>
                <a:gd name="connsiteX3" fmla="*/ 0 w 2326340"/>
                <a:gd name="connsiteY3" fmla="*/ 2389700 h 2389700"/>
                <a:gd name="connsiteX4" fmla="*/ 0 w 2326340"/>
                <a:gd name="connsiteY4" fmla="*/ 0 h 2389700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0 w 2359958"/>
                <a:gd name="connsiteY3" fmla="*/ 2389700 h 3149459"/>
                <a:gd name="connsiteX4" fmla="*/ 0 w 2359958"/>
                <a:gd name="connsiteY4" fmla="*/ 0 h 3149459"/>
                <a:gd name="connsiteX0" fmla="*/ 0 w 2359958"/>
                <a:gd name="connsiteY0" fmla="*/ 0 h 3149459"/>
                <a:gd name="connsiteX1" fmla="*/ 2326340 w 2359958"/>
                <a:gd name="connsiteY1" fmla="*/ 0 h 3149459"/>
                <a:gd name="connsiteX2" fmla="*/ 2359958 w 2359958"/>
                <a:gd name="connsiteY2" fmla="*/ 3149459 h 3149459"/>
                <a:gd name="connsiteX3" fmla="*/ 20170 w 2359958"/>
                <a:gd name="connsiteY3" fmla="*/ 2725876 h 3149459"/>
                <a:gd name="connsiteX4" fmla="*/ 0 w 2359958"/>
                <a:gd name="connsiteY4" fmla="*/ 0 h 3149459"/>
                <a:gd name="connsiteX0" fmla="*/ 0 w 2373405"/>
                <a:gd name="connsiteY0" fmla="*/ 0 h 3593211"/>
                <a:gd name="connsiteX1" fmla="*/ 2339787 w 2373405"/>
                <a:gd name="connsiteY1" fmla="*/ 443752 h 3593211"/>
                <a:gd name="connsiteX2" fmla="*/ 2373405 w 2373405"/>
                <a:gd name="connsiteY2" fmla="*/ 3593211 h 3593211"/>
                <a:gd name="connsiteX3" fmla="*/ 33617 w 2373405"/>
                <a:gd name="connsiteY3" fmla="*/ 3169628 h 3593211"/>
                <a:gd name="connsiteX4" fmla="*/ 0 w 2373405"/>
                <a:gd name="connsiteY4" fmla="*/ 0 h 3593211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33617 w 2524754"/>
                <a:gd name="connsiteY3" fmla="*/ 3169628 h 3625016"/>
                <a:gd name="connsiteX4" fmla="*/ 0 w 2524754"/>
                <a:gd name="connsiteY4" fmla="*/ 0 h 3625016"/>
                <a:gd name="connsiteX0" fmla="*/ 0 w 2524754"/>
                <a:gd name="connsiteY0" fmla="*/ 0 h 3625016"/>
                <a:gd name="connsiteX1" fmla="*/ 2339787 w 2524754"/>
                <a:gd name="connsiteY1" fmla="*/ 443752 h 3625016"/>
                <a:gd name="connsiteX2" fmla="*/ 2524754 w 2524754"/>
                <a:gd name="connsiteY2" fmla="*/ 3625016 h 3625016"/>
                <a:gd name="connsiteX3" fmla="*/ 58842 w 2524754"/>
                <a:gd name="connsiteY3" fmla="*/ 3193482 h 3625016"/>
                <a:gd name="connsiteX4" fmla="*/ 0 w 2524754"/>
                <a:gd name="connsiteY4" fmla="*/ 0 h 3625016"/>
                <a:gd name="connsiteX0" fmla="*/ 0 w 2617245"/>
                <a:gd name="connsiteY0" fmla="*/ 0 h 3625016"/>
                <a:gd name="connsiteX1" fmla="*/ 2432278 w 2617245"/>
                <a:gd name="connsiteY1" fmla="*/ 443752 h 3625016"/>
                <a:gd name="connsiteX2" fmla="*/ 2617245 w 2617245"/>
                <a:gd name="connsiteY2" fmla="*/ 3625016 h 3625016"/>
                <a:gd name="connsiteX3" fmla="*/ 151333 w 2617245"/>
                <a:gd name="connsiteY3" fmla="*/ 3193482 h 3625016"/>
                <a:gd name="connsiteX4" fmla="*/ 0 w 2617245"/>
                <a:gd name="connsiteY4" fmla="*/ 0 h 3625016"/>
                <a:gd name="connsiteX0" fmla="*/ 0 w 2874534"/>
                <a:gd name="connsiteY0" fmla="*/ 0 h 3193482"/>
                <a:gd name="connsiteX1" fmla="*/ 2432278 w 2874534"/>
                <a:gd name="connsiteY1" fmla="*/ 443752 h 3193482"/>
                <a:gd name="connsiteX2" fmla="*/ 2874534 w 2874534"/>
                <a:gd name="connsiteY2" fmla="*/ 1490129 h 3193482"/>
                <a:gd name="connsiteX3" fmla="*/ 151333 w 2874534"/>
                <a:gd name="connsiteY3" fmla="*/ 3193482 h 3193482"/>
                <a:gd name="connsiteX4" fmla="*/ 0 w 2874534"/>
                <a:gd name="connsiteY4" fmla="*/ 0 h 3193482"/>
                <a:gd name="connsiteX0" fmla="*/ 0 w 2874534"/>
                <a:gd name="connsiteY0" fmla="*/ 523045 h 3716527"/>
                <a:gd name="connsiteX1" fmla="*/ 2158530 w 2874534"/>
                <a:gd name="connsiteY1" fmla="*/ 0 h 3716527"/>
                <a:gd name="connsiteX2" fmla="*/ 2874534 w 2874534"/>
                <a:gd name="connsiteY2" fmla="*/ 2013174 h 3716527"/>
                <a:gd name="connsiteX3" fmla="*/ 151333 w 2874534"/>
                <a:gd name="connsiteY3" fmla="*/ 3716527 h 3716527"/>
                <a:gd name="connsiteX4" fmla="*/ 0 w 2874534"/>
                <a:gd name="connsiteY4" fmla="*/ 523045 h 3716527"/>
                <a:gd name="connsiteX0" fmla="*/ 0 w 2874534"/>
                <a:gd name="connsiteY0" fmla="*/ 523045 h 4784345"/>
                <a:gd name="connsiteX1" fmla="*/ 2158530 w 2874534"/>
                <a:gd name="connsiteY1" fmla="*/ 0 h 4784345"/>
                <a:gd name="connsiteX2" fmla="*/ 2874534 w 2874534"/>
                <a:gd name="connsiteY2" fmla="*/ 2013174 h 4784345"/>
                <a:gd name="connsiteX3" fmla="*/ 1146460 w 2874534"/>
                <a:gd name="connsiteY3" fmla="*/ 4784345 h 4784345"/>
                <a:gd name="connsiteX4" fmla="*/ 0 w 2874534"/>
                <a:gd name="connsiteY4" fmla="*/ 523045 h 4784345"/>
                <a:gd name="connsiteX0" fmla="*/ 0 w 2867194"/>
                <a:gd name="connsiteY0" fmla="*/ 3364412 h 4784345"/>
                <a:gd name="connsiteX1" fmla="*/ 2151190 w 2867194"/>
                <a:gd name="connsiteY1" fmla="*/ 0 h 4784345"/>
                <a:gd name="connsiteX2" fmla="*/ 2867194 w 2867194"/>
                <a:gd name="connsiteY2" fmla="*/ 2013174 h 4784345"/>
                <a:gd name="connsiteX3" fmla="*/ 1139120 w 2867194"/>
                <a:gd name="connsiteY3" fmla="*/ 4784345 h 4784345"/>
                <a:gd name="connsiteX4" fmla="*/ 0 w 2867194"/>
                <a:gd name="connsiteY4" fmla="*/ 3364412 h 4784345"/>
                <a:gd name="connsiteX0" fmla="*/ 0 w 2867194"/>
                <a:gd name="connsiteY0" fmla="*/ 3364412 h 4234746"/>
                <a:gd name="connsiteX1" fmla="*/ 2151190 w 2867194"/>
                <a:gd name="connsiteY1" fmla="*/ 0 h 4234746"/>
                <a:gd name="connsiteX2" fmla="*/ 2867194 w 2867194"/>
                <a:gd name="connsiteY2" fmla="*/ 2013174 h 4234746"/>
                <a:gd name="connsiteX3" fmla="*/ 1495094 w 2867194"/>
                <a:gd name="connsiteY3" fmla="*/ 4234746 h 4234746"/>
                <a:gd name="connsiteX4" fmla="*/ 0 w 2867194"/>
                <a:gd name="connsiteY4" fmla="*/ 3364412 h 4234746"/>
                <a:gd name="connsiteX0" fmla="*/ 0 w 2913469"/>
                <a:gd name="connsiteY0" fmla="*/ 3364412 h 4234746"/>
                <a:gd name="connsiteX1" fmla="*/ 2151190 w 2913469"/>
                <a:gd name="connsiteY1" fmla="*/ 0 h 4234746"/>
                <a:gd name="connsiteX2" fmla="*/ 2913469 w 2913469"/>
                <a:gd name="connsiteY2" fmla="*/ 1919189 h 4234746"/>
                <a:gd name="connsiteX3" fmla="*/ 1495094 w 2913469"/>
                <a:gd name="connsiteY3" fmla="*/ 4234746 h 4234746"/>
                <a:gd name="connsiteX4" fmla="*/ 0 w 2913469"/>
                <a:gd name="connsiteY4" fmla="*/ 3364412 h 4234746"/>
                <a:gd name="connsiteX0" fmla="*/ 0 w 2913469"/>
                <a:gd name="connsiteY0" fmla="*/ 3364412 h 4225655"/>
                <a:gd name="connsiteX1" fmla="*/ 2151190 w 2913469"/>
                <a:gd name="connsiteY1" fmla="*/ 0 h 4225655"/>
                <a:gd name="connsiteX2" fmla="*/ 2913469 w 2913469"/>
                <a:gd name="connsiteY2" fmla="*/ 1919189 h 4225655"/>
                <a:gd name="connsiteX3" fmla="*/ 1529447 w 2913469"/>
                <a:gd name="connsiteY3" fmla="*/ 4225655 h 4225655"/>
                <a:gd name="connsiteX4" fmla="*/ 0 w 2913469"/>
                <a:gd name="connsiteY4" fmla="*/ 3364412 h 4225655"/>
                <a:gd name="connsiteX0" fmla="*/ 0 w 2854846"/>
                <a:gd name="connsiteY0" fmla="*/ 3395606 h 4225655"/>
                <a:gd name="connsiteX1" fmla="*/ 2092567 w 2854846"/>
                <a:gd name="connsiteY1" fmla="*/ 0 h 4225655"/>
                <a:gd name="connsiteX2" fmla="*/ 2854846 w 2854846"/>
                <a:gd name="connsiteY2" fmla="*/ 1919189 h 4225655"/>
                <a:gd name="connsiteX3" fmla="*/ 1470824 w 2854846"/>
                <a:gd name="connsiteY3" fmla="*/ 4225655 h 4225655"/>
                <a:gd name="connsiteX4" fmla="*/ 0 w 2854846"/>
                <a:gd name="connsiteY4" fmla="*/ 3395606 h 4225655"/>
                <a:gd name="connsiteX0" fmla="*/ 0 w 2854846"/>
                <a:gd name="connsiteY0" fmla="*/ 3395606 h 4215695"/>
                <a:gd name="connsiteX1" fmla="*/ 2092567 w 2854846"/>
                <a:gd name="connsiteY1" fmla="*/ 0 h 4215695"/>
                <a:gd name="connsiteX2" fmla="*/ 2854846 w 2854846"/>
                <a:gd name="connsiteY2" fmla="*/ 1919189 h 4215695"/>
                <a:gd name="connsiteX3" fmla="*/ 1486400 w 2854846"/>
                <a:gd name="connsiteY3" fmla="*/ 4215695 h 4215695"/>
                <a:gd name="connsiteX4" fmla="*/ 0 w 2854846"/>
                <a:gd name="connsiteY4" fmla="*/ 3395606 h 4215695"/>
                <a:gd name="connsiteX0" fmla="*/ 0 w 2836986"/>
                <a:gd name="connsiteY0" fmla="*/ 3414234 h 4215695"/>
                <a:gd name="connsiteX1" fmla="*/ 2074707 w 2836986"/>
                <a:gd name="connsiteY1" fmla="*/ 0 h 4215695"/>
                <a:gd name="connsiteX2" fmla="*/ 2836986 w 2836986"/>
                <a:gd name="connsiteY2" fmla="*/ 1919189 h 4215695"/>
                <a:gd name="connsiteX3" fmla="*/ 1468540 w 2836986"/>
                <a:gd name="connsiteY3" fmla="*/ 4215695 h 4215695"/>
                <a:gd name="connsiteX4" fmla="*/ 0 w 2836986"/>
                <a:gd name="connsiteY4" fmla="*/ 3414234 h 4215695"/>
                <a:gd name="connsiteX0" fmla="*/ -1 w 2822330"/>
                <a:gd name="connsiteY0" fmla="*/ 3422032 h 4215695"/>
                <a:gd name="connsiteX1" fmla="*/ 2060051 w 2822330"/>
                <a:gd name="connsiteY1" fmla="*/ 0 h 4215695"/>
                <a:gd name="connsiteX2" fmla="*/ 2822330 w 2822330"/>
                <a:gd name="connsiteY2" fmla="*/ 1919189 h 4215695"/>
                <a:gd name="connsiteX3" fmla="*/ 1453884 w 2822330"/>
                <a:gd name="connsiteY3" fmla="*/ 4215695 h 4215695"/>
                <a:gd name="connsiteX4" fmla="*/ -1 w 2822330"/>
                <a:gd name="connsiteY4" fmla="*/ 3422032 h 4215695"/>
                <a:gd name="connsiteX0" fmla="*/ 0 w 2800347"/>
                <a:gd name="connsiteY0" fmla="*/ 3433730 h 4215695"/>
                <a:gd name="connsiteX1" fmla="*/ 2038068 w 2800347"/>
                <a:gd name="connsiteY1" fmla="*/ 0 h 4215695"/>
                <a:gd name="connsiteX2" fmla="*/ 2800347 w 2800347"/>
                <a:gd name="connsiteY2" fmla="*/ 1919189 h 4215695"/>
                <a:gd name="connsiteX3" fmla="*/ 1431901 w 2800347"/>
                <a:gd name="connsiteY3" fmla="*/ 4215695 h 4215695"/>
                <a:gd name="connsiteX4" fmla="*/ 0 w 2800347"/>
                <a:gd name="connsiteY4" fmla="*/ 3433730 h 4215695"/>
                <a:gd name="connsiteX0" fmla="*/ 0 w 2801265"/>
                <a:gd name="connsiteY0" fmla="*/ 3451488 h 4215695"/>
                <a:gd name="connsiteX1" fmla="*/ 2038986 w 2801265"/>
                <a:gd name="connsiteY1" fmla="*/ 0 h 4215695"/>
                <a:gd name="connsiteX2" fmla="*/ 2801265 w 2801265"/>
                <a:gd name="connsiteY2" fmla="*/ 1919189 h 4215695"/>
                <a:gd name="connsiteX3" fmla="*/ 1432819 w 2801265"/>
                <a:gd name="connsiteY3" fmla="*/ 4215695 h 4215695"/>
                <a:gd name="connsiteX4" fmla="*/ 0 w 2801265"/>
                <a:gd name="connsiteY4" fmla="*/ 3451488 h 4215695"/>
                <a:gd name="connsiteX0" fmla="*/ 0 w 2801265"/>
                <a:gd name="connsiteY0" fmla="*/ 3451488 h 4123374"/>
                <a:gd name="connsiteX1" fmla="*/ 2038986 w 2801265"/>
                <a:gd name="connsiteY1" fmla="*/ 0 h 4123374"/>
                <a:gd name="connsiteX2" fmla="*/ 2801265 w 2801265"/>
                <a:gd name="connsiteY2" fmla="*/ 1919189 h 4123374"/>
                <a:gd name="connsiteX3" fmla="*/ 1259322 w 2801265"/>
                <a:gd name="connsiteY3" fmla="*/ 4123374 h 4123374"/>
                <a:gd name="connsiteX4" fmla="*/ 0 w 2801265"/>
                <a:gd name="connsiteY4" fmla="*/ 3451488 h 4123374"/>
                <a:gd name="connsiteX0" fmla="*/ 0 w 2716867"/>
                <a:gd name="connsiteY0" fmla="*/ 3451488 h 4123374"/>
                <a:gd name="connsiteX1" fmla="*/ 2038986 w 2716867"/>
                <a:gd name="connsiteY1" fmla="*/ 0 h 4123374"/>
                <a:gd name="connsiteX2" fmla="*/ 2716867 w 2716867"/>
                <a:gd name="connsiteY2" fmla="*/ 1704553 h 4123374"/>
                <a:gd name="connsiteX3" fmla="*/ 1259322 w 2716867"/>
                <a:gd name="connsiteY3" fmla="*/ 4123374 h 4123374"/>
                <a:gd name="connsiteX4" fmla="*/ 0 w 2716867"/>
                <a:gd name="connsiteY4" fmla="*/ 3451488 h 4123374"/>
                <a:gd name="connsiteX0" fmla="*/ 0 w 2716867"/>
                <a:gd name="connsiteY0" fmla="*/ 3451488 h 4129969"/>
                <a:gd name="connsiteX1" fmla="*/ 2038986 w 2716867"/>
                <a:gd name="connsiteY1" fmla="*/ 0 h 4129969"/>
                <a:gd name="connsiteX2" fmla="*/ 2716867 w 2716867"/>
                <a:gd name="connsiteY2" fmla="*/ 1704553 h 4129969"/>
                <a:gd name="connsiteX3" fmla="*/ 1271713 w 2716867"/>
                <a:gd name="connsiteY3" fmla="*/ 4129969 h 4129969"/>
                <a:gd name="connsiteX4" fmla="*/ 0 w 2716867"/>
                <a:gd name="connsiteY4" fmla="*/ 3451488 h 4129969"/>
                <a:gd name="connsiteX0" fmla="*/ 0 w 3645211"/>
                <a:gd name="connsiteY0" fmla="*/ 3451488 h 4129969"/>
                <a:gd name="connsiteX1" fmla="*/ 2038986 w 3645211"/>
                <a:gd name="connsiteY1" fmla="*/ 0 h 4129969"/>
                <a:gd name="connsiteX2" fmla="*/ 3645211 w 3645211"/>
                <a:gd name="connsiteY2" fmla="*/ 163047 h 4129969"/>
                <a:gd name="connsiteX3" fmla="*/ 1271713 w 3645211"/>
                <a:gd name="connsiteY3" fmla="*/ 4129969 h 4129969"/>
                <a:gd name="connsiteX4" fmla="*/ 0 w 3645211"/>
                <a:gd name="connsiteY4" fmla="*/ 3451488 h 4129969"/>
                <a:gd name="connsiteX0" fmla="*/ 0 w 3645211"/>
                <a:gd name="connsiteY0" fmla="*/ 3288441 h 3966922"/>
                <a:gd name="connsiteX1" fmla="*/ 1835087 w 3645211"/>
                <a:gd name="connsiteY1" fmla="*/ 179621 h 3966922"/>
                <a:gd name="connsiteX2" fmla="*/ 3645211 w 3645211"/>
                <a:gd name="connsiteY2" fmla="*/ 0 h 3966922"/>
                <a:gd name="connsiteX3" fmla="*/ 1271713 w 3645211"/>
                <a:gd name="connsiteY3" fmla="*/ 3966922 h 3966922"/>
                <a:gd name="connsiteX4" fmla="*/ 0 w 3645211"/>
                <a:gd name="connsiteY4" fmla="*/ 3288441 h 396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5211" h="3966922">
                  <a:moveTo>
                    <a:pt x="0" y="3288441"/>
                  </a:moveTo>
                  <a:lnTo>
                    <a:pt x="1835087" y="179621"/>
                  </a:lnTo>
                  <a:lnTo>
                    <a:pt x="3645211" y="0"/>
                  </a:lnTo>
                  <a:lnTo>
                    <a:pt x="1271713" y="3966922"/>
                  </a:lnTo>
                  <a:lnTo>
                    <a:pt x="0" y="3288441"/>
                  </a:lnTo>
                  <a:close/>
                </a:path>
              </a:pathLst>
            </a:custGeom>
            <a:solidFill>
              <a:schemeClr val="bg1">
                <a:lumMod val="95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/>
            <p:cNvSpPr/>
            <p:nvPr/>
          </p:nvSpPr>
          <p:spPr>
            <a:xfrm rot="2068540">
              <a:off x="6173996" y="1569401"/>
              <a:ext cx="1471277" cy="1243336"/>
            </a:xfrm>
            <a:prstGeom prst="arc">
              <a:avLst>
                <a:gd name="adj1" fmla="val 16306494"/>
                <a:gd name="adj2" fmla="val 4034625"/>
              </a:avLst>
            </a:prstGeom>
            <a:ln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/>
            <p:cNvSpPr>
              <a:spLocks noChangeAspect="1"/>
            </p:cNvSpPr>
            <p:nvPr/>
          </p:nvSpPr>
          <p:spPr>
            <a:xfrm rot="5400000">
              <a:off x="4429733" y="256503"/>
              <a:ext cx="2719670" cy="2719670"/>
            </a:xfrm>
            <a:prstGeom prst="arc">
              <a:avLst>
                <a:gd name="adj1" fmla="val 16200000"/>
                <a:gd name="adj2" fmla="val 19575997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Arrow Connector 98"/>
            <p:cNvCxnSpPr>
              <a:cxnSpLocks noChangeAspect="1"/>
            </p:cNvCxnSpPr>
            <p:nvPr/>
          </p:nvCxnSpPr>
          <p:spPr>
            <a:xfrm rot="10444405">
              <a:off x="6440480" y="2323952"/>
              <a:ext cx="108000" cy="425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 noChangeAspect="1"/>
            </p:cNvCxnSpPr>
            <p:nvPr/>
          </p:nvCxnSpPr>
          <p:spPr>
            <a:xfrm flipH="1">
              <a:off x="6268000" y="2723027"/>
              <a:ext cx="306000" cy="213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cxnSpLocks/>
            </p:cNvCxnSpPr>
            <p:nvPr/>
          </p:nvCxnSpPr>
          <p:spPr>
            <a:xfrm flipV="1">
              <a:off x="6568163" y="2598780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 flipH="1">
              <a:off x="6701468" y="1418624"/>
              <a:ext cx="936081" cy="673905"/>
              <a:chOff x="12073849" y="1106609"/>
              <a:chExt cx="936081" cy="673905"/>
            </a:xfrm>
          </p:grpSpPr>
          <p:cxnSp>
            <p:nvCxnSpPr>
              <p:cNvPr id="118" name="Straight Arrow Connector 117"/>
              <p:cNvCxnSpPr>
                <a:cxnSpLocks noChangeAspect="1"/>
              </p:cNvCxnSpPr>
              <p:nvPr/>
            </p:nvCxnSpPr>
            <p:spPr>
              <a:xfrm rot="10620000" flipH="1">
                <a:off x="12541930" y="1106609"/>
                <a:ext cx="468000" cy="1865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>
                <a:cxnSpLocks noChangeAspect="1"/>
              </p:cNvCxnSpPr>
              <p:nvPr/>
            </p:nvCxnSpPr>
            <p:spPr>
              <a:xfrm rot="1320000" flipH="1">
                <a:off x="12073849" y="1208253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cxnSpLocks noChangeAspect="1"/>
              </p:cNvCxnSpPr>
              <p:nvPr/>
            </p:nvCxnSpPr>
            <p:spPr>
              <a:xfrm rot="17520000" flipH="1">
                <a:off x="12318322" y="1453242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Arc 59"/>
            <p:cNvSpPr>
              <a:spLocks noChangeAspect="1"/>
            </p:cNvSpPr>
            <p:nvPr/>
          </p:nvSpPr>
          <p:spPr>
            <a:xfrm rot="5400000">
              <a:off x="5798643" y="2764988"/>
              <a:ext cx="2719670" cy="2294172"/>
            </a:xfrm>
            <a:prstGeom prst="arc">
              <a:avLst>
                <a:gd name="adj1" fmla="val 7344887"/>
                <a:gd name="adj2" fmla="val 9218599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1359" y="969433"/>
              <a:ext cx="526804" cy="1924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766" y="2954072"/>
              <a:ext cx="1130300" cy="279400"/>
            </a:xfrm>
            <a:prstGeom prst="rect">
              <a:avLst/>
            </a:prstGeom>
          </p:spPr>
        </p:pic>
        <p:sp>
          <p:nvSpPr>
            <p:cNvPr id="94" name="Arc 93"/>
            <p:cNvSpPr>
              <a:spLocks noChangeAspect="1"/>
            </p:cNvSpPr>
            <p:nvPr/>
          </p:nvSpPr>
          <p:spPr>
            <a:xfrm rot="5400000">
              <a:off x="3972437" y="852465"/>
              <a:ext cx="3722292" cy="3139932"/>
            </a:xfrm>
            <a:prstGeom prst="arc">
              <a:avLst>
                <a:gd name="adj1" fmla="val 4372411"/>
                <a:gd name="adj2" fmla="val 6164877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/>
            <p:cNvSpPr>
              <a:spLocks noChangeAspect="1"/>
            </p:cNvSpPr>
            <p:nvPr/>
          </p:nvSpPr>
          <p:spPr>
            <a:xfrm rot="4923064">
              <a:off x="2152018" y="2224589"/>
              <a:ext cx="2773034" cy="1571798"/>
            </a:xfrm>
            <a:prstGeom prst="arc">
              <a:avLst>
                <a:gd name="adj1" fmla="val 16119215"/>
                <a:gd name="adj2" fmla="val 3054656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767139" y="2499451"/>
              <a:ext cx="4859765" cy="1938203"/>
              <a:chOff x="1626960" y="2656194"/>
              <a:chExt cx="4859765" cy="1938203"/>
            </a:xfrm>
          </p:grpSpPr>
          <p:cxnSp>
            <p:nvCxnSpPr>
              <p:cNvPr id="115" name="Straight Arrow Connector 114"/>
              <p:cNvCxnSpPr>
                <a:cxnSpLocks noChangeAspect="1"/>
              </p:cNvCxnSpPr>
              <p:nvPr/>
            </p:nvCxnSpPr>
            <p:spPr>
              <a:xfrm rot="16538124">
                <a:off x="4373090" y="2671801"/>
                <a:ext cx="147815" cy="5819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</p:cNvCxnSpPr>
              <p:nvPr/>
            </p:nvCxnSpPr>
            <p:spPr>
              <a:xfrm flipH="1" flipV="1">
                <a:off x="3734751" y="2838745"/>
                <a:ext cx="429584" cy="1566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>
                <a:off x="4175526" y="3012874"/>
                <a:ext cx="20842" cy="5843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Arc 103"/>
              <p:cNvSpPr/>
              <p:nvPr/>
            </p:nvSpPr>
            <p:spPr>
              <a:xfrm rot="14608946">
                <a:off x="2929815" y="2790430"/>
                <a:ext cx="1312049" cy="1616055"/>
              </a:xfrm>
              <a:prstGeom prst="arc">
                <a:avLst>
                  <a:gd name="adj1" fmla="val 17037031"/>
                  <a:gd name="adj2" fmla="val 3082333"/>
                </a:avLst>
              </a:prstGeom>
              <a:ln>
                <a:prstDash val="lgDash"/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cxnSpLocks/>
              </p:cNvCxnSpPr>
              <p:nvPr/>
            </p:nvCxnSpPr>
            <p:spPr>
              <a:xfrm rot="10800000" flipH="1">
                <a:off x="2773100" y="3743567"/>
                <a:ext cx="608093" cy="115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cxnSpLocks/>
              </p:cNvCxnSpPr>
              <p:nvPr/>
            </p:nvCxnSpPr>
            <p:spPr>
              <a:xfrm flipH="1">
                <a:off x="2754600" y="3852571"/>
                <a:ext cx="21941" cy="588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</p:cNvCxnSpPr>
              <p:nvPr/>
            </p:nvCxnSpPr>
            <p:spPr>
              <a:xfrm rot="15850856" flipV="1">
                <a:off x="2390888" y="3510918"/>
                <a:ext cx="541689" cy="1768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6960" y="2656194"/>
                <a:ext cx="1536700" cy="266700"/>
              </a:xfrm>
              <a:prstGeom prst="rect">
                <a:avLst/>
              </a:prstGeom>
            </p:spPr>
          </p:pic>
          <p:sp>
            <p:nvSpPr>
              <p:cNvPr id="34" name="Arc 33"/>
              <p:cNvSpPr/>
              <p:nvPr/>
            </p:nvSpPr>
            <p:spPr>
              <a:xfrm rot="6991054" flipH="1">
                <a:off x="3730454" y="2985138"/>
                <a:ext cx="1023995" cy="1126644"/>
              </a:xfrm>
              <a:prstGeom prst="arc">
                <a:avLst>
                  <a:gd name="adj1" fmla="val 12108618"/>
                  <a:gd name="adj2" fmla="val 867813"/>
                </a:avLst>
              </a:prstGeom>
              <a:ln>
                <a:prstDash val="lgDash"/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0325" y="3736983"/>
                <a:ext cx="1676400" cy="266700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>
                <a:cxnSpLocks/>
              </p:cNvCxnSpPr>
              <p:nvPr/>
            </p:nvCxnSpPr>
            <p:spPr>
              <a:xfrm flipH="1">
                <a:off x="3994059" y="4033344"/>
                <a:ext cx="101675" cy="561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cxnSpLocks/>
              </p:cNvCxnSpPr>
              <p:nvPr/>
            </p:nvCxnSpPr>
            <p:spPr>
              <a:xfrm rot="10380000">
                <a:off x="3628671" y="3758124"/>
                <a:ext cx="446215" cy="3053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cxnSpLocks noChangeAspect="1"/>
              </p:cNvCxnSpPr>
              <p:nvPr/>
            </p:nvCxnSpPr>
            <p:spPr>
              <a:xfrm rot="14400000">
                <a:off x="4217599" y="3606321"/>
                <a:ext cx="125999" cy="4960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Freeform 1"/>
            <p:cNvSpPr/>
            <p:nvPr/>
          </p:nvSpPr>
          <p:spPr>
            <a:xfrm>
              <a:off x="4336026" y="1641989"/>
              <a:ext cx="3977088" cy="2791933"/>
            </a:xfrm>
            <a:custGeom>
              <a:avLst/>
              <a:gdLst>
                <a:gd name="connsiteX0" fmla="*/ 2910348 w 2910348"/>
                <a:gd name="connsiteY0" fmla="*/ 0 h 2330245"/>
                <a:gd name="connsiteX1" fmla="*/ 0 w 2910348"/>
                <a:gd name="connsiteY1" fmla="*/ 2330245 h 2330245"/>
                <a:gd name="connsiteX2" fmla="*/ 0 w 2910348"/>
                <a:gd name="connsiteY2" fmla="*/ 2330245 h 2330245"/>
                <a:gd name="connsiteX0" fmla="*/ 2910348 w 2910348"/>
                <a:gd name="connsiteY0" fmla="*/ 0 h 2495788"/>
                <a:gd name="connsiteX1" fmla="*/ 0 w 2910348"/>
                <a:gd name="connsiteY1" fmla="*/ 2330245 h 2495788"/>
                <a:gd name="connsiteX2" fmla="*/ 0 w 2910348"/>
                <a:gd name="connsiteY2" fmla="*/ 2330245 h 2495788"/>
                <a:gd name="connsiteX0" fmla="*/ 2910348 w 3590190"/>
                <a:gd name="connsiteY0" fmla="*/ 0 h 2568389"/>
                <a:gd name="connsiteX1" fmla="*/ 0 w 3590190"/>
                <a:gd name="connsiteY1" fmla="*/ 2330245 h 2568389"/>
                <a:gd name="connsiteX2" fmla="*/ 0 w 3590190"/>
                <a:gd name="connsiteY2" fmla="*/ 2330245 h 2568389"/>
                <a:gd name="connsiteX0" fmla="*/ 2910348 w 3949742"/>
                <a:gd name="connsiteY0" fmla="*/ 0 h 2610216"/>
                <a:gd name="connsiteX1" fmla="*/ 0 w 3949742"/>
                <a:gd name="connsiteY1" fmla="*/ 2330245 h 2610216"/>
                <a:gd name="connsiteX2" fmla="*/ 0 w 3949742"/>
                <a:gd name="connsiteY2" fmla="*/ 2330245 h 2610216"/>
                <a:gd name="connsiteX0" fmla="*/ 2910348 w 3977088"/>
                <a:gd name="connsiteY0" fmla="*/ 0 h 2791933"/>
                <a:gd name="connsiteX1" fmla="*/ 0 w 3977088"/>
                <a:gd name="connsiteY1" fmla="*/ 2330245 h 2791933"/>
                <a:gd name="connsiteX2" fmla="*/ 0 w 3977088"/>
                <a:gd name="connsiteY2" fmla="*/ 2330245 h 279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7088" h="2791933">
                  <a:moveTo>
                    <a:pt x="2910348" y="0"/>
                  </a:moveTo>
                  <a:cubicBezTo>
                    <a:pt x="6128775" y="2153265"/>
                    <a:pt x="1147097" y="3569111"/>
                    <a:pt x="0" y="2330245"/>
                  </a:cubicBezTo>
                  <a:lnTo>
                    <a:pt x="0" y="233024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4933" y="4552025"/>
              <a:ext cx="1257300" cy="279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75566" y="3618105"/>
              <a:ext cx="419100" cy="2413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80254" y="2451691"/>
              <a:ext cx="660400" cy="2413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72493" y="2512151"/>
              <a:ext cx="444500" cy="241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54226" y="1283875"/>
              <a:ext cx="444500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676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5773506" y="4356937"/>
            <a:ext cx="452938" cy="1021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"/>
          <p:cNvSpPr>
            <a:spLocks noChangeAspect="1"/>
          </p:cNvSpPr>
          <p:nvPr/>
        </p:nvSpPr>
        <p:spPr>
          <a:xfrm rot="14438025">
            <a:off x="6333455" y="536153"/>
            <a:ext cx="1564132" cy="1800000"/>
          </a:xfrm>
          <a:custGeom>
            <a:avLst/>
            <a:gdLst>
              <a:gd name="connsiteX0" fmla="*/ 0 w 2326340"/>
              <a:gd name="connsiteY0" fmla="*/ 0 h 2389700"/>
              <a:gd name="connsiteX1" fmla="*/ 2326340 w 2326340"/>
              <a:gd name="connsiteY1" fmla="*/ 0 h 2389700"/>
              <a:gd name="connsiteX2" fmla="*/ 2326340 w 2326340"/>
              <a:gd name="connsiteY2" fmla="*/ 2389700 h 2389700"/>
              <a:gd name="connsiteX3" fmla="*/ 0 w 2326340"/>
              <a:gd name="connsiteY3" fmla="*/ 2389700 h 2389700"/>
              <a:gd name="connsiteX4" fmla="*/ 0 w 2326340"/>
              <a:gd name="connsiteY4" fmla="*/ 0 h 2389700"/>
              <a:gd name="connsiteX0" fmla="*/ 0 w 2359958"/>
              <a:gd name="connsiteY0" fmla="*/ 0 h 3149459"/>
              <a:gd name="connsiteX1" fmla="*/ 2326340 w 2359958"/>
              <a:gd name="connsiteY1" fmla="*/ 0 h 3149459"/>
              <a:gd name="connsiteX2" fmla="*/ 2359958 w 2359958"/>
              <a:gd name="connsiteY2" fmla="*/ 3149459 h 3149459"/>
              <a:gd name="connsiteX3" fmla="*/ 0 w 2359958"/>
              <a:gd name="connsiteY3" fmla="*/ 2389700 h 3149459"/>
              <a:gd name="connsiteX4" fmla="*/ 0 w 2359958"/>
              <a:gd name="connsiteY4" fmla="*/ 0 h 3149459"/>
              <a:gd name="connsiteX0" fmla="*/ 0 w 2359958"/>
              <a:gd name="connsiteY0" fmla="*/ 0 h 3149459"/>
              <a:gd name="connsiteX1" fmla="*/ 2326340 w 2359958"/>
              <a:gd name="connsiteY1" fmla="*/ 0 h 3149459"/>
              <a:gd name="connsiteX2" fmla="*/ 2359958 w 2359958"/>
              <a:gd name="connsiteY2" fmla="*/ 3149459 h 3149459"/>
              <a:gd name="connsiteX3" fmla="*/ 20170 w 2359958"/>
              <a:gd name="connsiteY3" fmla="*/ 2725876 h 3149459"/>
              <a:gd name="connsiteX4" fmla="*/ 0 w 2359958"/>
              <a:gd name="connsiteY4" fmla="*/ 0 h 3149459"/>
              <a:gd name="connsiteX0" fmla="*/ 0 w 2373405"/>
              <a:gd name="connsiteY0" fmla="*/ 0 h 3593211"/>
              <a:gd name="connsiteX1" fmla="*/ 2339787 w 2373405"/>
              <a:gd name="connsiteY1" fmla="*/ 443752 h 3593211"/>
              <a:gd name="connsiteX2" fmla="*/ 2373405 w 2373405"/>
              <a:gd name="connsiteY2" fmla="*/ 3593211 h 3593211"/>
              <a:gd name="connsiteX3" fmla="*/ 33617 w 2373405"/>
              <a:gd name="connsiteY3" fmla="*/ 3169628 h 3593211"/>
              <a:gd name="connsiteX4" fmla="*/ 0 w 2373405"/>
              <a:gd name="connsiteY4" fmla="*/ 0 h 3593211"/>
              <a:gd name="connsiteX0" fmla="*/ 0 w 2524754"/>
              <a:gd name="connsiteY0" fmla="*/ 0 h 3625016"/>
              <a:gd name="connsiteX1" fmla="*/ 2339787 w 2524754"/>
              <a:gd name="connsiteY1" fmla="*/ 443752 h 3625016"/>
              <a:gd name="connsiteX2" fmla="*/ 2524754 w 2524754"/>
              <a:gd name="connsiteY2" fmla="*/ 3625016 h 3625016"/>
              <a:gd name="connsiteX3" fmla="*/ 33617 w 2524754"/>
              <a:gd name="connsiteY3" fmla="*/ 3169628 h 3625016"/>
              <a:gd name="connsiteX4" fmla="*/ 0 w 2524754"/>
              <a:gd name="connsiteY4" fmla="*/ 0 h 3625016"/>
              <a:gd name="connsiteX0" fmla="*/ 0 w 2524754"/>
              <a:gd name="connsiteY0" fmla="*/ 0 h 3625016"/>
              <a:gd name="connsiteX1" fmla="*/ 2339787 w 2524754"/>
              <a:gd name="connsiteY1" fmla="*/ 443752 h 3625016"/>
              <a:gd name="connsiteX2" fmla="*/ 2524754 w 2524754"/>
              <a:gd name="connsiteY2" fmla="*/ 3625016 h 3625016"/>
              <a:gd name="connsiteX3" fmla="*/ 58842 w 2524754"/>
              <a:gd name="connsiteY3" fmla="*/ 3193482 h 3625016"/>
              <a:gd name="connsiteX4" fmla="*/ 0 w 2524754"/>
              <a:gd name="connsiteY4" fmla="*/ 0 h 3625016"/>
              <a:gd name="connsiteX0" fmla="*/ 0 w 2617245"/>
              <a:gd name="connsiteY0" fmla="*/ 0 h 3625016"/>
              <a:gd name="connsiteX1" fmla="*/ 2432278 w 2617245"/>
              <a:gd name="connsiteY1" fmla="*/ 443752 h 3625016"/>
              <a:gd name="connsiteX2" fmla="*/ 2617245 w 2617245"/>
              <a:gd name="connsiteY2" fmla="*/ 3625016 h 3625016"/>
              <a:gd name="connsiteX3" fmla="*/ 151333 w 2617245"/>
              <a:gd name="connsiteY3" fmla="*/ 3193482 h 3625016"/>
              <a:gd name="connsiteX4" fmla="*/ 0 w 2617245"/>
              <a:gd name="connsiteY4" fmla="*/ 0 h 3625016"/>
              <a:gd name="connsiteX0" fmla="*/ 0 w 2874534"/>
              <a:gd name="connsiteY0" fmla="*/ 0 h 3193482"/>
              <a:gd name="connsiteX1" fmla="*/ 2432278 w 2874534"/>
              <a:gd name="connsiteY1" fmla="*/ 443752 h 3193482"/>
              <a:gd name="connsiteX2" fmla="*/ 2874534 w 2874534"/>
              <a:gd name="connsiteY2" fmla="*/ 1490129 h 3193482"/>
              <a:gd name="connsiteX3" fmla="*/ 151333 w 2874534"/>
              <a:gd name="connsiteY3" fmla="*/ 3193482 h 3193482"/>
              <a:gd name="connsiteX4" fmla="*/ 0 w 2874534"/>
              <a:gd name="connsiteY4" fmla="*/ 0 h 3193482"/>
              <a:gd name="connsiteX0" fmla="*/ 0 w 2874534"/>
              <a:gd name="connsiteY0" fmla="*/ 523045 h 3716527"/>
              <a:gd name="connsiteX1" fmla="*/ 2158530 w 2874534"/>
              <a:gd name="connsiteY1" fmla="*/ 0 h 3716527"/>
              <a:gd name="connsiteX2" fmla="*/ 2874534 w 2874534"/>
              <a:gd name="connsiteY2" fmla="*/ 2013174 h 3716527"/>
              <a:gd name="connsiteX3" fmla="*/ 151333 w 2874534"/>
              <a:gd name="connsiteY3" fmla="*/ 3716527 h 3716527"/>
              <a:gd name="connsiteX4" fmla="*/ 0 w 2874534"/>
              <a:gd name="connsiteY4" fmla="*/ 523045 h 3716527"/>
              <a:gd name="connsiteX0" fmla="*/ 0 w 2874534"/>
              <a:gd name="connsiteY0" fmla="*/ 523045 h 4784345"/>
              <a:gd name="connsiteX1" fmla="*/ 2158530 w 2874534"/>
              <a:gd name="connsiteY1" fmla="*/ 0 h 4784345"/>
              <a:gd name="connsiteX2" fmla="*/ 2874534 w 2874534"/>
              <a:gd name="connsiteY2" fmla="*/ 2013174 h 4784345"/>
              <a:gd name="connsiteX3" fmla="*/ 1146460 w 2874534"/>
              <a:gd name="connsiteY3" fmla="*/ 4784345 h 4784345"/>
              <a:gd name="connsiteX4" fmla="*/ 0 w 2874534"/>
              <a:gd name="connsiteY4" fmla="*/ 523045 h 4784345"/>
              <a:gd name="connsiteX0" fmla="*/ 0 w 2867194"/>
              <a:gd name="connsiteY0" fmla="*/ 3364412 h 4784345"/>
              <a:gd name="connsiteX1" fmla="*/ 2151190 w 2867194"/>
              <a:gd name="connsiteY1" fmla="*/ 0 h 4784345"/>
              <a:gd name="connsiteX2" fmla="*/ 2867194 w 2867194"/>
              <a:gd name="connsiteY2" fmla="*/ 2013174 h 4784345"/>
              <a:gd name="connsiteX3" fmla="*/ 1139120 w 2867194"/>
              <a:gd name="connsiteY3" fmla="*/ 4784345 h 4784345"/>
              <a:gd name="connsiteX4" fmla="*/ 0 w 2867194"/>
              <a:gd name="connsiteY4" fmla="*/ 3364412 h 4784345"/>
              <a:gd name="connsiteX0" fmla="*/ 0 w 2867194"/>
              <a:gd name="connsiteY0" fmla="*/ 3364412 h 4234746"/>
              <a:gd name="connsiteX1" fmla="*/ 2151190 w 2867194"/>
              <a:gd name="connsiteY1" fmla="*/ 0 h 4234746"/>
              <a:gd name="connsiteX2" fmla="*/ 2867194 w 2867194"/>
              <a:gd name="connsiteY2" fmla="*/ 2013174 h 4234746"/>
              <a:gd name="connsiteX3" fmla="*/ 1495094 w 2867194"/>
              <a:gd name="connsiteY3" fmla="*/ 4234746 h 4234746"/>
              <a:gd name="connsiteX4" fmla="*/ 0 w 2867194"/>
              <a:gd name="connsiteY4" fmla="*/ 3364412 h 4234746"/>
              <a:gd name="connsiteX0" fmla="*/ 0 w 2913469"/>
              <a:gd name="connsiteY0" fmla="*/ 3364412 h 4234746"/>
              <a:gd name="connsiteX1" fmla="*/ 2151190 w 2913469"/>
              <a:gd name="connsiteY1" fmla="*/ 0 h 4234746"/>
              <a:gd name="connsiteX2" fmla="*/ 2913469 w 2913469"/>
              <a:gd name="connsiteY2" fmla="*/ 1919189 h 4234746"/>
              <a:gd name="connsiteX3" fmla="*/ 1495094 w 2913469"/>
              <a:gd name="connsiteY3" fmla="*/ 4234746 h 4234746"/>
              <a:gd name="connsiteX4" fmla="*/ 0 w 2913469"/>
              <a:gd name="connsiteY4" fmla="*/ 3364412 h 4234746"/>
              <a:gd name="connsiteX0" fmla="*/ 0 w 2913469"/>
              <a:gd name="connsiteY0" fmla="*/ 3364412 h 4225655"/>
              <a:gd name="connsiteX1" fmla="*/ 2151190 w 2913469"/>
              <a:gd name="connsiteY1" fmla="*/ 0 h 4225655"/>
              <a:gd name="connsiteX2" fmla="*/ 2913469 w 2913469"/>
              <a:gd name="connsiteY2" fmla="*/ 1919189 h 4225655"/>
              <a:gd name="connsiteX3" fmla="*/ 1529447 w 2913469"/>
              <a:gd name="connsiteY3" fmla="*/ 4225655 h 4225655"/>
              <a:gd name="connsiteX4" fmla="*/ 0 w 2913469"/>
              <a:gd name="connsiteY4" fmla="*/ 3364412 h 4225655"/>
              <a:gd name="connsiteX0" fmla="*/ 0 w 2854846"/>
              <a:gd name="connsiteY0" fmla="*/ 3395606 h 4225655"/>
              <a:gd name="connsiteX1" fmla="*/ 2092567 w 2854846"/>
              <a:gd name="connsiteY1" fmla="*/ 0 h 4225655"/>
              <a:gd name="connsiteX2" fmla="*/ 2854846 w 2854846"/>
              <a:gd name="connsiteY2" fmla="*/ 1919189 h 4225655"/>
              <a:gd name="connsiteX3" fmla="*/ 1470824 w 2854846"/>
              <a:gd name="connsiteY3" fmla="*/ 4225655 h 4225655"/>
              <a:gd name="connsiteX4" fmla="*/ 0 w 2854846"/>
              <a:gd name="connsiteY4" fmla="*/ 3395606 h 4225655"/>
              <a:gd name="connsiteX0" fmla="*/ 0 w 2854846"/>
              <a:gd name="connsiteY0" fmla="*/ 3395606 h 4215695"/>
              <a:gd name="connsiteX1" fmla="*/ 2092567 w 2854846"/>
              <a:gd name="connsiteY1" fmla="*/ 0 h 4215695"/>
              <a:gd name="connsiteX2" fmla="*/ 2854846 w 2854846"/>
              <a:gd name="connsiteY2" fmla="*/ 1919189 h 4215695"/>
              <a:gd name="connsiteX3" fmla="*/ 1486400 w 2854846"/>
              <a:gd name="connsiteY3" fmla="*/ 4215695 h 4215695"/>
              <a:gd name="connsiteX4" fmla="*/ 0 w 2854846"/>
              <a:gd name="connsiteY4" fmla="*/ 3395606 h 4215695"/>
              <a:gd name="connsiteX0" fmla="*/ 0 w 2836986"/>
              <a:gd name="connsiteY0" fmla="*/ 3414234 h 4215695"/>
              <a:gd name="connsiteX1" fmla="*/ 2074707 w 2836986"/>
              <a:gd name="connsiteY1" fmla="*/ 0 h 4215695"/>
              <a:gd name="connsiteX2" fmla="*/ 2836986 w 2836986"/>
              <a:gd name="connsiteY2" fmla="*/ 1919189 h 4215695"/>
              <a:gd name="connsiteX3" fmla="*/ 1468540 w 2836986"/>
              <a:gd name="connsiteY3" fmla="*/ 4215695 h 4215695"/>
              <a:gd name="connsiteX4" fmla="*/ 0 w 2836986"/>
              <a:gd name="connsiteY4" fmla="*/ 3414234 h 4215695"/>
              <a:gd name="connsiteX0" fmla="*/ -1 w 2822330"/>
              <a:gd name="connsiteY0" fmla="*/ 3422032 h 4215695"/>
              <a:gd name="connsiteX1" fmla="*/ 2060051 w 2822330"/>
              <a:gd name="connsiteY1" fmla="*/ 0 h 4215695"/>
              <a:gd name="connsiteX2" fmla="*/ 2822330 w 2822330"/>
              <a:gd name="connsiteY2" fmla="*/ 1919189 h 4215695"/>
              <a:gd name="connsiteX3" fmla="*/ 1453884 w 2822330"/>
              <a:gd name="connsiteY3" fmla="*/ 4215695 h 4215695"/>
              <a:gd name="connsiteX4" fmla="*/ -1 w 2822330"/>
              <a:gd name="connsiteY4" fmla="*/ 3422032 h 4215695"/>
              <a:gd name="connsiteX0" fmla="*/ 0 w 2800347"/>
              <a:gd name="connsiteY0" fmla="*/ 3433730 h 4215695"/>
              <a:gd name="connsiteX1" fmla="*/ 2038068 w 2800347"/>
              <a:gd name="connsiteY1" fmla="*/ 0 h 4215695"/>
              <a:gd name="connsiteX2" fmla="*/ 2800347 w 2800347"/>
              <a:gd name="connsiteY2" fmla="*/ 1919189 h 4215695"/>
              <a:gd name="connsiteX3" fmla="*/ 1431901 w 2800347"/>
              <a:gd name="connsiteY3" fmla="*/ 4215695 h 4215695"/>
              <a:gd name="connsiteX4" fmla="*/ 0 w 2800347"/>
              <a:gd name="connsiteY4" fmla="*/ 3433730 h 4215695"/>
              <a:gd name="connsiteX0" fmla="*/ 0 w 2801265"/>
              <a:gd name="connsiteY0" fmla="*/ 3451488 h 4215695"/>
              <a:gd name="connsiteX1" fmla="*/ 2038986 w 2801265"/>
              <a:gd name="connsiteY1" fmla="*/ 0 h 4215695"/>
              <a:gd name="connsiteX2" fmla="*/ 2801265 w 2801265"/>
              <a:gd name="connsiteY2" fmla="*/ 1919189 h 4215695"/>
              <a:gd name="connsiteX3" fmla="*/ 1432819 w 2801265"/>
              <a:gd name="connsiteY3" fmla="*/ 4215695 h 4215695"/>
              <a:gd name="connsiteX4" fmla="*/ 0 w 2801265"/>
              <a:gd name="connsiteY4" fmla="*/ 3451488 h 4215695"/>
              <a:gd name="connsiteX0" fmla="*/ 0 w 2801265"/>
              <a:gd name="connsiteY0" fmla="*/ 3451488 h 4123374"/>
              <a:gd name="connsiteX1" fmla="*/ 2038986 w 2801265"/>
              <a:gd name="connsiteY1" fmla="*/ 0 h 4123374"/>
              <a:gd name="connsiteX2" fmla="*/ 2801265 w 2801265"/>
              <a:gd name="connsiteY2" fmla="*/ 1919189 h 4123374"/>
              <a:gd name="connsiteX3" fmla="*/ 1259322 w 2801265"/>
              <a:gd name="connsiteY3" fmla="*/ 4123374 h 4123374"/>
              <a:gd name="connsiteX4" fmla="*/ 0 w 2801265"/>
              <a:gd name="connsiteY4" fmla="*/ 3451488 h 4123374"/>
              <a:gd name="connsiteX0" fmla="*/ 0 w 2716867"/>
              <a:gd name="connsiteY0" fmla="*/ 3451488 h 4123374"/>
              <a:gd name="connsiteX1" fmla="*/ 2038986 w 2716867"/>
              <a:gd name="connsiteY1" fmla="*/ 0 h 4123374"/>
              <a:gd name="connsiteX2" fmla="*/ 2716867 w 2716867"/>
              <a:gd name="connsiteY2" fmla="*/ 1704553 h 4123374"/>
              <a:gd name="connsiteX3" fmla="*/ 1259322 w 2716867"/>
              <a:gd name="connsiteY3" fmla="*/ 4123374 h 4123374"/>
              <a:gd name="connsiteX4" fmla="*/ 0 w 2716867"/>
              <a:gd name="connsiteY4" fmla="*/ 3451488 h 4123374"/>
              <a:gd name="connsiteX0" fmla="*/ 0 w 2716867"/>
              <a:gd name="connsiteY0" fmla="*/ 3451488 h 4129969"/>
              <a:gd name="connsiteX1" fmla="*/ 2038986 w 2716867"/>
              <a:gd name="connsiteY1" fmla="*/ 0 h 4129969"/>
              <a:gd name="connsiteX2" fmla="*/ 2716867 w 2716867"/>
              <a:gd name="connsiteY2" fmla="*/ 1704553 h 4129969"/>
              <a:gd name="connsiteX3" fmla="*/ 1271713 w 2716867"/>
              <a:gd name="connsiteY3" fmla="*/ 4129969 h 4129969"/>
              <a:gd name="connsiteX4" fmla="*/ 0 w 2716867"/>
              <a:gd name="connsiteY4" fmla="*/ 3451488 h 4129969"/>
              <a:gd name="connsiteX0" fmla="*/ 0 w 3645211"/>
              <a:gd name="connsiteY0" fmla="*/ 3451488 h 4129969"/>
              <a:gd name="connsiteX1" fmla="*/ 2038986 w 3645211"/>
              <a:gd name="connsiteY1" fmla="*/ 0 h 4129969"/>
              <a:gd name="connsiteX2" fmla="*/ 3645211 w 3645211"/>
              <a:gd name="connsiteY2" fmla="*/ 163047 h 4129969"/>
              <a:gd name="connsiteX3" fmla="*/ 1271713 w 3645211"/>
              <a:gd name="connsiteY3" fmla="*/ 4129969 h 4129969"/>
              <a:gd name="connsiteX4" fmla="*/ 0 w 3645211"/>
              <a:gd name="connsiteY4" fmla="*/ 3451488 h 4129969"/>
              <a:gd name="connsiteX0" fmla="*/ 0 w 3645211"/>
              <a:gd name="connsiteY0" fmla="*/ 3288441 h 3966922"/>
              <a:gd name="connsiteX1" fmla="*/ 1835087 w 3645211"/>
              <a:gd name="connsiteY1" fmla="*/ 179621 h 3966922"/>
              <a:gd name="connsiteX2" fmla="*/ 3645211 w 3645211"/>
              <a:gd name="connsiteY2" fmla="*/ 0 h 3966922"/>
              <a:gd name="connsiteX3" fmla="*/ 1271713 w 3645211"/>
              <a:gd name="connsiteY3" fmla="*/ 3966922 h 3966922"/>
              <a:gd name="connsiteX4" fmla="*/ 0 w 3645211"/>
              <a:gd name="connsiteY4" fmla="*/ 3288441 h 396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5211" h="3966922">
                <a:moveTo>
                  <a:pt x="0" y="3288441"/>
                </a:moveTo>
                <a:lnTo>
                  <a:pt x="1835087" y="179621"/>
                </a:lnTo>
                <a:lnTo>
                  <a:pt x="3645211" y="0"/>
                </a:lnTo>
                <a:lnTo>
                  <a:pt x="1271713" y="3966922"/>
                </a:lnTo>
                <a:lnTo>
                  <a:pt x="0" y="3288441"/>
                </a:lnTo>
                <a:close/>
              </a:path>
            </a:pathLst>
          </a:cu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c 94"/>
          <p:cNvSpPr/>
          <p:nvPr/>
        </p:nvSpPr>
        <p:spPr>
          <a:xfrm rot="2068540">
            <a:off x="6173996" y="1569401"/>
            <a:ext cx="1471277" cy="1243336"/>
          </a:xfrm>
          <a:prstGeom prst="arc">
            <a:avLst>
              <a:gd name="adj1" fmla="val 16306494"/>
              <a:gd name="adj2" fmla="val 4034625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c 97"/>
          <p:cNvSpPr>
            <a:spLocks noChangeAspect="1"/>
          </p:cNvSpPr>
          <p:nvPr/>
        </p:nvSpPr>
        <p:spPr>
          <a:xfrm rot="5400000">
            <a:off x="4429733" y="256503"/>
            <a:ext cx="2719670" cy="2719670"/>
          </a:xfrm>
          <a:prstGeom prst="arc">
            <a:avLst>
              <a:gd name="adj1" fmla="val 16200000"/>
              <a:gd name="adj2" fmla="val 19575997"/>
            </a:avLst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Arrow Connector 98"/>
          <p:cNvCxnSpPr>
            <a:cxnSpLocks noChangeAspect="1"/>
          </p:cNvCxnSpPr>
          <p:nvPr/>
        </p:nvCxnSpPr>
        <p:spPr>
          <a:xfrm rot="10444405">
            <a:off x="6440480" y="2323952"/>
            <a:ext cx="108000" cy="425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cxnSpLocks noChangeAspect="1"/>
          </p:cNvCxnSpPr>
          <p:nvPr/>
        </p:nvCxnSpPr>
        <p:spPr>
          <a:xfrm flipH="1">
            <a:off x="6268000" y="2723027"/>
            <a:ext cx="306000" cy="213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cxnSpLocks/>
          </p:cNvCxnSpPr>
          <p:nvPr/>
        </p:nvCxnSpPr>
        <p:spPr>
          <a:xfrm flipV="1">
            <a:off x="6568163" y="2598780"/>
            <a:ext cx="395782" cy="1292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 flipH="1">
            <a:off x="6701468" y="1418624"/>
            <a:ext cx="936081" cy="673905"/>
            <a:chOff x="12073849" y="1106609"/>
            <a:chExt cx="936081" cy="673905"/>
          </a:xfrm>
        </p:grpSpPr>
        <p:cxnSp>
          <p:nvCxnSpPr>
            <p:cNvPr id="118" name="Straight Arrow Connector 117"/>
            <p:cNvCxnSpPr>
              <a:cxnSpLocks noChangeAspect="1"/>
            </p:cNvCxnSpPr>
            <p:nvPr/>
          </p:nvCxnSpPr>
          <p:spPr>
            <a:xfrm rot="10620000" flipH="1">
              <a:off x="12541930" y="1106609"/>
              <a:ext cx="468000" cy="1865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cxnSpLocks noChangeAspect="1"/>
            </p:cNvCxnSpPr>
            <p:nvPr/>
          </p:nvCxnSpPr>
          <p:spPr>
            <a:xfrm rot="1320000" flipH="1">
              <a:off x="12073849" y="1208253"/>
              <a:ext cx="468000" cy="186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cxnSpLocks noChangeAspect="1"/>
            </p:cNvCxnSpPr>
            <p:nvPr/>
          </p:nvCxnSpPr>
          <p:spPr>
            <a:xfrm rot="17520000" flipH="1">
              <a:off x="12318322" y="1453242"/>
              <a:ext cx="468000" cy="186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Arc 59"/>
          <p:cNvSpPr>
            <a:spLocks noChangeAspect="1"/>
          </p:cNvSpPr>
          <p:nvPr/>
        </p:nvSpPr>
        <p:spPr>
          <a:xfrm rot="5400000">
            <a:off x="5798643" y="2764988"/>
            <a:ext cx="2719670" cy="2294172"/>
          </a:xfrm>
          <a:prstGeom prst="arc">
            <a:avLst>
              <a:gd name="adj1" fmla="val 7344887"/>
              <a:gd name="adj2" fmla="val 9218599"/>
            </a:avLst>
          </a:prstGeom>
          <a:noFill/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59" y="969433"/>
            <a:ext cx="526804" cy="192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66" y="2954072"/>
            <a:ext cx="1130300" cy="279400"/>
          </a:xfrm>
          <a:prstGeom prst="rect">
            <a:avLst/>
          </a:prstGeom>
        </p:spPr>
      </p:pic>
      <p:sp>
        <p:nvSpPr>
          <p:cNvPr id="94" name="Arc 93"/>
          <p:cNvSpPr>
            <a:spLocks noChangeAspect="1"/>
          </p:cNvSpPr>
          <p:nvPr/>
        </p:nvSpPr>
        <p:spPr>
          <a:xfrm rot="5400000">
            <a:off x="3972437" y="852465"/>
            <a:ext cx="3722292" cy="3139932"/>
          </a:xfrm>
          <a:prstGeom prst="arc">
            <a:avLst>
              <a:gd name="adj1" fmla="val 4372411"/>
              <a:gd name="adj2" fmla="val 6164877"/>
            </a:avLst>
          </a:prstGeom>
          <a:noFill/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445799" y="3176295"/>
            <a:ext cx="4898664" cy="2813683"/>
            <a:chOff x="4913966" y="3255756"/>
            <a:chExt cx="4898664" cy="2813683"/>
          </a:xfrm>
        </p:grpSpPr>
        <p:sp>
          <p:nvSpPr>
            <p:cNvPr id="102" name="Arc 101"/>
            <p:cNvSpPr>
              <a:spLocks noChangeAspect="1"/>
            </p:cNvSpPr>
            <p:nvPr/>
          </p:nvSpPr>
          <p:spPr>
            <a:xfrm rot="4923064">
              <a:off x="5298845" y="3856374"/>
              <a:ext cx="2773034" cy="1571798"/>
            </a:xfrm>
            <a:prstGeom prst="arc">
              <a:avLst>
                <a:gd name="adj1" fmla="val 16119215"/>
                <a:gd name="adj2" fmla="val 3054656"/>
              </a:avLst>
            </a:prstGeom>
            <a:noFill/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913966" y="4131236"/>
              <a:ext cx="4898664" cy="1938203"/>
              <a:chOff x="1626960" y="2656194"/>
              <a:chExt cx="4898664" cy="1938203"/>
            </a:xfrm>
          </p:grpSpPr>
          <p:cxnSp>
            <p:nvCxnSpPr>
              <p:cNvPr id="115" name="Straight Arrow Connector 114"/>
              <p:cNvCxnSpPr>
                <a:cxnSpLocks noChangeAspect="1"/>
              </p:cNvCxnSpPr>
              <p:nvPr/>
            </p:nvCxnSpPr>
            <p:spPr>
              <a:xfrm rot="16538124">
                <a:off x="4368242" y="2712845"/>
                <a:ext cx="137161" cy="54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cxnSpLocks/>
              </p:cNvCxnSpPr>
              <p:nvPr/>
            </p:nvCxnSpPr>
            <p:spPr>
              <a:xfrm flipH="1" flipV="1">
                <a:off x="3734751" y="2866795"/>
                <a:ext cx="429584" cy="1566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cxnSpLocks/>
              </p:cNvCxnSpPr>
              <p:nvPr/>
            </p:nvCxnSpPr>
            <p:spPr>
              <a:xfrm>
                <a:off x="4175526" y="3012874"/>
                <a:ext cx="20842" cy="5843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Arc 103"/>
              <p:cNvSpPr/>
              <p:nvPr/>
            </p:nvSpPr>
            <p:spPr>
              <a:xfrm rot="14608946">
                <a:off x="2929815" y="2790430"/>
                <a:ext cx="1312049" cy="1616055"/>
              </a:xfrm>
              <a:prstGeom prst="arc">
                <a:avLst>
                  <a:gd name="adj1" fmla="val 17037031"/>
                  <a:gd name="adj2" fmla="val 3082333"/>
                </a:avLst>
              </a:prstGeom>
              <a:ln>
                <a:prstDash val="lgDash"/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Arrow Connector 104"/>
              <p:cNvCxnSpPr>
                <a:cxnSpLocks/>
              </p:cNvCxnSpPr>
              <p:nvPr/>
            </p:nvCxnSpPr>
            <p:spPr>
              <a:xfrm rot="10800000" flipH="1">
                <a:off x="2773100" y="3743567"/>
                <a:ext cx="608093" cy="115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cxnSpLocks/>
              </p:cNvCxnSpPr>
              <p:nvPr/>
            </p:nvCxnSpPr>
            <p:spPr>
              <a:xfrm flipH="1">
                <a:off x="2754600" y="3852571"/>
                <a:ext cx="21941" cy="588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cxnSpLocks/>
              </p:cNvCxnSpPr>
              <p:nvPr/>
            </p:nvCxnSpPr>
            <p:spPr>
              <a:xfrm rot="15850856" flipV="1">
                <a:off x="2390888" y="3510918"/>
                <a:ext cx="541689" cy="1768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6960" y="2656194"/>
                <a:ext cx="1536700" cy="266700"/>
              </a:xfrm>
              <a:prstGeom prst="rect">
                <a:avLst/>
              </a:prstGeom>
            </p:spPr>
          </p:pic>
          <p:sp>
            <p:nvSpPr>
              <p:cNvPr id="34" name="Arc 33"/>
              <p:cNvSpPr/>
              <p:nvPr/>
            </p:nvSpPr>
            <p:spPr>
              <a:xfrm rot="6991054" flipH="1">
                <a:off x="3730454" y="2985138"/>
                <a:ext cx="1023995" cy="1126644"/>
              </a:xfrm>
              <a:prstGeom prst="arc">
                <a:avLst>
                  <a:gd name="adj1" fmla="val 12108618"/>
                  <a:gd name="adj2" fmla="val 867813"/>
                </a:avLst>
              </a:prstGeom>
              <a:ln>
                <a:prstDash val="lgDash"/>
                <a:headEnd type="triangl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9224" y="3154400"/>
                <a:ext cx="1676400" cy="266700"/>
              </a:xfrm>
              <a:prstGeom prst="rect">
                <a:avLst/>
              </a:prstGeom>
            </p:spPr>
          </p:pic>
          <p:cxnSp>
            <p:nvCxnSpPr>
              <p:cNvPr id="36" name="Straight Arrow Connector 35"/>
              <p:cNvCxnSpPr>
                <a:cxnSpLocks/>
              </p:cNvCxnSpPr>
              <p:nvPr/>
            </p:nvCxnSpPr>
            <p:spPr>
              <a:xfrm flipH="1">
                <a:off x="3994059" y="4033344"/>
                <a:ext cx="101675" cy="56105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cxnSpLocks/>
              </p:cNvCxnSpPr>
              <p:nvPr/>
            </p:nvCxnSpPr>
            <p:spPr>
              <a:xfrm rot="10380000">
                <a:off x="3628671" y="3758124"/>
                <a:ext cx="446215" cy="3053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cxnSpLocks noChangeAspect="1"/>
              </p:cNvCxnSpPr>
              <p:nvPr/>
            </p:nvCxnSpPr>
            <p:spPr>
              <a:xfrm rot="14400000">
                <a:off x="4217599" y="3606321"/>
                <a:ext cx="125999" cy="4960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reeform 1"/>
          <p:cNvSpPr/>
          <p:nvPr/>
        </p:nvSpPr>
        <p:spPr>
          <a:xfrm>
            <a:off x="6184703" y="1641989"/>
            <a:ext cx="2330104" cy="3957171"/>
          </a:xfrm>
          <a:custGeom>
            <a:avLst/>
            <a:gdLst>
              <a:gd name="connsiteX0" fmla="*/ 2910348 w 2910348"/>
              <a:gd name="connsiteY0" fmla="*/ 0 h 2330245"/>
              <a:gd name="connsiteX1" fmla="*/ 0 w 2910348"/>
              <a:gd name="connsiteY1" fmla="*/ 2330245 h 2330245"/>
              <a:gd name="connsiteX2" fmla="*/ 0 w 2910348"/>
              <a:gd name="connsiteY2" fmla="*/ 2330245 h 2330245"/>
              <a:gd name="connsiteX0" fmla="*/ 2910348 w 2910348"/>
              <a:gd name="connsiteY0" fmla="*/ 0 h 2495788"/>
              <a:gd name="connsiteX1" fmla="*/ 0 w 2910348"/>
              <a:gd name="connsiteY1" fmla="*/ 2330245 h 2495788"/>
              <a:gd name="connsiteX2" fmla="*/ 0 w 2910348"/>
              <a:gd name="connsiteY2" fmla="*/ 2330245 h 2495788"/>
              <a:gd name="connsiteX0" fmla="*/ 2910348 w 3590190"/>
              <a:gd name="connsiteY0" fmla="*/ 0 h 2568389"/>
              <a:gd name="connsiteX1" fmla="*/ 0 w 3590190"/>
              <a:gd name="connsiteY1" fmla="*/ 2330245 h 2568389"/>
              <a:gd name="connsiteX2" fmla="*/ 0 w 3590190"/>
              <a:gd name="connsiteY2" fmla="*/ 2330245 h 2568389"/>
              <a:gd name="connsiteX0" fmla="*/ 2910348 w 3949742"/>
              <a:gd name="connsiteY0" fmla="*/ 0 h 2610216"/>
              <a:gd name="connsiteX1" fmla="*/ 0 w 3949742"/>
              <a:gd name="connsiteY1" fmla="*/ 2330245 h 2610216"/>
              <a:gd name="connsiteX2" fmla="*/ 0 w 3949742"/>
              <a:gd name="connsiteY2" fmla="*/ 2330245 h 2610216"/>
              <a:gd name="connsiteX0" fmla="*/ 2910348 w 3977088"/>
              <a:gd name="connsiteY0" fmla="*/ 0 h 2791933"/>
              <a:gd name="connsiteX1" fmla="*/ 0 w 3977088"/>
              <a:gd name="connsiteY1" fmla="*/ 2330245 h 2791933"/>
              <a:gd name="connsiteX2" fmla="*/ 0 w 3977088"/>
              <a:gd name="connsiteY2" fmla="*/ 2330245 h 2791933"/>
              <a:gd name="connsiteX0" fmla="*/ 2910348 w 4601817"/>
              <a:gd name="connsiteY0" fmla="*/ 0 h 3383793"/>
              <a:gd name="connsiteX1" fmla="*/ 0 w 4601817"/>
              <a:gd name="connsiteY1" fmla="*/ 2330245 h 3383793"/>
              <a:gd name="connsiteX2" fmla="*/ 4601817 w 4601817"/>
              <a:gd name="connsiteY2" fmla="*/ 3383793 h 3383793"/>
              <a:gd name="connsiteX0" fmla="*/ 0 w 3815591"/>
              <a:gd name="connsiteY0" fmla="*/ 0 h 3383793"/>
              <a:gd name="connsiteX1" fmla="*/ 3410939 w 3815591"/>
              <a:gd name="connsiteY1" fmla="*/ 2290489 h 3383793"/>
              <a:gd name="connsiteX2" fmla="*/ 1691469 w 3815591"/>
              <a:gd name="connsiteY2" fmla="*/ 3383793 h 3383793"/>
              <a:gd name="connsiteX0" fmla="*/ 0 w 3297685"/>
              <a:gd name="connsiteY0" fmla="*/ 0 h 4071760"/>
              <a:gd name="connsiteX1" fmla="*/ 2784773 w 3297685"/>
              <a:gd name="connsiteY1" fmla="*/ 3771420 h 4071760"/>
              <a:gd name="connsiteX2" fmla="*/ 1691469 w 3297685"/>
              <a:gd name="connsiteY2" fmla="*/ 3383793 h 4071760"/>
              <a:gd name="connsiteX0" fmla="*/ 0 w 1691469"/>
              <a:gd name="connsiteY0" fmla="*/ 0 h 3383793"/>
              <a:gd name="connsiteX1" fmla="*/ 1691469 w 1691469"/>
              <a:gd name="connsiteY1" fmla="*/ 3383793 h 3383793"/>
              <a:gd name="connsiteX0" fmla="*/ 0 w 280112"/>
              <a:gd name="connsiteY0" fmla="*/ 0 h 3910566"/>
              <a:gd name="connsiteX1" fmla="*/ 280112 w 280112"/>
              <a:gd name="connsiteY1" fmla="*/ 3910566 h 3910566"/>
              <a:gd name="connsiteX0" fmla="*/ 0 w 1981804"/>
              <a:gd name="connsiteY0" fmla="*/ 0 h 4054574"/>
              <a:gd name="connsiteX1" fmla="*/ 280112 w 1981804"/>
              <a:gd name="connsiteY1" fmla="*/ 3910566 h 4054574"/>
              <a:gd name="connsiteX0" fmla="*/ 0 w 2458228"/>
              <a:gd name="connsiteY0" fmla="*/ 0 h 4032325"/>
              <a:gd name="connsiteX1" fmla="*/ 280112 w 2458228"/>
              <a:gd name="connsiteY1" fmla="*/ 3910566 h 4032325"/>
              <a:gd name="connsiteX0" fmla="*/ 1061670 w 2756433"/>
              <a:gd name="connsiteY0" fmla="*/ 0 h 4032325"/>
              <a:gd name="connsiteX1" fmla="*/ 0 w 2756433"/>
              <a:gd name="connsiteY1" fmla="*/ 3910566 h 4032325"/>
              <a:gd name="connsiteX0" fmla="*/ 1061670 w 2330104"/>
              <a:gd name="connsiteY0" fmla="*/ 0 h 3957171"/>
              <a:gd name="connsiteX1" fmla="*/ 0 w 2330104"/>
              <a:gd name="connsiteY1" fmla="*/ 3910566 h 395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0104" h="3957171">
                <a:moveTo>
                  <a:pt x="1061670" y="0"/>
                </a:moveTo>
                <a:cubicBezTo>
                  <a:pt x="3053415" y="508392"/>
                  <a:pt x="2699524" y="4425905"/>
                  <a:pt x="0" y="3910566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110" y="3338705"/>
            <a:ext cx="1257300" cy="27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566" y="3618105"/>
            <a:ext cx="419100" cy="24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0254" y="2451691"/>
            <a:ext cx="660400" cy="241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2493" y="2512151"/>
            <a:ext cx="444500" cy="241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4226" y="1283875"/>
            <a:ext cx="4445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>
            <a:cxnSpLocks/>
          </p:cNvCxnSpPr>
          <p:nvPr/>
        </p:nvCxnSpPr>
        <p:spPr>
          <a:xfrm rot="16549144" flipH="1" flipV="1">
            <a:off x="2999271" y="1874106"/>
            <a:ext cx="395782" cy="1292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6"/>
          <p:cNvSpPr>
            <a:spLocks noChangeAspect="1"/>
          </p:cNvSpPr>
          <p:nvPr/>
        </p:nvSpPr>
        <p:spPr>
          <a:xfrm rot="17961975" flipH="1">
            <a:off x="4688814" y="4233944"/>
            <a:ext cx="1564132" cy="1800000"/>
          </a:xfrm>
          <a:custGeom>
            <a:avLst/>
            <a:gdLst>
              <a:gd name="connsiteX0" fmla="*/ 0 w 2326340"/>
              <a:gd name="connsiteY0" fmla="*/ 0 h 2389700"/>
              <a:gd name="connsiteX1" fmla="*/ 2326340 w 2326340"/>
              <a:gd name="connsiteY1" fmla="*/ 0 h 2389700"/>
              <a:gd name="connsiteX2" fmla="*/ 2326340 w 2326340"/>
              <a:gd name="connsiteY2" fmla="*/ 2389700 h 2389700"/>
              <a:gd name="connsiteX3" fmla="*/ 0 w 2326340"/>
              <a:gd name="connsiteY3" fmla="*/ 2389700 h 2389700"/>
              <a:gd name="connsiteX4" fmla="*/ 0 w 2326340"/>
              <a:gd name="connsiteY4" fmla="*/ 0 h 2389700"/>
              <a:gd name="connsiteX0" fmla="*/ 0 w 2359958"/>
              <a:gd name="connsiteY0" fmla="*/ 0 h 3149459"/>
              <a:gd name="connsiteX1" fmla="*/ 2326340 w 2359958"/>
              <a:gd name="connsiteY1" fmla="*/ 0 h 3149459"/>
              <a:gd name="connsiteX2" fmla="*/ 2359958 w 2359958"/>
              <a:gd name="connsiteY2" fmla="*/ 3149459 h 3149459"/>
              <a:gd name="connsiteX3" fmla="*/ 0 w 2359958"/>
              <a:gd name="connsiteY3" fmla="*/ 2389700 h 3149459"/>
              <a:gd name="connsiteX4" fmla="*/ 0 w 2359958"/>
              <a:gd name="connsiteY4" fmla="*/ 0 h 3149459"/>
              <a:gd name="connsiteX0" fmla="*/ 0 w 2359958"/>
              <a:gd name="connsiteY0" fmla="*/ 0 h 3149459"/>
              <a:gd name="connsiteX1" fmla="*/ 2326340 w 2359958"/>
              <a:gd name="connsiteY1" fmla="*/ 0 h 3149459"/>
              <a:gd name="connsiteX2" fmla="*/ 2359958 w 2359958"/>
              <a:gd name="connsiteY2" fmla="*/ 3149459 h 3149459"/>
              <a:gd name="connsiteX3" fmla="*/ 20170 w 2359958"/>
              <a:gd name="connsiteY3" fmla="*/ 2725876 h 3149459"/>
              <a:gd name="connsiteX4" fmla="*/ 0 w 2359958"/>
              <a:gd name="connsiteY4" fmla="*/ 0 h 3149459"/>
              <a:gd name="connsiteX0" fmla="*/ 0 w 2373405"/>
              <a:gd name="connsiteY0" fmla="*/ 0 h 3593211"/>
              <a:gd name="connsiteX1" fmla="*/ 2339787 w 2373405"/>
              <a:gd name="connsiteY1" fmla="*/ 443752 h 3593211"/>
              <a:gd name="connsiteX2" fmla="*/ 2373405 w 2373405"/>
              <a:gd name="connsiteY2" fmla="*/ 3593211 h 3593211"/>
              <a:gd name="connsiteX3" fmla="*/ 33617 w 2373405"/>
              <a:gd name="connsiteY3" fmla="*/ 3169628 h 3593211"/>
              <a:gd name="connsiteX4" fmla="*/ 0 w 2373405"/>
              <a:gd name="connsiteY4" fmla="*/ 0 h 3593211"/>
              <a:gd name="connsiteX0" fmla="*/ 0 w 2524754"/>
              <a:gd name="connsiteY0" fmla="*/ 0 h 3625016"/>
              <a:gd name="connsiteX1" fmla="*/ 2339787 w 2524754"/>
              <a:gd name="connsiteY1" fmla="*/ 443752 h 3625016"/>
              <a:gd name="connsiteX2" fmla="*/ 2524754 w 2524754"/>
              <a:gd name="connsiteY2" fmla="*/ 3625016 h 3625016"/>
              <a:gd name="connsiteX3" fmla="*/ 33617 w 2524754"/>
              <a:gd name="connsiteY3" fmla="*/ 3169628 h 3625016"/>
              <a:gd name="connsiteX4" fmla="*/ 0 w 2524754"/>
              <a:gd name="connsiteY4" fmla="*/ 0 h 3625016"/>
              <a:gd name="connsiteX0" fmla="*/ 0 w 2524754"/>
              <a:gd name="connsiteY0" fmla="*/ 0 h 3625016"/>
              <a:gd name="connsiteX1" fmla="*/ 2339787 w 2524754"/>
              <a:gd name="connsiteY1" fmla="*/ 443752 h 3625016"/>
              <a:gd name="connsiteX2" fmla="*/ 2524754 w 2524754"/>
              <a:gd name="connsiteY2" fmla="*/ 3625016 h 3625016"/>
              <a:gd name="connsiteX3" fmla="*/ 58842 w 2524754"/>
              <a:gd name="connsiteY3" fmla="*/ 3193482 h 3625016"/>
              <a:gd name="connsiteX4" fmla="*/ 0 w 2524754"/>
              <a:gd name="connsiteY4" fmla="*/ 0 h 3625016"/>
              <a:gd name="connsiteX0" fmla="*/ 0 w 2617245"/>
              <a:gd name="connsiteY0" fmla="*/ 0 h 3625016"/>
              <a:gd name="connsiteX1" fmla="*/ 2432278 w 2617245"/>
              <a:gd name="connsiteY1" fmla="*/ 443752 h 3625016"/>
              <a:gd name="connsiteX2" fmla="*/ 2617245 w 2617245"/>
              <a:gd name="connsiteY2" fmla="*/ 3625016 h 3625016"/>
              <a:gd name="connsiteX3" fmla="*/ 151333 w 2617245"/>
              <a:gd name="connsiteY3" fmla="*/ 3193482 h 3625016"/>
              <a:gd name="connsiteX4" fmla="*/ 0 w 2617245"/>
              <a:gd name="connsiteY4" fmla="*/ 0 h 3625016"/>
              <a:gd name="connsiteX0" fmla="*/ 0 w 2874534"/>
              <a:gd name="connsiteY0" fmla="*/ 0 h 3193482"/>
              <a:gd name="connsiteX1" fmla="*/ 2432278 w 2874534"/>
              <a:gd name="connsiteY1" fmla="*/ 443752 h 3193482"/>
              <a:gd name="connsiteX2" fmla="*/ 2874534 w 2874534"/>
              <a:gd name="connsiteY2" fmla="*/ 1490129 h 3193482"/>
              <a:gd name="connsiteX3" fmla="*/ 151333 w 2874534"/>
              <a:gd name="connsiteY3" fmla="*/ 3193482 h 3193482"/>
              <a:gd name="connsiteX4" fmla="*/ 0 w 2874534"/>
              <a:gd name="connsiteY4" fmla="*/ 0 h 3193482"/>
              <a:gd name="connsiteX0" fmla="*/ 0 w 2874534"/>
              <a:gd name="connsiteY0" fmla="*/ 523045 h 3716527"/>
              <a:gd name="connsiteX1" fmla="*/ 2158530 w 2874534"/>
              <a:gd name="connsiteY1" fmla="*/ 0 h 3716527"/>
              <a:gd name="connsiteX2" fmla="*/ 2874534 w 2874534"/>
              <a:gd name="connsiteY2" fmla="*/ 2013174 h 3716527"/>
              <a:gd name="connsiteX3" fmla="*/ 151333 w 2874534"/>
              <a:gd name="connsiteY3" fmla="*/ 3716527 h 3716527"/>
              <a:gd name="connsiteX4" fmla="*/ 0 w 2874534"/>
              <a:gd name="connsiteY4" fmla="*/ 523045 h 3716527"/>
              <a:gd name="connsiteX0" fmla="*/ 0 w 2874534"/>
              <a:gd name="connsiteY0" fmla="*/ 523045 h 4784345"/>
              <a:gd name="connsiteX1" fmla="*/ 2158530 w 2874534"/>
              <a:gd name="connsiteY1" fmla="*/ 0 h 4784345"/>
              <a:gd name="connsiteX2" fmla="*/ 2874534 w 2874534"/>
              <a:gd name="connsiteY2" fmla="*/ 2013174 h 4784345"/>
              <a:gd name="connsiteX3" fmla="*/ 1146460 w 2874534"/>
              <a:gd name="connsiteY3" fmla="*/ 4784345 h 4784345"/>
              <a:gd name="connsiteX4" fmla="*/ 0 w 2874534"/>
              <a:gd name="connsiteY4" fmla="*/ 523045 h 4784345"/>
              <a:gd name="connsiteX0" fmla="*/ 0 w 2867194"/>
              <a:gd name="connsiteY0" fmla="*/ 3364412 h 4784345"/>
              <a:gd name="connsiteX1" fmla="*/ 2151190 w 2867194"/>
              <a:gd name="connsiteY1" fmla="*/ 0 h 4784345"/>
              <a:gd name="connsiteX2" fmla="*/ 2867194 w 2867194"/>
              <a:gd name="connsiteY2" fmla="*/ 2013174 h 4784345"/>
              <a:gd name="connsiteX3" fmla="*/ 1139120 w 2867194"/>
              <a:gd name="connsiteY3" fmla="*/ 4784345 h 4784345"/>
              <a:gd name="connsiteX4" fmla="*/ 0 w 2867194"/>
              <a:gd name="connsiteY4" fmla="*/ 3364412 h 4784345"/>
              <a:gd name="connsiteX0" fmla="*/ 0 w 2867194"/>
              <a:gd name="connsiteY0" fmla="*/ 3364412 h 4234746"/>
              <a:gd name="connsiteX1" fmla="*/ 2151190 w 2867194"/>
              <a:gd name="connsiteY1" fmla="*/ 0 h 4234746"/>
              <a:gd name="connsiteX2" fmla="*/ 2867194 w 2867194"/>
              <a:gd name="connsiteY2" fmla="*/ 2013174 h 4234746"/>
              <a:gd name="connsiteX3" fmla="*/ 1495094 w 2867194"/>
              <a:gd name="connsiteY3" fmla="*/ 4234746 h 4234746"/>
              <a:gd name="connsiteX4" fmla="*/ 0 w 2867194"/>
              <a:gd name="connsiteY4" fmla="*/ 3364412 h 4234746"/>
              <a:gd name="connsiteX0" fmla="*/ 0 w 2913469"/>
              <a:gd name="connsiteY0" fmla="*/ 3364412 h 4234746"/>
              <a:gd name="connsiteX1" fmla="*/ 2151190 w 2913469"/>
              <a:gd name="connsiteY1" fmla="*/ 0 h 4234746"/>
              <a:gd name="connsiteX2" fmla="*/ 2913469 w 2913469"/>
              <a:gd name="connsiteY2" fmla="*/ 1919189 h 4234746"/>
              <a:gd name="connsiteX3" fmla="*/ 1495094 w 2913469"/>
              <a:gd name="connsiteY3" fmla="*/ 4234746 h 4234746"/>
              <a:gd name="connsiteX4" fmla="*/ 0 w 2913469"/>
              <a:gd name="connsiteY4" fmla="*/ 3364412 h 4234746"/>
              <a:gd name="connsiteX0" fmla="*/ 0 w 2913469"/>
              <a:gd name="connsiteY0" fmla="*/ 3364412 h 4225655"/>
              <a:gd name="connsiteX1" fmla="*/ 2151190 w 2913469"/>
              <a:gd name="connsiteY1" fmla="*/ 0 h 4225655"/>
              <a:gd name="connsiteX2" fmla="*/ 2913469 w 2913469"/>
              <a:gd name="connsiteY2" fmla="*/ 1919189 h 4225655"/>
              <a:gd name="connsiteX3" fmla="*/ 1529447 w 2913469"/>
              <a:gd name="connsiteY3" fmla="*/ 4225655 h 4225655"/>
              <a:gd name="connsiteX4" fmla="*/ 0 w 2913469"/>
              <a:gd name="connsiteY4" fmla="*/ 3364412 h 4225655"/>
              <a:gd name="connsiteX0" fmla="*/ 0 w 2854846"/>
              <a:gd name="connsiteY0" fmla="*/ 3395606 h 4225655"/>
              <a:gd name="connsiteX1" fmla="*/ 2092567 w 2854846"/>
              <a:gd name="connsiteY1" fmla="*/ 0 h 4225655"/>
              <a:gd name="connsiteX2" fmla="*/ 2854846 w 2854846"/>
              <a:gd name="connsiteY2" fmla="*/ 1919189 h 4225655"/>
              <a:gd name="connsiteX3" fmla="*/ 1470824 w 2854846"/>
              <a:gd name="connsiteY3" fmla="*/ 4225655 h 4225655"/>
              <a:gd name="connsiteX4" fmla="*/ 0 w 2854846"/>
              <a:gd name="connsiteY4" fmla="*/ 3395606 h 4225655"/>
              <a:gd name="connsiteX0" fmla="*/ 0 w 2854846"/>
              <a:gd name="connsiteY0" fmla="*/ 3395606 h 4215695"/>
              <a:gd name="connsiteX1" fmla="*/ 2092567 w 2854846"/>
              <a:gd name="connsiteY1" fmla="*/ 0 h 4215695"/>
              <a:gd name="connsiteX2" fmla="*/ 2854846 w 2854846"/>
              <a:gd name="connsiteY2" fmla="*/ 1919189 h 4215695"/>
              <a:gd name="connsiteX3" fmla="*/ 1486400 w 2854846"/>
              <a:gd name="connsiteY3" fmla="*/ 4215695 h 4215695"/>
              <a:gd name="connsiteX4" fmla="*/ 0 w 2854846"/>
              <a:gd name="connsiteY4" fmla="*/ 3395606 h 4215695"/>
              <a:gd name="connsiteX0" fmla="*/ 0 w 2836986"/>
              <a:gd name="connsiteY0" fmla="*/ 3414234 h 4215695"/>
              <a:gd name="connsiteX1" fmla="*/ 2074707 w 2836986"/>
              <a:gd name="connsiteY1" fmla="*/ 0 h 4215695"/>
              <a:gd name="connsiteX2" fmla="*/ 2836986 w 2836986"/>
              <a:gd name="connsiteY2" fmla="*/ 1919189 h 4215695"/>
              <a:gd name="connsiteX3" fmla="*/ 1468540 w 2836986"/>
              <a:gd name="connsiteY3" fmla="*/ 4215695 h 4215695"/>
              <a:gd name="connsiteX4" fmla="*/ 0 w 2836986"/>
              <a:gd name="connsiteY4" fmla="*/ 3414234 h 4215695"/>
              <a:gd name="connsiteX0" fmla="*/ -1 w 2822330"/>
              <a:gd name="connsiteY0" fmla="*/ 3422032 h 4215695"/>
              <a:gd name="connsiteX1" fmla="*/ 2060051 w 2822330"/>
              <a:gd name="connsiteY1" fmla="*/ 0 h 4215695"/>
              <a:gd name="connsiteX2" fmla="*/ 2822330 w 2822330"/>
              <a:gd name="connsiteY2" fmla="*/ 1919189 h 4215695"/>
              <a:gd name="connsiteX3" fmla="*/ 1453884 w 2822330"/>
              <a:gd name="connsiteY3" fmla="*/ 4215695 h 4215695"/>
              <a:gd name="connsiteX4" fmla="*/ -1 w 2822330"/>
              <a:gd name="connsiteY4" fmla="*/ 3422032 h 4215695"/>
              <a:gd name="connsiteX0" fmla="*/ 0 w 2800347"/>
              <a:gd name="connsiteY0" fmla="*/ 3433730 h 4215695"/>
              <a:gd name="connsiteX1" fmla="*/ 2038068 w 2800347"/>
              <a:gd name="connsiteY1" fmla="*/ 0 h 4215695"/>
              <a:gd name="connsiteX2" fmla="*/ 2800347 w 2800347"/>
              <a:gd name="connsiteY2" fmla="*/ 1919189 h 4215695"/>
              <a:gd name="connsiteX3" fmla="*/ 1431901 w 2800347"/>
              <a:gd name="connsiteY3" fmla="*/ 4215695 h 4215695"/>
              <a:gd name="connsiteX4" fmla="*/ 0 w 2800347"/>
              <a:gd name="connsiteY4" fmla="*/ 3433730 h 4215695"/>
              <a:gd name="connsiteX0" fmla="*/ 0 w 2801265"/>
              <a:gd name="connsiteY0" fmla="*/ 3451488 h 4215695"/>
              <a:gd name="connsiteX1" fmla="*/ 2038986 w 2801265"/>
              <a:gd name="connsiteY1" fmla="*/ 0 h 4215695"/>
              <a:gd name="connsiteX2" fmla="*/ 2801265 w 2801265"/>
              <a:gd name="connsiteY2" fmla="*/ 1919189 h 4215695"/>
              <a:gd name="connsiteX3" fmla="*/ 1432819 w 2801265"/>
              <a:gd name="connsiteY3" fmla="*/ 4215695 h 4215695"/>
              <a:gd name="connsiteX4" fmla="*/ 0 w 2801265"/>
              <a:gd name="connsiteY4" fmla="*/ 3451488 h 4215695"/>
              <a:gd name="connsiteX0" fmla="*/ 0 w 2801265"/>
              <a:gd name="connsiteY0" fmla="*/ 3451488 h 4123374"/>
              <a:gd name="connsiteX1" fmla="*/ 2038986 w 2801265"/>
              <a:gd name="connsiteY1" fmla="*/ 0 h 4123374"/>
              <a:gd name="connsiteX2" fmla="*/ 2801265 w 2801265"/>
              <a:gd name="connsiteY2" fmla="*/ 1919189 h 4123374"/>
              <a:gd name="connsiteX3" fmla="*/ 1259322 w 2801265"/>
              <a:gd name="connsiteY3" fmla="*/ 4123374 h 4123374"/>
              <a:gd name="connsiteX4" fmla="*/ 0 w 2801265"/>
              <a:gd name="connsiteY4" fmla="*/ 3451488 h 4123374"/>
              <a:gd name="connsiteX0" fmla="*/ 0 w 2716867"/>
              <a:gd name="connsiteY0" fmla="*/ 3451488 h 4123374"/>
              <a:gd name="connsiteX1" fmla="*/ 2038986 w 2716867"/>
              <a:gd name="connsiteY1" fmla="*/ 0 h 4123374"/>
              <a:gd name="connsiteX2" fmla="*/ 2716867 w 2716867"/>
              <a:gd name="connsiteY2" fmla="*/ 1704553 h 4123374"/>
              <a:gd name="connsiteX3" fmla="*/ 1259322 w 2716867"/>
              <a:gd name="connsiteY3" fmla="*/ 4123374 h 4123374"/>
              <a:gd name="connsiteX4" fmla="*/ 0 w 2716867"/>
              <a:gd name="connsiteY4" fmla="*/ 3451488 h 4123374"/>
              <a:gd name="connsiteX0" fmla="*/ 0 w 2716867"/>
              <a:gd name="connsiteY0" fmla="*/ 3451488 h 4129969"/>
              <a:gd name="connsiteX1" fmla="*/ 2038986 w 2716867"/>
              <a:gd name="connsiteY1" fmla="*/ 0 h 4129969"/>
              <a:gd name="connsiteX2" fmla="*/ 2716867 w 2716867"/>
              <a:gd name="connsiteY2" fmla="*/ 1704553 h 4129969"/>
              <a:gd name="connsiteX3" fmla="*/ 1271713 w 2716867"/>
              <a:gd name="connsiteY3" fmla="*/ 4129969 h 4129969"/>
              <a:gd name="connsiteX4" fmla="*/ 0 w 2716867"/>
              <a:gd name="connsiteY4" fmla="*/ 3451488 h 4129969"/>
              <a:gd name="connsiteX0" fmla="*/ 0 w 3645211"/>
              <a:gd name="connsiteY0" fmla="*/ 3451488 h 4129969"/>
              <a:gd name="connsiteX1" fmla="*/ 2038986 w 3645211"/>
              <a:gd name="connsiteY1" fmla="*/ 0 h 4129969"/>
              <a:gd name="connsiteX2" fmla="*/ 3645211 w 3645211"/>
              <a:gd name="connsiteY2" fmla="*/ 163047 h 4129969"/>
              <a:gd name="connsiteX3" fmla="*/ 1271713 w 3645211"/>
              <a:gd name="connsiteY3" fmla="*/ 4129969 h 4129969"/>
              <a:gd name="connsiteX4" fmla="*/ 0 w 3645211"/>
              <a:gd name="connsiteY4" fmla="*/ 3451488 h 4129969"/>
              <a:gd name="connsiteX0" fmla="*/ 0 w 3645211"/>
              <a:gd name="connsiteY0" fmla="*/ 3288441 h 3966922"/>
              <a:gd name="connsiteX1" fmla="*/ 1835087 w 3645211"/>
              <a:gd name="connsiteY1" fmla="*/ 179621 h 3966922"/>
              <a:gd name="connsiteX2" fmla="*/ 3645211 w 3645211"/>
              <a:gd name="connsiteY2" fmla="*/ 0 h 3966922"/>
              <a:gd name="connsiteX3" fmla="*/ 1271713 w 3645211"/>
              <a:gd name="connsiteY3" fmla="*/ 3966922 h 3966922"/>
              <a:gd name="connsiteX4" fmla="*/ 0 w 3645211"/>
              <a:gd name="connsiteY4" fmla="*/ 3288441 h 396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5211" h="3966922">
                <a:moveTo>
                  <a:pt x="0" y="3288441"/>
                </a:moveTo>
                <a:lnTo>
                  <a:pt x="1835087" y="179621"/>
                </a:lnTo>
                <a:lnTo>
                  <a:pt x="3645211" y="0"/>
                </a:lnTo>
                <a:lnTo>
                  <a:pt x="1271713" y="3966922"/>
                </a:lnTo>
                <a:lnTo>
                  <a:pt x="0" y="3288441"/>
                </a:lnTo>
                <a:close/>
              </a:path>
            </a:pathLst>
          </a:cu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>
            <a:spLocks noChangeAspect="1"/>
          </p:cNvSpPr>
          <p:nvPr/>
        </p:nvSpPr>
        <p:spPr>
          <a:xfrm rot="5400000" flipH="1">
            <a:off x="4037154" y="1605923"/>
            <a:ext cx="2719670" cy="2294172"/>
          </a:xfrm>
          <a:prstGeom prst="arc">
            <a:avLst>
              <a:gd name="adj1" fmla="val 4372411"/>
              <a:gd name="adj2" fmla="val 9170967"/>
            </a:avLst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8731460" flipH="1">
            <a:off x="4405782" y="3836798"/>
            <a:ext cx="1471277" cy="1243336"/>
          </a:xfrm>
          <a:prstGeom prst="arc">
            <a:avLst>
              <a:gd name="adj1" fmla="val 16306494"/>
              <a:gd name="adj2" fmla="val 4034625"/>
            </a:avLst>
          </a:prstGeom>
          <a:ln>
            <a:solidFill>
              <a:schemeClr val="bg1">
                <a:lumMod val="7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0794586" flipH="1">
            <a:off x="3957423" y="2442412"/>
            <a:ext cx="1320149" cy="1526835"/>
          </a:xfrm>
          <a:prstGeom prst="arc">
            <a:avLst>
              <a:gd name="adj1" fmla="val 17803717"/>
              <a:gd name="adj2" fmla="val 5023735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0800000" flipH="1">
            <a:off x="4907127" y="4539588"/>
            <a:ext cx="936081" cy="673905"/>
            <a:chOff x="12073849" y="1106609"/>
            <a:chExt cx="936081" cy="673905"/>
          </a:xfrm>
        </p:grpSpPr>
        <p:cxnSp>
          <p:nvCxnSpPr>
            <p:cNvPr id="30" name="Straight Arrow Connector 29"/>
            <p:cNvCxnSpPr>
              <a:cxnSpLocks noChangeAspect="1"/>
            </p:cNvCxnSpPr>
            <p:nvPr/>
          </p:nvCxnSpPr>
          <p:spPr>
            <a:xfrm rot="10620000" flipH="1">
              <a:off x="12541930" y="1106609"/>
              <a:ext cx="468000" cy="1865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cxnSpLocks noChangeAspect="1"/>
            </p:cNvCxnSpPr>
            <p:nvPr/>
          </p:nvCxnSpPr>
          <p:spPr>
            <a:xfrm rot="1320000" flipH="1">
              <a:off x="12073849" y="1208253"/>
              <a:ext cx="468000" cy="186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 noChangeAspect="1"/>
            </p:cNvCxnSpPr>
            <p:nvPr/>
          </p:nvCxnSpPr>
          <p:spPr>
            <a:xfrm rot="17520000" flipH="1">
              <a:off x="12318322" y="1453242"/>
              <a:ext cx="468000" cy="186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/>
          <p:cNvSpPr>
            <a:spLocks noChangeAspect="1"/>
          </p:cNvSpPr>
          <p:nvPr/>
        </p:nvSpPr>
        <p:spPr>
          <a:xfrm rot="5400000" flipH="1">
            <a:off x="2661519" y="3673362"/>
            <a:ext cx="2719670" cy="2719670"/>
          </a:xfrm>
          <a:prstGeom prst="arc">
            <a:avLst>
              <a:gd name="adj1" fmla="val 16200000"/>
              <a:gd name="adj2" fmla="val 19521068"/>
            </a:avLst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355595" flipH="1">
            <a:off x="4672266" y="3900388"/>
            <a:ext cx="108000" cy="425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Aspect="1"/>
          </p:cNvCxnSpPr>
          <p:nvPr/>
        </p:nvCxnSpPr>
        <p:spPr>
          <a:xfrm rot="10800000">
            <a:off x="4499786" y="3712550"/>
            <a:ext cx="306000" cy="213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rot="10800000" flipH="1" flipV="1">
            <a:off x="4799949" y="3921538"/>
            <a:ext cx="395782" cy="1292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>
            <a:spLocks noChangeAspect="1"/>
          </p:cNvSpPr>
          <p:nvPr/>
        </p:nvSpPr>
        <p:spPr>
          <a:xfrm rot="5876936" flipH="1">
            <a:off x="2714766" y="1702230"/>
            <a:ext cx="2026100" cy="1148425"/>
          </a:xfrm>
          <a:prstGeom prst="arc">
            <a:avLst>
              <a:gd name="adj1" fmla="val 15809152"/>
              <a:gd name="adj2" fmla="val 3054656"/>
            </a:avLst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4651491">
            <a:off x="4163071" y="2132247"/>
            <a:ext cx="306000" cy="213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20192966">
            <a:off x="3957464" y="2447224"/>
            <a:ext cx="509627" cy="441155"/>
            <a:chOff x="3871278" y="2379138"/>
            <a:chExt cx="509627" cy="441155"/>
          </a:xfrm>
        </p:grpSpPr>
        <p:cxnSp>
          <p:nvCxnSpPr>
            <p:cNvPr id="27" name="Straight Arrow Connector 26"/>
            <p:cNvCxnSpPr>
              <a:cxnSpLocks noChangeAspect="1"/>
            </p:cNvCxnSpPr>
            <p:nvPr/>
          </p:nvCxnSpPr>
          <p:spPr>
            <a:xfrm rot="4207086" flipH="1">
              <a:off x="4029876" y="2220540"/>
              <a:ext cx="108000" cy="425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rot="14651491" flipH="1" flipV="1">
              <a:off x="4118406" y="2557793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7791054" flipH="1">
            <a:off x="3361660" y="1507676"/>
            <a:ext cx="958640" cy="1101475"/>
          </a:xfrm>
          <a:prstGeom prst="arc">
            <a:avLst>
              <a:gd name="adj1" fmla="val 17037031"/>
              <a:gd name="adj2" fmla="val 2842503"/>
            </a:avLst>
          </a:prstGeom>
          <a:ln>
            <a:solidFill>
              <a:schemeClr val="bg1">
                <a:lumMod val="75000"/>
              </a:scheme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rot="13799488">
            <a:off x="2942600" y="1561772"/>
            <a:ext cx="444299" cy="84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264295" y="1639807"/>
            <a:ext cx="360790" cy="151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256" y="4821634"/>
            <a:ext cx="511055" cy="27404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43" y="4085847"/>
            <a:ext cx="511056" cy="2740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795" y="2215835"/>
            <a:ext cx="498963" cy="2675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6326" y="1821176"/>
            <a:ext cx="492611" cy="2641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1558" y="3980531"/>
            <a:ext cx="266123" cy="3020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337" y="3394140"/>
            <a:ext cx="323517" cy="3490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3999" y="2458217"/>
            <a:ext cx="302827" cy="3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44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>
            <a:spLocks noChangeAspect="1"/>
          </p:cNvSpPr>
          <p:nvPr/>
        </p:nvSpPr>
        <p:spPr>
          <a:xfrm rot="5400000" flipH="1">
            <a:off x="2673144" y="3669487"/>
            <a:ext cx="2719670" cy="2719670"/>
          </a:xfrm>
          <a:prstGeom prst="arc">
            <a:avLst>
              <a:gd name="adj1" fmla="val 16916468"/>
              <a:gd name="adj2" fmla="val 19521068"/>
            </a:avLst>
          </a:prstGeom>
          <a:noFill/>
          <a:ln w="57150">
            <a:gradFill>
              <a:gsLst>
                <a:gs pos="8000">
                  <a:schemeClr val="bg1"/>
                </a:gs>
                <a:gs pos="49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 rot="11693499">
            <a:off x="4550256" y="3778462"/>
            <a:ext cx="509976" cy="307378"/>
          </a:xfrm>
          <a:prstGeom prst="ellipse">
            <a:avLst/>
          </a:prstGeom>
          <a:solidFill>
            <a:schemeClr val="bg1">
              <a:lumMod val="75000"/>
              <a:alpha val="34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>
            <a:spLocks noChangeAspect="1"/>
          </p:cNvSpPr>
          <p:nvPr/>
        </p:nvSpPr>
        <p:spPr>
          <a:xfrm rot="5400000" flipH="1">
            <a:off x="4037154" y="1605923"/>
            <a:ext cx="2719670" cy="2294172"/>
          </a:xfrm>
          <a:prstGeom prst="arc">
            <a:avLst>
              <a:gd name="adj1" fmla="val 4372411"/>
              <a:gd name="adj2" fmla="val 9170967"/>
            </a:avLst>
          </a:prstGeom>
          <a:noFill/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3173169">
            <a:off x="4017128" y="2301428"/>
            <a:ext cx="509976" cy="307378"/>
          </a:xfrm>
          <a:prstGeom prst="ellipse">
            <a:avLst/>
          </a:prstGeom>
          <a:solidFill>
            <a:schemeClr val="bg1">
              <a:lumMod val="75000"/>
              <a:alpha val="34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rot="16549144" flipH="1" flipV="1">
            <a:off x="2999271" y="1874106"/>
            <a:ext cx="395782" cy="12921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8731460" flipH="1">
            <a:off x="4405782" y="3836798"/>
            <a:ext cx="1471277" cy="1243336"/>
          </a:xfrm>
          <a:prstGeom prst="arc">
            <a:avLst>
              <a:gd name="adj1" fmla="val 20733369"/>
              <a:gd name="adj2" fmla="val 4034625"/>
            </a:avLst>
          </a:prstGeom>
          <a:ln>
            <a:solidFill>
              <a:schemeClr val="bg1">
                <a:lumMod val="75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0794586" flipH="1">
            <a:off x="3746480" y="2571701"/>
            <a:ext cx="1422964" cy="1468710"/>
          </a:xfrm>
          <a:prstGeom prst="arc">
            <a:avLst>
              <a:gd name="adj1" fmla="val 17803717"/>
              <a:gd name="adj2" fmla="val 5023735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355595" flipH="1">
            <a:off x="4672266" y="3900388"/>
            <a:ext cx="108000" cy="425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Aspect="1"/>
          </p:cNvCxnSpPr>
          <p:nvPr/>
        </p:nvCxnSpPr>
        <p:spPr>
          <a:xfrm rot="10800000">
            <a:off x="4499786" y="3712550"/>
            <a:ext cx="306000" cy="213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rot="10800000" flipH="1" flipV="1">
            <a:off x="4799949" y="3921538"/>
            <a:ext cx="395782" cy="1292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/>
          <p:cNvSpPr>
            <a:spLocks noChangeAspect="1"/>
          </p:cNvSpPr>
          <p:nvPr/>
        </p:nvSpPr>
        <p:spPr>
          <a:xfrm rot="5876936" flipH="1">
            <a:off x="2714766" y="1702230"/>
            <a:ext cx="2026100" cy="1148425"/>
          </a:xfrm>
          <a:prstGeom prst="arc">
            <a:avLst>
              <a:gd name="adj1" fmla="val 15809152"/>
              <a:gd name="adj2" fmla="val 3054656"/>
            </a:avLst>
          </a:prstGeom>
          <a:noFill/>
          <a:ln w="57150"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42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4651491">
            <a:off x="4163071" y="2132247"/>
            <a:ext cx="306000" cy="213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20192966">
            <a:off x="3957464" y="2447224"/>
            <a:ext cx="509627" cy="441155"/>
            <a:chOff x="3871278" y="2379138"/>
            <a:chExt cx="509627" cy="441155"/>
          </a:xfrm>
        </p:grpSpPr>
        <p:cxnSp>
          <p:nvCxnSpPr>
            <p:cNvPr id="27" name="Straight Arrow Connector 26"/>
            <p:cNvCxnSpPr>
              <a:cxnSpLocks noChangeAspect="1"/>
            </p:cNvCxnSpPr>
            <p:nvPr/>
          </p:nvCxnSpPr>
          <p:spPr>
            <a:xfrm rot="4207086" flipH="1">
              <a:off x="4029876" y="2220540"/>
              <a:ext cx="108000" cy="425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rot="14651491" flipH="1" flipV="1">
              <a:off x="4118406" y="2557793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17791054" flipH="1">
            <a:off x="3361660" y="1507676"/>
            <a:ext cx="958640" cy="1101475"/>
          </a:xfrm>
          <a:prstGeom prst="arc">
            <a:avLst>
              <a:gd name="adj1" fmla="val 17037031"/>
              <a:gd name="adj2" fmla="val 2842503"/>
            </a:avLst>
          </a:prstGeom>
          <a:ln>
            <a:solidFill>
              <a:schemeClr val="bg1">
                <a:lumMod val="75000"/>
              </a:schemeClr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rot="13799488">
            <a:off x="2942600" y="1561772"/>
            <a:ext cx="444299" cy="84717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264295" y="1639807"/>
            <a:ext cx="360790" cy="15171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21" y="4194755"/>
            <a:ext cx="511056" cy="2740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137" y="2296012"/>
            <a:ext cx="498963" cy="26756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6326" y="1821176"/>
            <a:ext cx="492611" cy="26415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56504" y="3467730"/>
            <a:ext cx="266123" cy="3020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819" y="3480946"/>
            <a:ext cx="323517" cy="3490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33999" y="2458217"/>
            <a:ext cx="302827" cy="318357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 rot="18535662">
            <a:off x="4548502" y="2996347"/>
            <a:ext cx="383525" cy="253538"/>
            <a:chOff x="4657126" y="3089697"/>
            <a:chExt cx="383525" cy="253538"/>
          </a:xfrm>
        </p:grpSpPr>
        <p:sp>
          <p:nvSpPr>
            <p:cNvPr id="15" name="Triangle 14"/>
            <p:cNvSpPr/>
            <p:nvPr/>
          </p:nvSpPr>
          <p:spPr>
            <a:xfrm rot="16200000">
              <a:off x="4796706" y="3062111"/>
              <a:ext cx="166764" cy="321126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57126" y="3089697"/>
              <a:ext cx="140540" cy="253538"/>
              <a:chOff x="4657126" y="3089697"/>
              <a:chExt cx="140540" cy="25353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657126" y="3089697"/>
                <a:ext cx="80072" cy="25353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1033" y="3123749"/>
                <a:ext cx="56633" cy="186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Arc 36"/>
          <p:cNvSpPr/>
          <p:nvPr/>
        </p:nvSpPr>
        <p:spPr>
          <a:xfrm rot="20794586" flipH="1">
            <a:off x="5219951" y="2463373"/>
            <a:ext cx="1422964" cy="1468710"/>
          </a:xfrm>
          <a:prstGeom prst="arc">
            <a:avLst>
              <a:gd name="adj1" fmla="val 17803717"/>
              <a:gd name="adj2" fmla="val 5023735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3044939">
            <a:off x="4078214" y="3079862"/>
            <a:ext cx="495640" cy="289037"/>
          </a:xfrm>
          <a:prstGeom prst="ellipse">
            <a:avLst/>
          </a:prstGeom>
          <a:solidFill>
            <a:schemeClr val="bg1">
              <a:lumMod val="75000"/>
              <a:alpha val="34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8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/>
          <p:cNvSpPr>
            <a:spLocks noChangeAspect="1"/>
          </p:cNvSpPr>
          <p:nvPr/>
        </p:nvSpPr>
        <p:spPr>
          <a:xfrm rot="5400000" flipH="1">
            <a:off x="2673144" y="3669487"/>
            <a:ext cx="2719670" cy="2719670"/>
          </a:xfrm>
          <a:prstGeom prst="arc">
            <a:avLst>
              <a:gd name="adj1" fmla="val 15450469"/>
              <a:gd name="adj2" fmla="val 19521068"/>
            </a:avLst>
          </a:prstGeom>
          <a:noFill/>
          <a:ln w="57150">
            <a:gradFill>
              <a:gsLst>
                <a:gs pos="8000">
                  <a:schemeClr val="bg1"/>
                </a:gs>
                <a:gs pos="49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 rot="11634064">
            <a:off x="4550256" y="3781637"/>
            <a:ext cx="509976" cy="307378"/>
          </a:xfrm>
          <a:prstGeom prst="ellipse">
            <a:avLst/>
          </a:prstGeom>
          <a:solidFill>
            <a:schemeClr val="bg1">
              <a:lumMod val="75000"/>
              <a:alpha val="34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 rot="355595" flipH="1">
            <a:off x="4672266" y="3900388"/>
            <a:ext cx="108000" cy="425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rot="10800000" flipH="1" flipV="1">
            <a:off x="4799949" y="3921538"/>
            <a:ext cx="395782" cy="1292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>
            <a:spLocks noChangeAspect="1"/>
          </p:cNvSpPr>
          <p:nvPr/>
        </p:nvSpPr>
        <p:spPr>
          <a:xfrm rot="5400000" flipH="1">
            <a:off x="4038823" y="1604192"/>
            <a:ext cx="2719670" cy="2294172"/>
          </a:xfrm>
          <a:prstGeom prst="arc">
            <a:avLst>
              <a:gd name="adj1" fmla="val 6871795"/>
              <a:gd name="adj2" fmla="val 9170967"/>
            </a:avLst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8731460" flipH="1">
            <a:off x="3517000" y="3091489"/>
            <a:ext cx="2961678" cy="2606551"/>
          </a:xfrm>
          <a:prstGeom prst="arc">
            <a:avLst>
              <a:gd name="adj1" fmla="val 19924122"/>
              <a:gd name="adj2" fmla="val 4034625"/>
            </a:avLst>
          </a:prstGeom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20794586" flipH="1">
            <a:off x="3746480" y="2571701"/>
            <a:ext cx="1422964" cy="1468710"/>
          </a:xfrm>
          <a:prstGeom prst="arc">
            <a:avLst>
              <a:gd name="adj1" fmla="val 17803717"/>
              <a:gd name="adj2" fmla="val 5023735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1642455">
            <a:off x="4078503" y="3100355"/>
            <a:ext cx="495640" cy="289037"/>
          </a:xfrm>
          <a:prstGeom prst="ellipse">
            <a:avLst/>
          </a:prstGeom>
          <a:solidFill>
            <a:schemeClr val="bg1">
              <a:lumMod val="75000"/>
              <a:alpha val="34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/>
          <p:cNvSpPr/>
          <p:nvPr/>
        </p:nvSpPr>
        <p:spPr>
          <a:xfrm rot="805414">
            <a:off x="4251203" y="3310527"/>
            <a:ext cx="811497" cy="732868"/>
          </a:xfrm>
          <a:prstGeom prst="arc">
            <a:avLst>
              <a:gd name="adj1" fmla="val 16300910"/>
              <a:gd name="adj2" fmla="val 1478348"/>
            </a:avLst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>
            <a:spLocks noChangeAspect="1"/>
          </p:cNvSpPr>
          <p:nvPr/>
        </p:nvSpPr>
        <p:spPr>
          <a:xfrm rot="5400000" flipH="1">
            <a:off x="4041772" y="1605923"/>
            <a:ext cx="2719670" cy="2294172"/>
          </a:xfrm>
          <a:prstGeom prst="arc">
            <a:avLst>
              <a:gd name="adj1" fmla="val 4372411"/>
              <a:gd name="adj2" fmla="val 6876242"/>
            </a:avLst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 rot="3173169">
            <a:off x="4017128" y="2301428"/>
            <a:ext cx="509976" cy="307378"/>
          </a:xfrm>
          <a:prstGeom prst="ellipse">
            <a:avLst/>
          </a:prstGeom>
          <a:solidFill>
            <a:schemeClr val="bg1">
              <a:lumMod val="75000"/>
              <a:alpha val="34000"/>
            </a:schemeClr>
          </a:solidFill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>
            <a:spLocks noChangeAspect="1"/>
          </p:cNvSpPr>
          <p:nvPr/>
        </p:nvSpPr>
        <p:spPr>
          <a:xfrm rot="5876936" flipH="1">
            <a:off x="2714766" y="1702230"/>
            <a:ext cx="2026100" cy="1148425"/>
          </a:xfrm>
          <a:prstGeom prst="arc">
            <a:avLst>
              <a:gd name="adj1" fmla="val 15809152"/>
              <a:gd name="adj2" fmla="val 247795"/>
            </a:avLst>
          </a:prstGeom>
          <a:noFill/>
          <a:ln w="57150"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42000">
                  <a:schemeClr val="bg1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 rot="14651491">
            <a:off x="4163071" y="2132247"/>
            <a:ext cx="306000" cy="2139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20192966">
            <a:off x="3957464" y="2447224"/>
            <a:ext cx="509627" cy="441155"/>
            <a:chOff x="3871278" y="2379138"/>
            <a:chExt cx="509627" cy="441155"/>
          </a:xfrm>
        </p:grpSpPr>
        <p:cxnSp>
          <p:nvCxnSpPr>
            <p:cNvPr id="27" name="Straight Arrow Connector 26"/>
            <p:cNvCxnSpPr>
              <a:cxnSpLocks noChangeAspect="1"/>
            </p:cNvCxnSpPr>
            <p:nvPr/>
          </p:nvCxnSpPr>
          <p:spPr>
            <a:xfrm rot="4207086" flipH="1">
              <a:off x="4029876" y="2220540"/>
              <a:ext cx="108000" cy="425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rot="14651491" flipH="1" flipV="1">
              <a:off x="4118406" y="2557793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4478991" y="3623826"/>
            <a:ext cx="326795" cy="296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>
            <a:grpSpLocks noChangeAspect="1"/>
          </p:cNvGrpSpPr>
          <p:nvPr/>
        </p:nvGrpSpPr>
        <p:grpSpPr>
          <a:xfrm rot="21154670">
            <a:off x="4503534" y="3083700"/>
            <a:ext cx="396000" cy="261785"/>
            <a:chOff x="4657126" y="3089697"/>
            <a:chExt cx="383525" cy="253538"/>
          </a:xfrm>
        </p:grpSpPr>
        <p:sp>
          <p:nvSpPr>
            <p:cNvPr id="15" name="Triangle 14"/>
            <p:cNvSpPr/>
            <p:nvPr/>
          </p:nvSpPr>
          <p:spPr>
            <a:xfrm rot="16200000">
              <a:off x="4796706" y="3062111"/>
              <a:ext cx="166764" cy="321126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657126" y="3089697"/>
              <a:ext cx="140540" cy="253538"/>
              <a:chOff x="4657126" y="3089697"/>
              <a:chExt cx="140540" cy="25353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657126" y="3089697"/>
                <a:ext cx="80072" cy="25353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1033" y="3123749"/>
                <a:ext cx="56633" cy="18653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/>
          <p:cNvGrpSpPr/>
          <p:nvPr/>
        </p:nvGrpSpPr>
        <p:grpSpPr>
          <a:xfrm rot="10800000" flipH="1">
            <a:off x="5952229" y="3766574"/>
            <a:ext cx="839904" cy="644118"/>
            <a:chOff x="12073849" y="1136396"/>
            <a:chExt cx="839904" cy="644118"/>
          </a:xfrm>
        </p:grpSpPr>
        <p:cxnSp>
          <p:nvCxnSpPr>
            <p:cNvPr id="47" name="Straight Arrow Connector 46"/>
            <p:cNvCxnSpPr>
              <a:cxnSpLocks noChangeAspect="1"/>
            </p:cNvCxnSpPr>
            <p:nvPr/>
          </p:nvCxnSpPr>
          <p:spPr>
            <a:xfrm rot="10800000" flipH="1">
              <a:off x="12547132" y="1136396"/>
              <a:ext cx="366621" cy="168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 noChangeAspect="1"/>
            </p:cNvCxnSpPr>
            <p:nvPr/>
          </p:nvCxnSpPr>
          <p:spPr>
            <a:xfrm rot="1320000" flipH="1">
              <a:off x="12073849" y="1208253"/>
              <a:ext cx="468000" cy="186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cxnSpLocks noChangeAspect="1"/>
            </p:cNvCxnSpPr>
            <p:nvPr/>
          </p:nvCxnSpPr>
          <p:spPr>
            <a:xfrm rot="17520000" flipH="1">
              <a:off x="12318322" y="1453242"/>
              <a:ext cx="468000" cy="1865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65" y="4374065"/>
            <a:ext cx="511055" cy="27404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56" y="2587054"/>
            <a:ext cx="850900" cy="2413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040" y="3653107"/>
            <a:ext cx="850900" cy="2667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281" y="2707704"/>
            <a:ext cx="685800" cy="2667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1302" y="1929653"/>
            <a:ext cx="381000" cy="2159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9793" y="4266115"/>
            <a:ext cx="5842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0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41280" y="835881"/>
            <a:ext cx="4046805" cy="5125764"/>
            <a:chOff x="2673144" y="1263393"/>
            <a:chExt cx="4046805" cy="5125764"/>
          </a:xfrm>
        </p:grpSpPr>
        <p:sp>
          <p:nvSpPr>
            <p:cNvPr id="10" name="Arc 9"/>
            <p:cNvSpPr>
              <a:spLocks noChangeAspect="1"/>
            </p:cNvSpPr>
            <p:nvPr/>
          </p:nvSpPr>
          <p:spPr>
            <a:xfrm rot="5400000" flipH="1">
              <a:off x="2673144" y="3669487"/>
              <a:ext cx="2719670" cy="2719670"/>
            </a:xfrm>
            <a:prstGeom prst="arc">
              <a:avLst>
                <a:gd name="adj1" fmla="val 15450469"/>
                <a:gd name="adj2" fmla="val 19521068"/>
              </a:avLst>
            </a:prstGeom>
            <a:noFill/>
            <a:ln w="57150">
              <a:gradFill>
                <a:gsLst>
                  <a:gs pos="8000">
                    <a:schemeClr val="bg1"/>
                  </a:gs>
                  <a:gs pos="49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 rot="11634064">
              <a:off x="4550256" y="3781637"/>
              <a:ext cx="509976" cy="307378"/>
            </a:xfrm>
            <a:prstGeom prst="ellipse">
              <a:avLst/>
            </a:prstGeom>
            <a:solidFill>
              <a:schemeClr val="bg1">
                <a:lumMod val="75000"/>
                <a:alpha val="34000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cxnSpLocks noChangeAspect="1"/>
            </p:cNvCxnSpPr>
            <p:nvPr/>
          </p:nvCxnSpPr>
          <p:spPr>
            <a:xfrm rot="355595" flipH="1">
              <a:off x="4672266" y="3900388"/>
              <a:ext cx="108000" cy="425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rot="10800000" flipH="1" flipV="1">
              <a:off x="4799949" y="3921538"/>
              <a:ext cx="395782" cy="1292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>
              <a:spLocks noChangeAspect="1"/>
            </p:cNvSpPr>
            <p:nvPr/>
          </p:nvSpPr>
          <p:spPr>
            <a:xfrm rot="5400000" flipH="1">
              <a:off x="4038823" y="1604192"/>
              <a:ext cx="2719670" cy="2294172"/>
            </a:xfrm>
            <a:prstGeom prst="arc">
              <a:avLst>
                <a:gd name="adj1" fmla="val 6871795"/>
                <a:gd name="adj2" fmla="val 9170967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8731460" flipH="1">
              <a:off x="3517000" y="3091489"/>
              <a:ext cx="2961678" cy="2606551"/>
            </a:xfrm>
            <a:prstGeom prst="arc">
              <a:avLst>
                <a:gd name="adj1" fmla="val 19128431"/>
                <a:gd name="adj2" fmla="val 4034625"/>
              </a:avLst>
            </a:prstGeom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20794586" flipH="1">
              <a:off x="3746480" y="2571701"/>
              <a:ext cx="1422964" cy="1468710"/>
            </a:xfrm>
            <a:prstGeom prst="arc">
              <a:avLst>
                <a:gd name="adj1" fmla="val 17803717"/>
                <a:gd name="adj2" fmla="val 5023735"/>
              </a:avLst>
            </a:prstGeom>
            <a:ln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 rot="11642455">
              <a:off x="4078503" y="3100355"/>
              <a:ext cx="495640" cy="289037"/>
            </a:xfrm>
            <a:prstGeom prst="ellipse">
              <a:avLst/>
            </a:prstGeom>
            <a:solidFill>
              <a:schemeClr val="bg1">
                <a:lumMod val="75000"/>
                <a:alpha val="34000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805414">
              <a:off x="4251203" y="3310527"/>
              <a:ext cx="811497" cy="732868"/>
            </a:xfrm>
            <a:prstGeom prst="arc">
              <a:avLst>
                <a:gd name="adj1" fmla="val 16300910"/>
                <a:gd name="adj2" fmla="val 1478348"/>
              </a:avLst>
            </a:prstGeom>
            <a:ln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>
              <a:spLocks noChangeAspect="1"/>
            </p:cNvSpPr>
            <p:nvPr/>
          </p:nvSpPr>
          <p:spPr>
            <a:xfrm rot="5400000" flipH="1">
              <a:off x="4041772" y="1605923"/>
              <a:ext cx="2719670" cy="2294172"/>
            </a:xfrm>
            <a:prstGeom prst="arc">
              <a:avLst>
                <a:gd name="adj1" fmla="val 4372411"/>
                <a:gd name="adj2" fmla="val 6876242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 rot="3173169">
              <a:off x="4017128" y="2301428"/>
              <a:ext cx="509976" cy="307378"/>
            </a:xfrm>
            <a:prstGeom prst="ellipse">
              <a:avLst/>
            </a:prstGeom>
            <a:solidFill>
              <a:schemeClr val="bg1">
                <a:lumMod val="75000"/>
                <a:alpha val="34000"/>
              </a:schemeClr>
            </a:solidFill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>
              <a:spLocks noChangeAspect="1"/>
            </p:cNvSpPr>
            <p:nvPr/>
          </p:nvSpPr>
          <p:spPr>
            <a:xfrm rot="5876936" flipH="1">
              <a:off x="2714766" y="1702230"/>
              <a:ext cx="2026100" cy="1148425"/>
            </a:xfrm>
            <a:prstGeom prst="arc">
              <a:avLst>
                <a:gd name="adj1" fmla="val 15809152"/>
                <a:gd name="adj2" fmla="val 247795"/>
              </a:avLst>
            </a:prstGeom>
            <a:noFill/>
            <a:ln w="57150">
              <a:gradFill>
                <a:gsLst>
                  <a:gs pos="75000">
                    <a:schemeClr val="accent1">
                      <a:lumMod val="5000"/>
                      <a:lumOff val="95000"/>
                    </a:schemeClr>
                  </a:gs>
                  <a:gs pos="42000">
                    <a:schemeClr val="bg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27"/>
            <p:cNvCxnSpPr>
              <a:cxnSpLocks noChangeAspect="1"/>
            </p:cNvCxnSpPr>
            <p:nvPr/>
          </p:nvCxnSpPr>
          <p:spPr>
            <a:xfrm rot="14651491">
              <a:off x="4163071" y="2132247"/>
              <a:ext cx="306000" cy="213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 rot="20192966">
              <a:off x="3957464" y="2447224"/>
              <a:ext cx="509627" cy="441155"/>
              <a:chOff x="3871278" y="2379138"/>
              <a:chExt cx="509627" cy="441155"/>
            </a:xfrm>
          </p:grpSpPr>
          <p:cxnSp>
            <p:nvCxnSpPr>
              <p:cNvPr id="27" name="Straight Arrow Connector 26"/>
              <p:cNvCxnSpPr>
                <a:cxnSpLocks noChangeAspect="1"/>
              </p:cNvCxnSpPr>
              <p:nvPr/>
            </p:nvCxnSpPr>
            <p:spPr>
              <a:xfrm rot="4207086" flipH="1">
                <a:off x="4029876" y="2220540"/>
                <a:ext cx="108000" cy="4251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4651491" flipH="1" flipV="1">
                <a:off x="4118406" y="2557793"/>
                <a:ext cx="395782" cy="1292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H="1" flipV="1">
              <a:off x="4478991" y="3623826"/>
              <a:ext cx="326795" cy="296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 rot="21154670">
              <a:off x="4503534" y="3083700"/>
              <a:ext cx="396000" cy="261785"/>
              <a:chOff x="4657126" y="3089697"/>
              <a:chExt cx="383525" cy="253538"/>
            </a:xfrm>
          </p:grpSpPr>
          <p:sp>
            <p:nvSpPr>
              <p:cNvPr id="15" name="Triangle 14"/>
              <p:cNvSpPr/>
              <p:nvPr/>
            </p:nvSpPr>
            <p:spPr>
              <a:xfrm rot="16200000">
                <a:off x="4796706" y="3062111"/>
                <a:ext cx="166764" cy="321126"/>
              </a:xfrm>
              <a:prstGeom prst="triangl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4657126" y="3089697"/>
                <a:ext cx="140540" cy="253538"/>
                <a:chOff x="4657126" y="3089697"/>
                <a:chExt cx="140540" cy="253538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4657126" y="3089697"/>
                  <a:ext cx="80072" cy="253538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741033" y="3123749"/>
                  <a:ext cx="56633" cy="186530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rot="10800000" flipH="1">
              <a:off x="5880045" y="4109013"/>
              <a:ext cx="839904" cy="644118"/>
              <a:chOff x="12073849" y="1136396"/>
              <a:chExt cx="839904" cy="644118"/>
            </a:xfrm>
          </p:grpSpPr>
          <p:cxnSp>
            <p:nvCxnSpPr>
              <p:cNvPr id="47" name="Straight Arrow Connector 46"/>
              <p:cNvCxnSpPr>
                <a:cxnSpLocks noChangeAspect="1"/>
              </p:cNvCxnSpPr>
              <p:nvPr/>
            </p:nvCxnSpPr>
            <p:spPr>
              <a:xfrm rot="10800000" flipH="1">
                <a:off x="12547132" y="1136396"/>
                <a:ext cx="366621" cy="1688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cxnSpLocks noChangeAspect="1"/>
              </p:cNvCxnSpPr>
              <p:nvPr/>
            </p:nvCxnSpPr>
            <p:spPr>
              <a:xfrm rot="1320000" flipH="1">
                <a:off x="12073849" y="1208253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cxnSpLocks noChangeAspect="1"/>
              </p:cNvCxnSpPr>
              <p:nvPr/>
            </p:nvCxnSpPr>
            <p:spPr>
              <a:xfrm rot="17520000" flipH="1">
                <a:off x="12318322" y="1453242"/>
                <a:ext cx="468000" cy="1865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6771" y="4656838"/>
              <a:ext cx="423126" cy="226894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5056" y="2587054"/>
              <a:ext cx="850900" cy="2413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1302" y="1929653"/>
              <a:ext cx="381000" cy="2159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9793" y="4266115"/>
              <a:ext cx="584200" cy="2159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64552C8-DE19-3B4D-8E6B-3BD23ACB8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663" y="2291176"/>
            <a:ext cx="681506" cy="2520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923024-720A-A543-919D-B3A0E21205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096" y="3223364"/>
            <a:ext cx="845151" cy="2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6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26108</TotalTime>
  <Words>151</Words>
  <Application>Microsoft Macintosh PowerPoint</Application>
  <PresentationFormat>Widescreen</PresentationFormat>
  <Paragraphs>15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Katzschmann;Cosimo Della Santina</dc:creator>
  <cp:lastModifiedBy>Maximilian Stölzle</cp:lastModifiedBy>
  <cp:revision>165</cp:revision>
  <dcterms:created xsi:type="dcterms:W3CDTF">2017-11-28T18:22:51Z</dcterms:created>
  <dcterms:modified xsi:type="dcterms:W3CDTF">2021-11-02T07:45:16Z</dcterms:modified>
</cp:coreProperties>
</file>