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0F7638-8EF3-420A-9C3E-618BFDE45AAF}" type="doc">
      <dgm:prSet loTypeId="urn:microsoft.com/office/officeart/2005/8/layout/vList2" loCatId="list" qsTypeId="urn:microsoft.com/office/officeart/2005/8/quickstyle/3d2" qsCatId="3D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A8B67ED-7822-4F1B-AC94-2B85325F6960}">
      <dgm:prSet/>
      <dgm:spPr/>
      <dgm:t>
        <a:bodyPr/>
        <a:lstStyle/>
        <a:p>
          <a:r>
            <a:rPr lang="bg-BG" dirty="0"/>
            <a:t>Цели</a:t>
          </a:r>
          <a:endParaRPr lang="en-US" dirty="0"/>
        </a:p>
      </dgm:t>
    </dgm:pt>
    <dgm:pt modelId="{23DB3840-CA77-4A0E-B54A-E00FB32C7DC5}" type="parTrans" cxnId="{30E226C6-628B-4669-B510-42BC7E38132A}">
      <dgm:prSet/>
      <dgm:spPr/>
      <dgm:t>
        <a:bodyPr/>
        <a:lstStyle/>
        <a:p>
          <a:endParaRPr lang="en-US"/>
        </a:p>
      </dgm:t>
    </dgm:pt>
    <dgm:pt modelId="{7D2998D8-FF12-4E55-A762-A2477E733D51}" type="sibTrans" cxnId="{30E226C6-628B-4669-B510-42BC7E38132A}">
      <dgm:prSet/>
      <dgm:spPr/>
      <dgm:t>
        <a:bodyPr/>
        <a:lstStyle/>
        <a:p>
          <a:endParaRPr lang="en-US"/>
        </a:p>
      </dgm:t>
    </dgm:pt>
    <dgm:pt modelId="{83A60A98-FB6A-4E3B-A28A-D589489CC916}">
      <dgm:prSet/>
      <dgm:spPr/>
      <dgm:t>
        <a:bodyPr/>
        <a:lstStyle/>
        <a:p>
          <a:r>
            <a:rPr lang="bg-BG" dirty="0"/>
            <a:t>Основни етапи при разработката</a:t>
          </a:r>
          <a:endParaRPr lang="en-US" dirty="0"/>
        </a:p>
      </dgm:t>
    </dgm:pt>
    <dgm:pt modelId="{579E716C-7255-40D4-BA6E-197B784EC73A}" type="parTrans" cxnId="{094B4287-9B02-4696-8D5C-75BBA08F1326}">
      <dgm:prSet/>
      <dgm:spPr/>
      <dgm:t>
        <a:bodyPr/>
        <a:lstStyle/>
        <a:p>
          <a:endParaRPr lang="en-US"/>
        </a:p>
      </dgm:t>
    </dgm:pt>
    <dgm:pt modelId="{2F00218F-6143-4696-AC25-38F9E684819A}" type="sibTrans" cxnId="{094B4287-9B02-4696-8D5C-75BBA08F1326}">
      <dgm:prSet/>
      <dgm:spPr/>
      <dgm:t>
        <a:bodyPr/>
        <a:lstStyle/>
        <a:p>
          <a:endParaRPr lang="en-US"/>
        </a:p>
      </dgm:t>
    </dgm:pt>
    <dgm:pt modelId="{B6335FD2-235D-4707-983C-F76A4950AB5D}">
      <dgm:prSet/>
      <dgm:spPr/>
      <dgm:t>
        <a:bodyPr/>
        <a:lstStyle/>
        <a:p>
          <a:r>
            <a:rPr lang="bg-BG"/>
            <a:t>Технологии и софтуер</a:t>
          </a:r>
          <a:endParaRPr lang="en-US"/>
        </a:p>
      </dgm:t>
    </dgm:pt>
    <dgm:pt modelId="{C029FBF1-FE49-413A-87CD-77196C46C378}" type="parTrans" cxnId="{DB6D5566-FC38-4935-80EA-B37F2C9D9528}">
      <dgm:prSet/>
      <dgm:spPr/>
      <dgm:t>
        <a:bodyPr/>
        <a:lstStyle/>
        <a:p>
          <a:endParaRPr lang="en-US"/>
        </a:p>
      </dgm:t>
    </dgm:pt>
    <dgm:pt modelId="{BB21E3A5-A1A2-4DB9-A20A-8BD60B9CC046}" type="sibTrans" cxnId="{DB6D5566-FC38-4935-80EA-B37F2C9D9528}">
      <dgm:prSet/>
      <dgm:spPr/>
      <dgm:t>
        <a:bodyPr/>
        <a:lstStyle/>
        <a:p>
          <a:endParaRPr lang="en-US"/>
        </a:p>
      </dgm:t>
    </dgm:pt>
    <dgm:pt modelId="{378BC585-CE5A-44CA-AFA0-3C991684ED5E}">
      <dgm:prSet/>
      <dgm:spPr/>
      <dgm:t>
        <a:bodyPr/>
        <a:lstStyle/>
        <a:p>
          <a:r>
            <a:rPr lang="bg-BG"/>
            <a:t>Дизайн</a:t>
          </a:r>
          <a:endParaRPr lang="en-US"/>
        </a:p>
      </dgm:t>
    </dgm:pt>
    <dgm:pt modelId="{317937CB-93AD-455F-B9CF-0CA54104BDB0}" type="parTrans" cxnId="{57EF57FE-A7CE-4137-A2D8-676BC9E50C40}">
      <dgm:prSet/>
      <dgm:spPr/>
      <dgm:t>
        <a:bodyPr/>
        <a:lstStyle/>
        <a:p>
          <a:endParaRPr lang="en-US"/>
        </a:p>
      </dgm:t>
    </dgm:pt>
    <dgm:pt modelId="{6269DD6F-375D-4A46-8BC7-CC257EE6F9B7}" type="sibTrans" cxnId="{57EF57FE-A7CE-4137-A2D8-676BC9E50C40}">
      <dgm:prSet/>
      <dgm:spPr/>
      <dgm:t>
        <a:bodyPr/>
        <a:lstStyle/>
        <a:p>
          <a:endParaRPr lang="en-US"/>
        </a:p>
      </dgm:t>
    </dgm:pt>
    <dgm:pt modelId="{EDB3E36C-7E4D-49B2-84AF-89B11983C8F3}">
      <dgm:prSet/>
      <dgm:spPr/>
      <dgm:t>
        <a:bodyPr/>
        <a:lstStyle/>
        <a:p>
          <a:r>
            <a:rPr lang="bg-BG"/>
            <a:t>Реализация</a:t>
          </a:r>
          <a:endParaRPr lang="en-US"/>
        </a:p>
      </dgm:t>
    </dgm:pt>
    <dgm:pt modelId="{2B6CE10A-E81E-4730-BE27-28B2056718F1}" type="parTrans" cxnId="{8672CBF1-AD40-42DB-9D19-3A2174191B96}">
      <dgm:prSet/>
      <dgm:spPr/>
      <dgm:t>
        <a:bodyPr/>
        <a:lstStyle/>
        <a:p>
          <a:endParaRPr lang="en-US"/>
        </a:p>
      </dgm:t>
    </dgm:pt>
    <dgm:pt modelId="{48BE93B1-5B14-4FAD-A975-5A5F28C919C5}" type="sibTrans" cxnId="{8672CBF1-AD40-42DB-9D19-3A2174191B96}">
      <dgm:prSet/>
      <dgm:spPr/>
      <dgm:t>
        <a:bodyPr/>
        <a:lstStyle/>
        <a:p>
          <a:endParaRPr lang="en-US"/>
        </a:p>
      </dgm:t>
    </dgm:pt>
    <dgm:pt modelId="{1890DAFF-C909-4B4A-80BC-96C1F93629B3}">
      <dgm:prSet/>
      <dgm:spPr/>
      <dgm:t>
        <a:bodyPr/>
        <a:lstStyle/>
        <a:p>
          <a:r>
            <a:rPr lang="bg-BG"/>
            <a:t>Заклчючение</a:t>
          </a:r>
          <a:endParaRPr lang="en-US"/>
        </a:p>
      </dgm:t>
    </dgm:pt>
    <dgm:pt modelId="{BD4BCC66-1559-4DE7-9820-699CCAD050FE}" type="parTrans" cxnId="{FF818364-05A1-488D-AE97-B2020BF673C6}">
      <dgm:prSet/>
      <dgm:spPr/>
      <dgm:t>
        <a:bodyPr/>
        <a:lstStyle/>
        <a:p>
          <a:endParaRPr lang="en-US"/>
        </a:p>
      </dgm:t>
    </dgm:pt>
    <dgm:pt modelId="{E81C9137-5530-4146-B960-9949C2E5336A}" type="sibTrans" cxnId="{FF818364-05A1-488D-AE97-B2020BF673C6}">
      <dgm:prSet/>
      <dgm:spPr/>
      <dgm:t>
        <a:bodyPr/>
        <a:lstStyle/>
        <a:p>
          <a:endParaRPr lang="en-US"/>
        </a:p>
      </dgm:t>
    </dgm:pt>
    <dgm:pt modelId="{6F56977B-9DC9-40B0-A28E-D1664B6E18FE}" type="pres">
      <dgm:prSet presAssocID="{CA0F7638-8EF3-420A-9C3E-618BFDE45AAF}" presName="linear" presStyleCnt="0">
        <dgm:presLayoutVars>
          <dgm:animLvl val="lvl"/>
          <dgm:resizeHandles val="exact"/>
        </dgm:presLayoutVars>
      </dgm:prSet>
      <dgm:spPr/>
    </dgm:pt>
    <dgm:pt modelId="{78298010-346C-48E0-ABA1-766F60339CD8}" type="pres">
      <dgm:prSet presAssocID="{3A8B67ED-7822-4F1B-AC94-2B85325F696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C2EAEEA-6F7C-481D-9A48-1305B6909433}" type="pres">
      <dgm:prSet presAssocID="{7D2998D8-FF12-4E55-A762-A2477E733D51}" presName="spacer" presStyleCnt="0"/>
      <dgm:spPr/>
    </dgm:pt>
    <dgm:pt modelId="{16E020F9-A7F0-48D0-B0B9-85638FAE9DEA}" type="pres">
      <dgm:prSet presAssocID="{83A60A98-FB6A-4E3B-A28A-D589489CC91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419D432-8CD2-41AD-920B-2912DFB31AEC}" type="pres">
      <dgm:prSet presAssocID="{2F00218F-6143-4696-AC25-38F9E684819A}" presName="spacer" presStyleCnt="0"/>
      <dgm:spPr/>
    </dgm:pt>
    <dgm:pt modelId="{0D5A9C47-1FBC-466F-9E8C-937D2AB8259D}" type="pres">
      <dgm:prSet presAssocID="{B6335FD2-235D-4707-983C-F76A4950AB5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4D2FC62-6254-43A4-ACBE-7BD4649374E2}" type="pres">
      <dgm:prSet presAssocID="{BB21E3A5-A1A2-4DB9-A20A-8BD60B9CC046}" presName="spacer" presStyleCnt="0"/>
      <dgm:spPr/>
    </dgm:pt>
    <dgm:pt modelId="{B6AF3E3D-4158-4BC7-AE06-1B9BB50063B6}" type="pres">
      <dgm:prSet presAssocID="{378BC585-CE5A-44CA-AFA0-3C991684ED5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9E94DF6-890E-4F1F-846B-F9C214B58228}" type="pres">
      <dgm:prSet presAssocID="{6269DD6F-375D-4A46-8BC7-CC257EE6F9B7}" presName="spacer" presStyleCnt="0"/>
      <dgm:spPr/>
    </dgm:pt>
    <dgm:pt modelId="{739CACE9-07DF-4830-897D-CA1FBB7C99F1}" type="pres">
      <dgm:prSet presAssocID="{EDB3E36C-7E4D-49B2-84AF-89B11983C8F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3756D87-6137-4758-9711-FCAFD93C668F}" type="pres">
      <dgm:prSet presAssocID="{48BE93B1-5B14-4FAD-A975-5A5F28C919C5}" presName="spacer" presStyleCnt="0"/>
      <dgm:spPr/>
    </dgm:pt>
    <dgm:pt modelId="{13FE24B7-D57C-465C-9264-9C57C77D7370}" type="pres">
      <dgm:prSet presAssocID="{1890DAFF-C909-4B4A-80BC-96C1F93629B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033331B-F829-4822-8B35-30AEA0D62BBD}" type="presOf" srcId="{EDB3E36C-7E4D-49B2-84AF-89B11983C8F3}" destId="{739CACE9-07DF-4830-897D-CA1FBB7C99F1}" srcOrd="0" destOrd="0" presId="urn:microsoft.com/office/officeart/2005/8/layout/vList2"/>
    <dgm:cxn modelId="{BD43793F-DC62-4792-9A6D-1C60A4FFBD5F}" type="presOf" srcId="{1890DAFF-C909-4B4A-80BC-96C1F93629B3}" destId="{13FE24B7-D57C-465C-9264-9C57C77D7370}" srcOrd="0" destOrd="0" presId="urn:microsoft.com/office/officeart/2005/8/layout/vList2"/>
    <dgm:cxn modelId="{96FFEA5C-4C23-44D2-8354-59A1CBD6AD21}" type="presOf" srcId="{378BC585-CE5A-44CA-AFA0-3C991684ED5E}" destId="{B6AF3E3D-4158-4BC7-AE06-1B9BB50063B6}" srcOrd="0" destOrd="0" presId="urn:microsoft.com/office/officeart/2005/8/layout/vList2"/>
    <dgm:cxn modelId="{FF818364-05A1-488D-AE97-B2020BF673C6}" srcId="{CA0F7638-8EF3-420A-9C3E-618BFDE45AAF}" destId="{1890DAFF-C909-4B4A-80BC-96C1F93629B3}" srcOrd="5" destOrd="0" parTransId="{BD4BCC66-1559-4DE7-9820-699CCAD050FE}" sibTransId="{E81C9137-5530-4146-B960-9949C2E5336A}"/>
    <dgm:cxn modelId="{DB6D5566-FC38-4935-80EA-B37F2C9D9528}" srcId="{CA0F7638-8EF3-420A-9C3E-618BFDE45AAF}" destId="{B6335FD2-235D-4707-983C-F76A4950AB5D}" srcOrd="2" destOrd="0" parTransId="{C029FBF1-FE49-413A-87CD-77196C46C378}" sibTransId="{BB21E3A5-A1A2-4DB9-A20A-8BD60B9CC046}"/>
    <dgm:cxn modelId="{718F1C47-B1EA-4D74-9F8C-915DF0BC77D4}" type="presOf" srcId="{CA0F7638-8EF3-420A-9C3E-618BFDE45AAF}" destId="{6F56977B-9DC9-40B0-A28E-D1664B6E18FE}" srcOrd="0" destOrd="0" presId="urn:microsoft.com/office/officeart/2005/8/layout/vList2"/>
    <dgm:cxn modelId="{094B4287-9B02-4696-8D5C-75BBA08F1326}" srcId="{CA0F7638-8EF3-420A-9C3E-618BFDE45AAF}" destId="{83A60A98-FB6A-4E3B-A28A-D589489CC916}" srcOrd="1" destOrd="0" parTransId="{579E716C-7255-40D4-BA6E-197B784EC73A}" sibTransId="{2F00218F-6143-4696-AC25-38F9E684819A}"/>
    <dgm:cxn modelId="{30E226C6-628B-4669-B510-42BC7E38132A}" srcId="{CA0F7638-8EF3-420A-9C3E-618BFDE45AAF}" destId="{3A8B67ED-7822-4F1B-AC94-2B85325F6960}" srcOrd="0" destOrd="0" parTransId="{23DB3840-CA77-4A0E-B54A-E00FB32C7DC5}" sibTransId="{7D2998D8-FF12-4E55-A762-A2477E733D51}"/>
    <dgm:cxn modelId="{83F747CF-22CF-44C4-A267-C15360226881}" type="presOf" srcId="{B6335FD2-235D-4707-983C-F76A4950AB5D}" destId="{0D5A9C47-1FBC-466F-9E8C-937D2AB8259D}" srcOrd="0" destOrd="0" presId="urn:microsoft.com/office/officeart/2005/8/layout/vList2"/>
    <dgm:cxn modelId="{756B95EA-92E2-4385-95BE-7B48789CAC43}" type="presOf" srcId="{83A60A98-FB6A-4E3B-A28A-D589489CC916}" destId="{16E020F9-A7F0-48D0-B0B9-85638FAE9DEA}" srcOrd="0" destOrd="0" presId="urn:microsoft.com/office/officeart/2005/8/layout/vList2"/>
    <dgm:cxn modelId="{8672CBF1-AD40-42DB-9D19-3A2174191B96}" srcId="{CA0F7638-8EF3-420A-9C3E-618BFDE45AAF}" destId="{EDB3E36C-7E4D-49B2-84AF-89B11983C8F3}" srcOrd="4" destOrd="0" parTransId="{2B6CE10A-E81E-4730-BE27-28B2056718F1}" sibTransId="{48BE93B1-5B14-4FAD-A975-5A5F28C919C5}"/>
    <dgm:cxn modelId="{FC190EFB-7D89-4437-A9DD-6870B902D4A9}" type="presOf" srcId="{3A8B67ED-7822-4F1B-AC94-2B85325F6960}" destId="{78298010-346C-48E0-ABA1-766F60339CD8}" srcOrd="0" destOrd="0" presId="urn:microsoft.com/office/officeart/2005/8/layout/vList2"/>
    <dgm:cxn modelId="{57EF57FE-A7CE-4137-A2D8-676BC9E50C40}" srcId="{CA0F7638-8EF3-420A-9C3E-618BFDE45AAF}" destId="{378BC585-CE5A-44CA-AFA0-3C991684ED5E}" srcOrd="3" destOrd="0" parTransId="{317937CB-93AD-455F-B9CF-0CA54104BDB0}" sibTransId="{6269DD6F-375D-4A46-8BC7-CC257EE6F9B7}"/>
    <dgm:cxn modelId="{E3E44D32-D4F1-4D1A-8011-4F4108B28F21}" type="presParOf" srcId="{6F56977B-9DC9-40B0-A28E-D1664B6E18FE}" destId="{78298010-346C-48E0-ABA1-766F60339CD8}" srcOrd="0" destOrd="0" presId="urn:microsoft.com/office/officeart/2005/8/layout/vList2"/>
    <dgm:cxn modelId="{98124849-6357-43C7-BB27-3BFAD0896A38}" type="presParOf" srcId="{6F56977B-9DC9-40B0-A28E-D1664B6E18FE}" destId="{2C2EAEEA-6F7C-481D-9A48-1305B6909433}" srcOrd="1" destOrd="0" presId="urn:microsoft.com/office/officeart/2005/8/layout/vList2"/>
    <dgm:cxn modelId="{C02D1F2B-7DCC-4706-9C34-BBFB3A5E935A}" type="presParOf" srcId="{6F56977B-9DC9-40B0-A28E-D1664B6E18FE}" destId="{16E020F9-A7F0-48D0-B0B9-85638FAE9DEA}" srcOrd="2" destOrd="0" presId="urn:microsoft.com/office/officeart/2005/8/layout/vList2"/>
    <dgm:cxn modelId="{7C002877-517F-4B88-9D20-DAF7AA10F73E}" type="presParOf" srcId="{6F56977B-9DC9-40B0-A28E-D1664B6E18FE}" destId="{7419D432-8CD2-41AD-920B-2912DFB31AEC}" srcOrd="3" destOrd="0" presId="urn:microsoft.com/office/officeart/2005/8/layout/vList2"/>
    <dgm:cxn modelId="{D1FDFF85-2CED-4D06-B317-5B66B067585F}" type="presParOf" srcId="{6F56977B-9DC9-40B0-A28E-D1664B6E18FE}" destId="{0D5A9C47-1FBC-466F-9E8C-937D2AB8259D}" srcOrd="4" destOrd="0" presId="urn:microsoft.com/office/officeart/2005/8/layout/vList2"/>
    <dgm:cxn modelId="{2819FCB1-B5BE-440F-9621-F92ECDB10A1C}" type="presParOf" srcId="{6F56977B-9DC9-40B0-A28E-D1664B6E18FE}" destId="{94D2FC62-6254-43A4-ACBE-7BD4649374E2}" srcOrd="5" destOrd="0" presId="urn:microsoft.com/office/officeart/2005/8/layout/vList2"/>
    <dgm:cxn modelId="{8D1C6BBE-3FFF-4CAC-861A-A5F7D45F736A}" type="presParOf" srcId="{6F56977B-9DC9-40B0-A28E-D1664B6E18FE}" destId="{B6AF3E3D-4158-4BC7-AE06-1B9BB50063B6}" srcOrd="6" destOrd="0" presId="urn:microsoft.com/office/officeart/2005/8/layout/vList2"/>
    <dgm:cxn modelId="{1AC92C13-A7FA-4149-8A1A-072D8BE841FB}" type="presParOf" srcId="{6F56977B-9DC9-40B0-A28E-D1664B6E18FE}" destId="{39E94DF6-890E-4F1F-846B-F9C214B58228}" srcOrd="7" destOrd="0" presId="urn:microsoft.com/office/officeart/2005/8/layout/vList2"/>
    <dgm:cxn modelId="{BCCB1DE9-180A-4911-9AF2-465DEF30A51C}" type="presParOf" srcId="{6F56977B-9DC9-40B0-A28E-D1664B6E18FE}" destId="{739CACE9-07DF-4830-897D-CA1FBB7C99F1}" srcOrd="8" destOrd="0" presId="urn:microsoft.com/office/officeart/2005/8/layout/vList2"/>
    <dgm:cxn modelId="{7DE67727-EB14-4602-8CAF-DCA125F3592C}" type="presParOf" srcId="{6F56977B-9DC9-40B0-A28E-D1664B6E18FE}" destId="{D3756D87-6137-4758-9711-FCAFD93C668F}" srcOrd="9" destOrd="0" presId="urn:microsoft.com/office/officeart/2005/8/layout/vList2"/>
    <dgm:cxn modelId="{5BD4AF7A-FE68-430B-9F68-CEF14067B45A}" type="presParOf" srcId="{6F56977B-9DC9-40B0-A28E-D1664B6E18FE}" destId="{13FE24B7-D57C-465C-9264-9C57C77D737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8E6A24-EFE5-40D0-A726-EB43D8B6DF8C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30C7035-F36B-40AB-ABFC-07D224ADD26F}">
      <dgm:prSet custT="1"/>
      <dgm:spPr/>
      <dgm:t>
        <a:bodyPr/>
        <a:lstStyle/>
        <a:p>
          <a:r>
            <a:rPr lang="bg-BG" sz="1600" dirty="0"/>
            <a:t>Избор на тема</a:t>
          </a:r>
          <a:endParaRPr lang="en-US" sz="1600" dirty="0"/>
        </a:p>
      </dgm:t>
    </dgm:pt>
    <dgm:pt modelId="{EB846AD6-24D8-41E1-9030-E8F981B6D39C}" type="parTrans" cxnId="{247696A4-A6D4-4B6C-BA23-A8883C250B67}">
      <dgm:prSet/>
      <dgm:spPr/>
      <dgm:t>
        <a:bodyPr/>
        <a:lstStyle/>
        <a:p>
          <a:endParaRPr lang="en-US"/>
        </a:p>
      </dgm:t>
    </dgm:pt>
    <dgm:pt modelId="{AE6B6187-ABEA-4FE3-9718-6150DEE8E44C}" type="sibTrans" cxnId="{247696A4-A6D4-4B6C-BA23-A8883C250B67}">
      <dgm:prSet/>
      <dgm:spPr/>
      <dgm:t>
        <a:bodyPr/>
        <a:lstStyle/>
        <a:p>
          <a:endParaRPr lang="en-US"/>
        </a:p>
      </dgm:t>
    </dgm:pt>
    <dgm:pt modelId="{32EA3507-2703-4A13-9FEF-50CB4375718D}">
      <dgm:prSet custT="1"/>
      <dgm:spPr/>
      <dgm:t>
        <a:bodyPr/>
        <a:lstStyle/>
        <a:p>
          <a:r>
            <a:rPr lang="ru-RU" sz="1600" dirty="0" err="1"/>
            <a:t>Дефиниране</a:t>
          </a:r>
          <a:r>
            <a:rPr lang="ru-RU" sz="1600" dirty="0"/>
            <a:t> на </a:t>
          </a:r>
          <a:r>
            <a:rPr lang="ru-RU" sz="1600" dirty="0" err="1"/>
            <a:t>структурата</a:t>
          </a:r>
          <a:r>
            <a:rPr lang="ru-RU" sz="1600" dirty="0"/>
            <a:t> на </a:t>
          </a:r>
          <a:r>
            <a:rPr lang="ru-RU" sz="1600" dirty="0" err="1"/>
            <a:t>софтуера</a:t>
          </a:r>
          <a:r>
            <a:rPr lang="ru-RU" sz="1600" dirty="0"/>
            <a:t>:</a:t>
          </a:r>
          <a:endParaRPr lang="en-US" sz="1600" dirty="0"/>
        </a:p>
      </dgm:t>
    </dgm:pt>
    <dgm:pt modelId="{857BB183-0AD9-467D-A440-B3B5B0EF8A27}" type="parTrans" cxnId="{D5258B8D-ABF7-438D-B7BD-3B537B4F3FAD}">
      <dgm:prSet/>
      <dgm:spPr/>
      <dgm:t>
        <a:bodyPr/>
        <a:lstStyle/>
        <a:p>
          <a:endParaRPr lang="en-US"/>
        </a:p>
      </dgm:t>
    </dgm:pt>
    <dgm:pt modelId="{614EC8E7-E8EC-40A2-8E10-319B71543BBD}" type="sibTrans" cxnId="{D5258B8D-ABF7-438D-B7BD-3B537B4F3FAD}">
      <dgm:prSet/>
      <dgm:spPr/>
      <dgm:t>
        <a:bodyPr/>
        <a:lstStyle/>
        <a:p>
          <a:endParaRPr lang="en-US"/>
        </a:p>
      </dgm:t>
    </dgm:pt>
    <dgm:pt modelId="{3642ACDC-F75B-4B42-A528-0E0BDBED73B7}">
      <dgm:prSet custT="1"/>
      <dgm:spPr/>
      <dgm:t>
        <a:bodyPr/>
        <a:lstStyle/>
        <a:p>
          <a:r>
            <a:rPr lang="ru-RU" sz="1400" baseline="0" dirty="0" err="1"/>
            <a:t>Дефинираахме</a:t>
          </a:r>
          <a:r>
            <a:rPr lang="ru-RU" sz="1400" baseline="0" dirty="0"/>
            <a:t> </a:t>
          </a:r>
          <a:r>
            <a:rPr lang="ru-RU" sz="1400" baseline="0" dirty="0" err="1"/>
            <a:t>структурата</a:t>
          </a:r>
          <a:r>
            <a:rPr lang="ru-RU" sz="1400" baseline="0" dirty="0"/>
            <a:t> на </a:t>
          </a:r>
          <a:r>
            <a:rPr lang="ru-RU" sz="1400" baseline="0" dirty="0" err="1"/>
            <a:t>софтуера</a:t>
          </a:r>
          <a:r>
            <a:rPr lang="ru-RU" sz="1400" baseline="0" dirty="0"/>
            <a:t>, </a:t>
          </a:r>
          <a:r>
            <a:rPr lang="ru-RU" sz="1400" baseline="0" dirty="0" err="1"/>
            <a:t>включително</a:t>
          </a:r>
          <a:r>
            <a:rPr lang="ru-RU" sz="1400" baseline="0" dirty="0"/>
            <a:t> </a:t>
          </a:r>
          <a:r>
            <a:rPr lang="ru-RU" sz="1400" baseline="0" dirty="0" err="1"/>
            <a:t>характеристиките</a:t>
          </a:r>
          <a:r>
            <a:rPr lang="ru-RU" sz="1400" baseline="0" dirty="0"/>
            <a:t>, </a:t>
          </a:r>
          <a:r>
            <a:rPr lang="ru-RU" sz="1400" baseline="0" dirty="0" err="1"/>
            <a:t>функциите</a:t>
          </a:r>
          <a:r>
            <a:rPr lang="ru-RU" sz="1400" baseline="0" dirty="0"/>
            <a:t> и </a:t>
          </a:r>
          <a:r>
            <a:rPr lang="ru-RU" sz="1400" baseline="0" dirty="0" err="1"/>
            <a:t>модулите</a:t>
          </a:r>
          <a:r>
            <a:rPr lang="ru-RU" sz="1400" baseline="0" dirty="0"/>
            <a:t>, </a:t>
          </a:r>
          <a:r>
            <a:rPr lang="ru-RU" sz="1400" baseline="0" dirty="0" err="1"/>
            <a:t>които</a:t>
          </a:r>
          <a:r>
            <a:rPr lang="ru-RU" sz="1400" baseline="0" dirty="0"/>
            <a:t> </a:t>
          </a:r>
          <a:r>
            <a:rPr lang="ru-RU" sz="1400" baseline="0" dirty="0" err="1"/>
            <a:t>ще</a:t>
          </a:r>
          <a:r>
            <a:rPr lang="ru-RU" sz="1400" baseline="0" dirty="0"/>
            <a:t> </a:t>
          </a:r>
          <a:r>
            <a:rPr lang="ru-RU" sz="1400" baseline="0" dirty="0" err="1"/>
            <a:t>включва</a:t>
          </a:r>
          <a:r>
            <a:rPr lang="ru-RU" sz="1400" baseline="0" dirty="0"/>
            <a:t>.</a:t>
          </a:r>
          <a:endParaRPr lang="en-US" sz="1400" dirty="0"/>
        </a:p>
      </dgm:t>
    </dgm:pt>
    <dgm:pt modelId="{05C95A9A-A419-4632-905B-06D5FB3E9490}" type="parTrans" cxnId="{A9EC4EA6-3EAF-4481-B982-F50FC11D2CC6}">
      <dgm:prSet/>
      <dgm:spPr/>
      <dgm:t>
        <a:bodyPr/>
        <a:lstStyle/>
        <a:p>
          <a:endParaRPr lang="en-US"/>
        </a:p>
      </dgm:t>
    </dgm:pt>
    <dgm:pt modelId="{8F967D06-50FE-4DF6-B62E-AB11BBA554B8}" type="sibTrans" cxnId="{A9EC4EA6-3EAF-4481-B982-F50FC11D2CC6}">
      <dgm:prSet/>
      <dgm:spPr/>
      <dgm:t>
        <a:bodyPr/>
        <a:lstStyle/>
        <a:p>
          <a:endParaRPr lang="en-US"/>
        </a:p>
      </dgm:t>
    </dgm:pt>
    <dgm:pt modelId="{2744AF63-9A00-4B51-BB23-1FC387469404}">
      <dgm:prSet custT="1"/>
      <dgm:spPr/>
      <dgm:t>
        <a:bodyPr/>
        <a:lstStyle/>
        <a:p>
          <a:r>
            <a:rPr lang="ru-RU" sz="1600" dirty="0" err="1"/>
            <a:t>Разработване</a:t>
          </a:r>
          <a:r>
            <a:rPr lang="ru-RU" sz="1600" dirty="0"/>
            <a:t> на дизайн:</a:t>
          </a:r>
          <a:endParaRPr lang="en-US" sz="1600" dirty="0"/>
        </a:p>
      </dgm:t>
    </dgm:pt>
    <dgm:pt modelId="{5C84DB77-1E29-415C-B3DC-6A0E443A5B6B}" type="parTrans" cxnId="{11D557EA-AD96-409A-A2B6-07153A79F565}">
      <dgm:prSet/>
      <dgm:spPr/>
      <dgm:t>
        <a:bodyPr/>
        <a:lstStyle/>
        <a:p>
          <a:endParaRPr lang="en-US"/>
        </a:p>
      </dgm:t>
    </dgm:pt>
    <dgm:pt modelId="{F1F88F0B-9637-429F-96A4-B109DB6241FE}" type="sibTrans" cxnId="{11D557EA-AD96-409A-A2B6-07153A79F565}">
      <dgm:prSet/>
      <dgm:spPr/>
      <dgm:t>
        <a:bodyPr/>
        <a:lstStyle/>
        <a:p>
          <a:endParaRPr lang="en-US"/>
        </a:p>
      </dgm:t>
    </dgm:pt>
    <dgm:pt modelId="{AA5C6237-B0D3-4EA9-9A2C-B4D779ED23D9}">
      <dgm:prSet custT="1"/>
      <dgm:spPr/>
      <dgm:t>
        <a:bodyPr/>
        <a:lstStyle/>
        <a:p>
          <a:r>
            <a:rPr lang="ru-RU" sz="1400" baseline="0" dirty="0" err="1"/>
            <a:t>Разработихме</a:t>
          </a:r>
          <a:r>
            <a:rPr lang="ru-RU" sz="1400" baseline="0" dirty="0"/>
            <a:t> дизайна за </a:t>
          </a:r>
          <a:r>
            <a:rPr lang="ru-RU" sz="1400" baseline="0" dirty="0" err="1"/>
            <a:t>софтуера</a:t>
          </a:r>
          <a:r>
            <a:rPr lang="ru-RU" sz="1400" baseline="0" dirty="0"/>
            <a:t>, </a:t>
          </a:r>
          <a:r>
            <a:rPr lang="ru-RU" sz="1400" baseline="0" dirty="0" err="1"/>
            <a:t>като</a:t>
          </a:r>
          <a:r>
            <a:rPr lang="ru-RU" sz="1400" baseline="0" dirty="0"/>
            <a:t> </a:t>
          </a:r>
          <a:r>
            <a:rPr lang="ru-RU" sz="1400" baseline="0" dirty="0" err="1"/>
            <a:t>създадохме</a:t>
          </a:r>
          <a:r>
            <a:rPr lang="ru-RU" sz="1400" baseline="0" dirty="0"/>
            <a:t> </a:t>
          </a:r>
          <a:r>
            <a:rPr lang="ru-RU" sz="1400" baseline="0" dirty="0" err="1"/>
            <a:t>визуално</a:t>
          </a:r>
          <a:r>
            <a:rPr lang="ru-RU" sz="1400" baseline="0" dirty="0"/>
            <a:t> привлекателен интерфейс</a:t>
          </a:r>
          <a:endParaRPr lang="en-US" sz="1400" dirty="0"/>
        </a:p>
      </dgm:t>
    </dgm:pt>
    <dgm:pt modelId="{D68EE5C8-9D5B-4A25-8F6F-A8E9DF5E3511}" type="parTrans" cxnId="{62414ADC-125D-4E4C-B3E0-2AD433FF003B}">
      <dgm:prSet/>
      <dgm:spPr/>
      <dgm:t>
        <a:bodyPr/>
        <a:lstStyle/>
        <a:p>
          <a:endParaRPr lang="en-US"/>
        </a:p>
      </dgm:t>
    </dgm:pt>
    <dgm:pt modelId="{141C1AB7-551F-4DEB-A4AC-A7135B58EA9E}" type="sibTrans" cxnId="{62414ADC-125D-4E4C-B3E0-2AD433FF003B}">
      <dgm:prSet/>
      <dgm:spPr/>
      <dgm:t>
        <a:bodyPr/>
        <a:lstStyle/>
        <a:p>
          <a:endParaRPr lang="en-US"/>
        </a:p>
      </dgm:t>
    </dgm:pt>
    <dgm:pt modelId="{90A6E1EF-F786-4D6D-8D56-2C19ABE536A6}">
      <dgm:prSet custT="1"/>
      <dgm:spPr/>
      <dgm:t>
        <a:bodyPr/>
        <a:lstStyle/>
        <a:p>
          <a:r>
            <a:rPr lang="bg-BG" sz="1600" dirty="0"/>
            <a:t>Тестване</a:t>
          </a:r>
          <a:endParaRPr lang="en-US" sz="1600" dirty="0"/>
        </a:p>
      </dgm:t>
    </dgm:pt>
    <dgm:pt modelId="{7CB4EA62-F7C4-4D2B-9D39-B20186436649}" type="parTrans" cxnId="{A037B8E4-57BF-4082-A38A-C0F3DBC4513C}">
      <dgm:prSet/>
      <dgm:spPr/>
      <dgm:t>
        <a:bodyPr/>
        <a:lstStyle/>
        <a:p>
          <a:endParaRPr lang="en-US"/>
        </a:p>
      </dgm:t>
    </dgm:pt>
    <dgm:pt modelId="{43017692-D456-41F0-8BBB-51EDE96863F3}" type="sibTrans" cxnId="{A037B8E4-57BF-4082-A38A-C0F3DBC4513C}">
      <dgm:prSet/>
      <dgm:spPr/>
      <dgm:t>
        <a:bodyPr/>
        <a:lstStyle/>
        <a:p>
          <a:endParaRPr lang="en-US"/>
        </a:p>
      </dgm:t>
    </dgm:pt>
    <dgm:pt modelId="{DCE48E1F-A7E5-4B37-AB7B-2933FBBFDC34}">
      <dgm:prSet custT="1"/>
      <dgm:spPr/>
      <dgm:t>
        <a:bodyPr/>
        <a:lstStyle/>
        <a:p>
          <a:r>
            <a:rPr lang="bg-BG" sz="1600" dirty="0"/>
            <a:t>Отстраняване на неизправности</a:t>
          </a:r>
          <a:endParaRPr lang="en-US" sz="1600" dirty="0"/>
        </a:p>
      </dgm:t>
    </dgm:pt>
    <dgm:pt modelId="{0667007E-1823-43DB-BE1D-7AD6D02CF151}" type="parTrans" cxnId="{152C2451-1E92-4921-9663-BBB954C5C4F4}">
      <dgm:prSet/>
      <dgm:spPr/>
      <dgm:t>
        <a:bodyPr/>
        <a:lstStyle/>
        <a:p>
          <a:endParaRPr lang="en-US"/>
        </a:p>
      </dgm:t>
    </dgm:pt>
    <dgm:pt modelId="{0D194E81-936F-4138-8CD9-A6F7C1AA01E2}" type="sibTrans" cxnId="{152C2451-1E92-4921-9663-BBB954C5C4F4}">
      <dgm:prSet/>
      <dgm:spPr/>
      <dgm:t>
        <a:bodyPr/>
        <a:lstStyle/>
        <a:p>
          <a:endParaRPr lang="en-US"/>
        </a:p>
      </dgm:t>
    </dgm:pt>
    <dgm:pt modelId="{D7574E12-C8C3-4238-BEC3-5E30E21FEA1C}">
      <dgm:prSet custT="1"/>
      <dgm:spPr/>
      <dgm:t>
        <a:bodyPr/>
        <a:lstStyle/>
        <a:p>
          <a:r>
            <a:rPr lang="ru-RU" sz="1400" baseline="0" dirty="0" err="1"/>
            <a:t>Всички</a:t>
          </a:r>
          <a:r>
            <a:rPr lang="ru-RU" sz="1400" baseline="0" dirty="0"/>
            <a:t> </a:t>
          </a:r>
          <a:r>
            <a:rPr lang="ru-RU" sz="1400" baseline="0" dirty="0" err="1"/>
            <a:t>проблеми</a:t>
          </a:r>
          <a:r>
            <a:rPr lang="ru-RU" sz="1400" baseline="0" dirty="0"/>
            <a:t>, </a:t>
          </a:r>
          <a:r>
            <a:rPr lang="ru-RU" sz="1400" baseline="0" dirty="0" err="1"/>
            <a:t>възникнали</a:t>
          </a:r>
          <a:r>
            <a:rPr lang="ru-RU" sz="1400" baseline="0" dirty="0"/>
            <a:t> по </a:t>
          </a:r>
          <a:r>
            <a:rPr lang="ru-RU" sz="1400" baseline="0" dirty="0" err="1"/>
            <a:t>време</a:t>
          </a:r>
          <a:r>
            <a:rPr lang="ru-RU" sz="1400" baseline="0" dirty="0"/>
            <a:t> на </a:t>
          </a:r>
          <a:r>
            <a:rPr lang="ru-RU" sz="1400" baseline="0" dirty="0" err="1"/>
            <a:t>тестването</a:t>
          </a:r>
          <a:r>
            <a:rPr lang="ru-RU" sz="1400" baseline="0" dirty="0"/>
            <a:t> на </a:t>
          </a:r>
          <a:r>
            <a:rPr lang="ru-RU" sz="1400" baseline="0" dirty="0" err="1"/>
            <a:t>софтуера</a:t>
          </a:r>
          <a:r>
            <a:rPr lang="ru-RU" sz="1400" baseline="0" dirty="0"/>
            <a:t>, </a:t>
          </a:r>
          <a:r>
            <a:rPr lang="ru-RU" sz="1400" baseline="0" dirty="0" err="1"/>
            <a:t>бяха</a:t>
          </a:r>
          <a:r>
            <a:rPr lang="ru-RU" sz="1400" baseline="0" dirty="0"/>
            <a:t> </a:t>
          </a:r>
          <a:r>
            <a:rPr lang="ru-RU" sz="1400" baseline="0" dirty="0" err="1"/>
            <a:t>отстранени</a:t>
          </a:r>
          <a:r>
            <a:rPr lang="ru-RU" sz="1400" baseline="0" dirty="0"/>
            <a:t>. </a:t>
          </a:r>
          <a:r>
            <a:rPr lang="ru-RU" sz="1400" baseline="0" dirty="0" err="1"/>
            <a:t>Това</a:t>
          </a:r>
          <a:r>
            <a:rPr lang="ru-RU" sz="1400" baseline="0" dirty="0"/>
            <a:t> </a:t>
          </a:r>
          <a:r>
            <a:rPr lang="ru-RU" sz="1400" baseline="0" dirty="0" err="1"/>
            <a:t>включва</a:t>
          </a:r>
          <a:r>
            <a:rPr lang="ru-RU" sz="1400" baseline="0" dirty="0"/>
            <a:t> </a:t>
          </a:r>
          <a:r>
            <a:rPr lang="ru-RU" sz="1400" baseline="0" dirty="0" err="1"/>
            <a:t>идентифициране</a:t>
          </a:r>
          <a:r>
            <a:rPr lang="ru-RU" sz="1400" baseline="0" dirty="0"/>
            <a:t> на </a:t>
          </a:r>
          <a:r>
            <a:rPr lang="ru-RU" sz="1400" baseline="0" dirty="0" err="1"/>
            <a:t>основната</a:t>
          </a:r>
          <a:r>
            <a:rPr lang="ru-RU" sz="1400" baseline="0" dirty="0"/>
            <a:t> причина за проблема и </a:t>
          </a:r>
          <a:r>
            <a:rPr lang="ru-RU" sz="1400" baseline="0" dirty="0" err="1"/>
            <a:t>намиране</a:t>
          </a:r>
          <a:r>
            <a:rPr lang="ru-RU" sz="1400" baseline="0" dirty="0"/>
            <a:t> на решение за </a:t>
          </a:r>
          <a:r>
            <a:rPr lang="ru-RU" sz="1400" baseline="0" dirty="0" err="1"/>
            <a:t>отстраняването</a:t>
          </a:r>
          <a:r>
            <a:rPr lang="ru-RU" sz="1400" baseline="0" dirty="0"/>
            <a:t> </a:t>
          </a:r>
          <a:r>
            <a:rPr lang="ru-RU" sz="1400" baseline="0" dirty="0" err="1"/>
            <a:t>му</a:t>
          </a:r>
          <a:r>
            <a:rPr lang="ru-RU" sz="1400" baseline="0" dirty="0"/>
            <a:t>.</a:t>
          </a:r>
          <a:endParaRPr lang="en-US" sz="1400" dirty="0"/>
        </a:p>
      </dgm:t>
    </dgm:pt>
    <dgm:pt modelId="{6D8707CA-3B26-4885-A72F-69EB6777E661}" type="parTrans" cxnId="{B31BA754-7CCF-490C-921C-CA73E869ADC8}">
      <dgm:prSet/>
      <dgm:spPr/>
      <dgm:t>
        <a:bodyPr/>
        <a:lstStyle/>
        <a:p>
          <a:endParaRPr lang="en-US"/>
        </a:p>
      </dgm:t>
    </dgm:pt>
    <dgm:pt modelId="{A0BB010E-E2E5-471F-A244-51BE10C7D622}" type="sibTrans" cxnId="{B31BA754-7CCF-490C-921C-CA73E869ADC8}">
      <dgm:prSet/>
      <dgm:spPr/>
      <dgm:t>
        <a:bodyPr/>
        <a:lstStyle/>
        <a:p>
          <a:endParaRPr lang="en-US"/>
        </a:p>
      </dgm:t>
    </dgm:pt>
    <dgm:pt modelId="{E90FF81B-DD08-4B45-98E8-0D403D503C77}" type="pres">
      <dgm:prSet presAssocID="{598E6A24-EFE5-40D0-A726-EB43D8B6DF8C}" presName="linear" presStyleCnt="0">
        <dgm:presLayoutVars>
          <dgm:dir/>
          <dgm:animLvl val="lvl"/>
          <dgm:resizeHandles val="exact"/>
        </dgm:presLayoutVars>
      </dgm:prSet>
      <dgm:spPr/>
    </dgm:pt>
    <dgm:pt modelId="{9F7AEBB1-F68C-4353-9404-1758F633F8D5}" type="pres">
      <dgm:prSet presAssocID="{330C7035-F36B-40AB-ABFC-07D224ADD26F}" presName="parentLin" presStyleCnt="0"/>
      <dgm:spPr/>
    </dgm:pt>
    <dgm:pt modelId="{BCDE641E-762F-4EE3-A7ED-D9DD8E2061EF}" type="pres">
      <dgm:prSet presAssocID="{330C7035-F36B-40AB-ABFC-07D224ADD26F}" presName="parentLeftMargin" presStyleLbl="node1" presStyleIdx="0" presStyleCnt="5"/>
      <dgm:spPr/>
    </dgm:pt>
    <dgm:pt modelId="{8E6156F5-5FCE-406E-A97F-2FA5893B9165}" type="pres">
      <dgm:prSet presAssocID="{330C7035-F36B-40AB-ABFC-07D224ADD26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F5344DB-4600-4DDD-B8E2-90BB9B13C80D}" type="pres">
      <dgm:prSet presAssocID="{330C7035-F36B-40AB-ABFC-07D224ADD26F}" presName="negativeSpace" presStyleCnt="0"/>
      <dgm:spPr/>
    </dgm:pt>
    <dgm:pt modelId="{A0FCEBA4-956E-4C16-B697-06ECEF573569}" type="pres">
      <dgm:prSet presAssocID="{330C7035-F36B-40AB-ABFC-07D224ADD26F}" presName="childText" presStyleLbl="conFgAcc1" presStyleIdx="0" presStyleCnt="5">
        <dgm:presLayoutVars>
          <dgm:bulletEnabled val="1"/>
        </dgm:presLayoutVars>
      </dgm:prSet>
      <dgm:spPr/>
    </dgm:pt>
    <dgm:pt modelId="{115D2446-8F53-45E3-BE25-15129C9EB6BB}" type="pres">
      <dgm:prSet presAssocID="{AE6B6187-ABEA-4FE3-9718-6150DEE8E44C}" presName="spaceBetweenRectangles" presStyleCnt="0"/>
      <dgm:spPr/>
    </dgm:pt>
    <dgm:pt modelId="{A451E558-8916-4F6D-B143-E1549E528693}" type="pres">
      <dgm:prSet presAssocID="{32EA3507-2703-4A13-9FEF-50CB4375718D}" presName="parentLin" presStyleCnt="0"/>
      <dgm:spPr/>
    </dgm:pt>
    <dgm:pt modelId="{1E7AEFC2-18FF-4C8B-9DA0-17A826DE5991}" type="pres">
      <dgm:prSet presAssocID="{32EA3507-2703-4A13-9FEF-50CB4375718D}" presName="parentLeftMargin" presStyleLbl="node1" presStyleIdx="0" presStyleCnt="5"/>
      <dgm:spPr/>
    </dgm:pt>
    <dgm:pt modelId="{CB36952A-508B-47B7-A41A-AAC651ADBAA0}" type="pres">
      <dgm:prSet presAssocID="{32EA3507-2703-4A13-9FEF-50CB4375718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3A87FF8-6C83-40B6-93AE-8918F170376A}" type="pres">
      <dgm:prSet presAssocID="{32EA3507-2703-4A13-9FEF-50CB4375718D}" presName="negativeSpace" presStyleCnt="0"/>
      <dgm:spPr/>
    </dgm:pt>
    <dgm:pt modelId="{ECCC69DE-CE71-4DDD-A37E-9C7EF6012E8A}" type="pres">
      <dgm:prSet presAssocID="{32EA3507-2703-4A13-9FEF-50CB4375718D}" presName="childText" presStyleLbl="conFgAcc1" presStyleIdx="1" presStyleCnt="5">
        <dgm:presLayoutVars>
          <dgm:bulletEnabled val="1"/>
        </dgm:presLayoutVars>
      </dgm:prSet>
      <dgm:spPr/>
    </dgm:pt>
    <dgm:pt modelId="{9E60615F-59DA-4B1D-A3CD-62691E37DE40}" type="pres">
      <dgm:prSet presAssocID="{614EC8E7-E8EC-40A2-8E10-319B71543BBD}" presName="spaceBetweenRectangles" presStyleCnt="0"/>
      <dgm:spPr/>
    </dgm:pt>
    <dgm:pt modelId="{3048D7B2-D2C1-412A-80FE-158FEFC1617B}" type="pres">
      <dgm:prSet presAssocID="{2744AF63-9A00-4B51-BB23-1FC387469404}" presName="parentLin" presStyleCnt="0"/>
      <dgm:spPr/>
    </dgm:pt>
    <dgm:pt modelId="{1EFFA5E4-8760-4E6C-98BD-E712271F1810}" type="pres">
      <dgm:prSet presAssocID="{2744AF63-9A00-4B51-BB23-1FC387469404}" presName="parentLeftMargin" presStyleLbl="node1" presStyleIdx="1" presStyleCnt="5"/>
      <dgm:spPr/>
    </dgm:pt>
    <dgm:pt modelId="{A158E363-D520-48FE-83D5-2C7B88442706}" type="pres">
      <dgm:prSet presAssocID="{2744AF63-9A00-4B51-BB23-1FC38746940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B30B0BB-8E8F-45DF-ACFC-71D019BFF049}" type="pres">
      <dgm:prSet presAssocID="{2744AF63-9A00-4B51-BB23-1FC387469404}" presName="negativeSpace" presStyleCnt="0"/>
      <dgm:spPr/>
    </dgm:pt>
    <dgm:pt modelId="{8B2B74AE-409C-46E4-B783-78EF3E02B6A8}" type="pres">
      <dgm:prSet presAssocID="{2744AF63-9A00-4B51-BB23-1FC387469404}" presName="childText" presStyleLbl="conFgAcc1" presStyleIdx="2" presStyleCnt="5">
        <dgm:presLayoutVars>
          <dgm:bulletEnabled val="1"/>
        </dgm:presLayoutVars>
      </dgm:prSet>
      <dgm:spPr/>
    </dgm:pt>
    <dgm:pt modelId="{94C23C2C-67C9-43C2-A4FF-6510E2461511}" type="pres">
      <dgm:prSet presAssocID="{F1F88F0B-9637-429F-96A4-B109DB6241FE}" presName="spaceBetweenRectangles" presStyleCnt="0"/>
      <dgm:spPr/>
    </dgm:pt>
    <dgm:pt modelId="{E90A5BF1-59FD-416E-990C-E9684E627E83}" type="pres">
      <dgm:prSet presAssocID="{90A6E1EF-F786-4D6D-8D56-2C19ABE536A6}" presName="parentLin" presStyleCnt="0"/>
      <dgm:spPr/>
    </dgm:pt>
    <dgm:pt modelId="{C84BC707-0837-443A-BE3B-8DF4273E1ABE}" type="pres">
      <dgm:prSet presAssocID="{90A6E1EF-F786-4D6D-8D56-2C19ABE536A6}" presName="parentLeftMargin" presStyleLbl="node1" presStyleIdx="2" presStyleCnt="5"/>
      <dgm:spPr/>
    </dgm:pt>
    <dgm:pt modelId="{DD1A5592-D0B6-4697-8AB3-A8B6ECFE5316}" type="pres">
      <dgm:prSet presAssocID="{90A6E1EF-F786-4D6D-8D56-2C19ABE536A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2C8A56D-9E92-455A-8E8A-983459D1CD25}" type="pres">
      <dgm:prSet presAssocID="{90A6E1EF-F786-4D6D-8D56-2C19ABE536A6}" presName="negativeSpace" presStyleCnt="0"/>
      <dgm:spPr/>
    </dgm:pt>
    <dgm:pt modelId="{54DE6749-C0E9-45DD-81B2-546DD66D6C4E}" type="pres">
      <dgm:prSet presAssocID="{90A6E1EF-F786-4D6D-8D56-2C19ABE536A6}" presName="childText" presStyleLbl="conFgAcc1" presStyleIdx="3" presStyleCnt="5">
        <dgm:presLayoutVars>
          <dgm:bulletEnabled val="1"/>
        </dgm:presLayoutVars>
      </dgm:prSet>
      <dgm:spPr/>
    </dgm:pt>
    <dgm:pt modelId="{1087D9CD-E402-4EEC-A341-D8427C987604}" type="pres">
      <dgm:prSet presAssocID="{43017692-D456-41F0-8BBB-51EDE96863F3}" presName="spaceBetweenRectangles" presStyleCnt="0"/>
      <dgm:spPr/>
    </dgm:pt>
    <dgm:pt modelId="{E25FDD8A-1CAE-4EBA-BDB0-A7139649A8CD}" type="pres">
      <dgm:prSet presAssocID="{DCE48E1F-A7E5-4B37-AB7B-2933FBBFDC34}" presName="parentLin" presStyleCnt="0"/>
      <dgm:spPr/>
    </dgm:pt>
    <dgm:pt modelId="{20A37475-D795-405C-A841-62E2FE05AF06}" type="pres">
      <dgm:prSet presAssocID="{DCE48E1F-A7E5-4B37-AB7B-2933FBBFDC34}" presName="parentLeftMargin" presStyleLbl="node1" presStyleIdx="3" presStyleCnt="5"/>
      <dgm:spPr/>
    </dgm:pt>
    <dgm:pt modelId="{9DC593BD-9A39-43DD-8CBD-5E0E378585F0}" type="pres">
      <dgm:prSet presAssocID="{DCE48E1F-A7E5-4B37-AB7B-2933FBBFDC3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459C2F09-1181-4780-A608-9C3735B51310}" type="pres">
      <dgm:prSet presAssocID="{DCE48E1F-A7E5-4B37-AB7B-2933FBBFDC34}" presName="negativeSpace" presStyleCnt="0"/>
      <dgm:spPr/>
    </dgm:pt>
    <dgm:pt modelId="{1D5A8803-3C72-4EC2-8EDC-0C30DC927EF7}" type="pres">
      <dgm:prSet presAssocID="{DCE48E1F-A7E5-4B37-AB7B-2933FBBFDC3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186C0B15-F8D0-4CB8-9D0B-BC3BF218217A}" type="presOf" srcId="{90A6E1EF-F786-4D6D-8D56-2C19ABE536A6}" destId="{C84BC707-0837-443A-BE3B-8DF4273E1ABE}" srcOrd="0" destOrd="0" presId="urn:microsoft.com/office/officeart/2005/8/layout/list1"/>
    <dgm:cxn modelId="{4908CD17-5203-40B4-A391-19064C3461C0}" type="presOf" srcId="{DCE48E1F-A7E5-4B37-AB7B-2933FBBFDC34}" destId="{9DC593BD-9A39-43DD-8CBD-5E0E378585F0}" srcOrd="1" destOrd="0" presId="urn:microsoft.com/office/officeart/2005/8/layout/list1"/>
    <dgm:cxn modelId="{51D6CC21-391B-4C4A-88A4-3BB1D99E14C6}" type="presOf" srcId="{3642ACDC-F75B-4B42-A528-0E0BDBED73B7}" destId="{ECCC69DE-CE71-4DDD-A37E-9C7EF6012E8A}" srcOrd="0" destOrd="0" presId="urn:microsoft.com/office/officeart/2005/8/layout/list1"/>
    <dgm:cxn modelId="{DF7BF031-D8B0-4D6A-A884-BD2F92C012CF}" type="presOf" srcId="{32EA3507-2703-4A13-9FEF-50CB4375718D}" destId="{CB36952A-508B-47B7-A41A-AAC651ADBAA0}" srcOrd="1" destOrd="0" presId="urn:microsoft.com/office/officeart/2005/8/layout/list1"/>
    <dgm:cxn modelId="{F19B6439-9F8E-4CAA-B72C-CE9DCCD83B52}" type="presOf" srcId="{330C7035-F36B-40AB-ABFC-07D224ADD26F}" destId="{8E6156F5-5FCE-406E-A97F-2FA5893B9165}" srcOrd="1" destOrd="0" presId="urn:microsoft.com/office/officeart/2005/8/layout/list1"/>
    <dgm:cxn modelId="{6B0D7B5D-7B7E-4402-B56D-0786595EAF7F}" type="presOf" srcId="{AA5C6237-B0D3-4EA9-9A2C-B4D779ED23D9}" destId="{8B2B74AE-409C-46E4-B783-78EF3E02B6A8}" srcOrd="0" destOrd="0" presId="urn:microsoft.com/office/officeart/2005/8/layout/list1"/>
    <dgm:cxn modelId="{33FEA95E-C09F-4889-9B9C-1C2CD759E952}" type="presOf" srcId="{2744AF63-9A00-4B51-BB23-1FC387469404}" destId="{1EFFA5E4-8760-4E6C-98BD-E712271F1810}" srcOrd="0" destOrd="0" presId="urn:microsoft.com/office/officeart/2005/8/layout/list1"/>
    <dgm:cxn modelId="{521B4C68-D553-4F22-84B4-4942502587F9}" type="presOf" srcId="{330C7035-F36B-40AB-ABFC-07D224ADD26F}" destId="{BCDE641E-762F-4EE3-A7ED-D9DD8E2061EF}" srcOrd="0" destOrd="0" presId="urn:microsoft.com/office/officeart/2005/8/layout/list1"/>
    <dgm:cxn modelId="{152C2451-1E92-4921-9663-BBB954C5C4F4}" srcId="{598E6A24-EFE5-40D0-A726-EB43D8B6DF8C}" destId="{DCE48E1F-A7E5-4B37-AB7B-2933FBBFDC34}" srcOrd="4" destOrd="0" parTransId="{0667007E-1823-43DB-BE1D-7AD6D02CF151}" sibTransId="{0D194E81-936F-4138-8CD9-A6F7C1AA01E2}"/>
    <dgm:cxn modelId="{B31BA754-7CCF-490C-921C-CA73E869ADC8}" srcId="{DCE48E1F-A7E5-4B37-AB7B-2933FBBFDC34}" destId="{D7574E12-C8C3-4238-BEC3-5E30E21FEA1C}" srcOrd="0" destOrd="0" parTransId="{6D8707CA-3B26-4885-A72F-69EB6777E661}" sibTransId="{A0BB010E-E2E5-471F-A244-51BE10C7D622}"/>
    <dgm:cxn modelId="{41621D7C-DA06-4CB4-AF00-3CC65EBAFEDE}" type="presOf" srcId="{DCE48E1F-A7E5-4B37-AB7B-2933FBBFDC34}" destId="{20A37475-D795-405C-A841-62E2FE05AF06}" srcOrd="0" destOrd="0" presId="urn:microsoft.com/office/officeart/2005/8/layout/list1"/>
    <dgm:cxn modelId="{D5258B8D-ABF7-438D-B7BD-3B537B4F3FAD}" srcId="{598E6A24-EFE5-40D0-A726-EB43D8B6DF8C}" destId="{32EA3507-2703-4A13-9FEF-50CB4375718D}" srcOrd="1" destOrd="0" parTransId="{857BB183-0AD9-467D-A440-B3B5B0EF8A27}" sibTransId="{614EC8E7-E8EC-40A2-8E10-319B71543BBD}"/>
    <dgm:cxn modelId="{50B4B2A1-423F-43B1-B20A-5B303F9C5313}" type="presOf" srcId="{32EA3507-2703-4A13-9FEF-50CB4375718D}" destId="{1E7AEFC2-18FF-4C8B-9DA0-17A826DE5991}" srcOrd="0" destOrd="0" presId="urn:microsoft.com/office/officeart/2005/8/layout/list1"/>
    <dgm:cxn modelId="{CC4A66A2-2368-4898-9DDC-83802E0AC8BE}" type="presOf" srcId="{2744AF63-9A00-4B51-BB23-1FC387469404}" destId="{A158E363-D520-48FE-83D5-2C7B88442706}" srcOrd="1" destOrd="0" presId="urn:microsoft.com/office/officeart/2005/8/layout/list1"/>
    <dgm:cxn modelId="{247696A4-A6D4-4B6C-BA23-A8883C250B67}" srcId="{598E6A24-EFE5-40D0-A726-EB43D8B6DF8C}" destId="{330C7035-F36B-40AB-ABFC-07D224ADD26F}" srcOrd="0" destOrd="0" parTransId="{EB846AD6-24D8-41E1-9030-E8F981B6D39C}" sibTransId="{AE6B6187-ABEA-4FE3-9718-6150DEE8E44C}"/>
    <dgm:cxn modelId="{A9EC4EA6-3EAF-4481-B982-F50FC11D2CC6}" srcId="{32EA3507-2703-4A13-9FEF-50CB4375718D}" destId="{3642ACDC-F75B-4B42-A528-0E0BDBED73B7}" srcOrd="0" destOrd="0" parTransId="{05C95A9A-A419-4632-905B-06D5FB3E9490}" sibTransId="{8F967D06-50FE-4DF6-B62E-AB11BBA554B8}"/>
    <dgm:cxn modelId="{8C70E9AD-6395-42AA-A6F3-E26D0B52F947}" type="presOf" srcId="{90A6E1EF-F786-4D6D-8D56-2C19ABE536A6}" destId="{DD1A5592-D0B6-4697-8AB3-A8B6ECFE5316}" srcOrd="1" destOrd="0" presId="urn:microsoft.com/office/officeart/2005/8/layout/list1"/>
    <dgm:cxn modelId="{0EC488BC-379D-41F6-AE85-83D218BCA778}" type="presOf" srcId="{D7574E12-C8C3-4238-BEC3-5E30E21FEA1C}" destId="{1D5A8803-3C72-4EC2-8EDC-0C30DC927EF7}" srcOrd="0" destOrd="0" presId="urn:microsoft.com/office/officeart/2005/8/layout/list1"/>
    <dgm:cxn modelId="{2E412CCA-DF14-4D8B-8C28-E33919003B0F}" type="presOf" srcId="{598E6A24-EFE5-40D0-A726-EB43D8B6DF8C}" destId="{E90FF81B-DD08-4B45-98E8-0D403D503C77}" srcOrd="0" destOrd="0" presId="urn:microsoft.com/office/officeart/2005/8/layout/list1"/>
    <dgm:cxn modelId="{62414ADC-125D-4E4C-B3E0-2AD433FF003B}" srcId="{2744AF63-9A00-4B51-BB23-1FC387469404}" destId="{AA5C6237-B0D3-4EA9-9A2C-B4D779ED23D9}" srcOrd="0" destOrd="0" parTransId="{D68EE5C8-9D5B-4A25-8F6F-A8E9DF5E3511}" sibTransId="{141C1AB7-551F-4DEB-A4AC-A7135B58EA9E}"/>
    <dgm:cxn modelId="{A037B8E4-57BF-4082-A38A-C0F3DBC4513C}" srcId="{598E6A24-EFE5-40D0-A726-EB43D8B6DF8C}" destId="{90A6E1EF-F786-4D6D-8D56-2C19ABE536A6}" srcOrd="3" destOrd="0" parTransId="{7CB4EA62-F7C4-4D2B-9D39-B20186436649}" sibTransId="{43017692-D456-41F0-8BBB-51EDE96863F3}"/>
    <dgm:cxn modelId="{11D557EA-AD96-409A-A2B6-07153A79F565}" srcId="{598E6A24-EFE5-40D0-A726-EB43D8B6DF8C}" destId="{2744AF63-9A00-4B51-BB23-1FC387469404}" srcOrd="2" destOrd="0" parTransId="{5C84DB77-1E29-415C-B3DC-6A0E443A5B6B}" sibTransId="{F1F88F0B-9637-429F-96A4-B109DB6241FE}"/>
    <dgm:cxn modelId="{57E1B1AE-A878-472A-8512-F12767F24475}" type="presParOf" srcId="{E90FF81B-DD08-4B45-98E8-0D403D503C77}" destId="{9F7AEBB1-F68C-4353-9404-1758F633F8D5}" srcOrd="0" destOrd="0" presId="urn:microsoft.com/office/officeart/2005/8/layout/list1"/>
    <dgm:cxn modelId="{1ECBBA6C-0B56-49D3-B187-C74F2D5A8A84}" type="presParOf" srcId="{9F7AEBB1-F68C-4353-9404-1758F633F8D5}" destId="{BCDE641E-762F-4EE3-A7ED-D9DD8E2061EF}" srcOrd="0" destOrd="0" presId="urn:microsoft.com/office/officeart/2005/8/layout/list1"/>
    <dgm:cxn modelId="{C9CE3ECD-D34B-4C33-B3AC-1A35D1AA2BF9}" type="presParOf" srcId="{9F7AEBB1-F68C-4353-9404-1758F633F8D5}" destId="{8E6156F5-5FCE-406E-A97F-2FA5893B9165}" srcOrd="1" destOrd="0" presId="urn:microsoft.com/office/officeart/2005/8/layout/list1"/>
    <dgm:cxn modelId="{E03ED0FD-AEE5-426F-9C15-A2368925F9F3}" type="presParOf" srcId="{E90FF81B-DD08-4B45-98E8-0D403D503C77}" destId="{9F5344DB-4600-4DDD-B8E2-90BB9B13C80D}" srcOrd="1" destOrd="0" presId="urn:microsoft.com/office/officeart/2005/8/layout/list1"/>
    <dgm:cxn modelId="{578F4B9C-2F13-4AC3-8ACB-FD33F99FB090}" type="presParOf" srcId="{E90FF81B-DD08-4B45-98E8-0D403D503C77}" destId="{A0FCEBA4-956E-4C16-B697-06ECEF573569}" srcOrd="2" destOrd="0" presId="urn:microsoft.com/office/officeart/2005/8/layout/list1"/>
    <dgm:cxn modelId="{DBAF797C-97EA-48D5-B820-3A8DB6B9530F}" type="presParOf" srcId="{E90FF81B-DD08-4B45-98E8-0D403D503C77}" destId="{115D2446-8F53-45E3-BE25-15129C9EB6BB}" srcOrd="3" destOrd="0" presId="urn:microsoft.com/office/officeart/2005/8/layout/list1"/>
    <dgm:cxn modelId="{F71A9D0E-DBC8-41D9-9A35-D2665D23882C}" type="presParOf" srcId="{E90FF81B-DD08-4B45-98E8-0D403D503C77}" destId="{A451E558-8916-4F6D-B143-E1549E528693}" srcOrd="4" destOrd="0" presId="urn:microsoft.com/office/officeart/2005/8/layout/list1"/>
    <dgm:cxn modelId="{6A927AE7-0E1C-4507-ADD1-03907652EDF1}" type="presParOf" srcId="{A451E558-8916-4F6D-B143-E1549E528693}" destId="{1E7AEFC2-18FF-4C8B-9DA0-17A826DE5991}" srcOrd="0" destOrd="0" presId="urn:microsoft.com/office/officeart/2005/8/layout/list1"/>
    <dgm:cxn modelId="{D552EC4D-1BA9-48AE-9776-EB5B92FEA110}" type="presParOf" srcId="{A451E558-8916-4F6D-B143-E1549E528693}" destId="{CB36952A-508B-47B7-A41A-AAC651ADBAA0}" srcOrd="1" destOrd="0" presId="urn:microsoft.com/office/officeart/2005/8/layout/list1"/>
    <dgm:cxn modelId="{43E97A82-0636-49E1-A97C-BEA352ECE418}" type="presParOf" srcId="{E90FF81B-DD08-4B45-98E8-0D403D503C77}" destId="{23A87FF8-6C83-40B6-93AE-8918F170376A}" srcOrd="5" destOrd="0" presId="urn:microsoft.com/office/officeart/2005/8/layout/list1"/>
    <dgm:cxn modelId="{C84DAD94-1837-421F-9FD7-7B92E4AA1A00}" type="presParOf" srcId="{E90FF81B-DD08-4B45-98E8-0D403D503C77}" destId="{ECCC69DE-CE71-4DDD-A37E-9C7EF6012E8A}" srcOrd="6" destOrd="0" presId="urn:microsoft.com/office/officeart/2005/8/layout/list1"/>
    <dgm:cxn modelId="{B719831F-5106-4C1A-A8F3-4954442FCDB2}" type="presParOf" srcId="{E90FF81B-DD08-4B45-98E8-0D403D503C77}" destId="{9E60615F-59DA-4B1D-A3CD-62691E37DE40}" srcOrd="7" destOrd="0" presId="urn:microsoft.com/office/officeart/2005/8/layout/list1"/>
    <dgm:cxn modelId="{977748CD-53E0-4721-BA99-29E851922F41}" type="presParOf" srcId="{E90FF81B-DD08-4B45-98E8-0D403D503C77}" destId="{3048D7B2-D2C1-412A-80FE-158FEFC1617B}" srcOrd="8" destOrd="0" presId="urn:microsoft.com/office/officeart/2005/8/layout/list1"/>
    <dgm:cxn modelId="{019573D6-AF22-4086-B741-F82C1A7A82AB}" type="presParOf" srcId="{3048D7B2-D2C1-412A-80FE-158FEFC1617B}" destId="{1EFFA5E4-8760-4E6C-98BD-E712271F1810}" srcOrd="0" destOrd="0" presId="urn:microsoft.com/office/officeart/2005/8/layout/list1"/>
    <dgm:cxn modelId="{E085E4A9-6FC8-46EA-B817-3CE95791E55C}" type="presParOf" srcId="{3048D7B2-D2C1-412A-80FE-158FEFC1617B}" destId="{A158E363-D520-48FE-83D5-2C7B88442706}" srcOrd="1" destOrd="0" presId="urn:microsoft.com/office/officeart/2005/8/layout/list1"/>
    <dgm:cxn modelId="{0950CAA9-82AB-4C78-91BB-D494861DFD1E}" type="presParOf" srcId="{E90FF81B-DD08-4B45-98E8-0D403D503C77}" destId="{6B30B0BB-8E8F-45DF-ACFC-71D019BFF049}" srcOrd="9" destOrd="0" presId="urn:microsoft.com/office/officeart/2005/8/layout/list1"/>
    <dgm:cxn modelId="{97D7A8BB-82B0-40E2-82B4-F37FBB43DA68}" type="presParOf" srcId="{E90FF81B-DD08-4B45-98E8-0D403D503C77}" destId="{8B2B74AE-409C-46E4-B783-78EF3E02B6A8}" srcOrd="10" destOrd="0" presId="urn:microsoft.com/office/officeart/2005/8/layout/list1"/>
    <dgm:cxn modelId="{9171B64A-76E6-4CB9-91CB-2B443006A371}" type="presParOf" srcId="{E90FF81B-DD08-4B45-98E8-0D403D503C77}" destId="{94C23C2C-67C9-43C2-A4FF-6510E2461511}" srcOrd="11" destOrd="0" presId="urn:microsoft.com/office/officeart/2005/8/layout/list1"/>
    <dgm:cxn modelId="{FD8F3442-29D6-43A3-AD1D-EB228C1CC5AD}" type="presParOf" srcId="{E90FF81B-DD08-4B45-98E8-0D403D503C77}" destId="{E90A5BF1-59FD-416E-990C-E9684E627E83}" srcOrd="12" destOrd="0" presId="urn:microsoft.com/office/officeart/2005/8/layout/list1"/>
    <dgm:cxn modelId="{2C703080-E70F-45B1-92CE-41B201E1F475}" type="presParOf" srcId="{E90A5BF1-59FD-416E-990C-E9684E627E83}" destId="{C84BC707-0837-443A-BE3B-8DF4273E1ABE}" srcOrd="0" destOrd="0" presId="urn:microsoft.com/office/officeart/2005/8/layout/list1"/>
    <dgm:cxn modelId="{AE1013E0-261F-4207-B9EE-DBEF09BFB409}" type="presParOf" srcId="{E90A5BF1-59FD-416E-990C-E9684E627E83}" destId="{DD1A5592-D0B6-4697-8AB3-A8B6ECFE5316}" srcOrd="1" destOrd="0" presId="urn:microsoft.com/office/officeart/2005/8/layout/list1"/>
    <dgm:cxn modelId="{DDBCA9BC-63A4-4743-88EA-8A982720251A}" type="presParOf" srcId="{E90FF81B-DD08-4B45-98E8-0D403D503C77}" destId="{72C8A56D-9E92-455A-8E8A-983459D1CD25}" srcOrd="13" destOrd="0" presId="urn:microsoft.com/office/officeart/2005/8/layout/list1"/>
    <dgm:cxn modelId="{45F83216-3398-4D72-B19C-F7CAE2154F1B}" type="presParOf" srcId="{E90FF81B-DD08-4B45-98E8-0D403D503C77}" destId="{54DE6749-C0E9-45DD-81B2-546DD66D6C4E}" srcOrd="14" destOrd="0" presId="urn:microsoft.com/office/officeart/2005/8/layout/list1"/>
    <dgm:cxn modelId="{EE68827B-5586-453E-A442-DCBF5824077C}" type="presParOf" srcId="{E90FF81B-DD08-4B45-98E8-0D403D503C77}" destId="{1087D9CD-E402-4EEC-A341-D8427C987604}" srcOrd="15" destOrd="0" presId="urn:microsoft.com/office/officeart/2005/8/layout/list1"/>
    <dgm:cxn modelId="{B4A66192-2556-49F8-A218-B7B673604C51}" type="presParOf" srcId="{E90FF81B-DD08-4B45-98E8-0D403D503C77}" destId="{E25FDD8A-1CAE-4EBA-BDB0-A7139649A8CD}" srcOrd="16" destOrd="0" presId="urn:microsoft.com/office/officeart/2005/8/layout/list1"/>
    <dgm:cxn modelId="{AA83E571-F08B-4B10-AF49-2F78C00EDB05}" type="presParOf" srcId="{E25FDD8A-1CAE-4EBA-BDB0-A7139649A8CD}" destId="{20A37475-D795-405C-A841-62E2FE05AF06}" srcOrd="0" destOrd="0" presId="urn:microsoft.com/office/officeart/2005/8/layout/list1"/>
    <dgm:cxn modelId="{DFA0E1F9-ECCB-4080-96DA-189C111B366B}" type="presParOf" srcId="{E25FDD8A-1CAE-4EBA-BDB0-A7139649A8CD}" destId="{9DC593BD-9A39-43DD-8CBD-5E0E378585F0}" srcOrd="1" destOrd="0" presId="urn:microsoft.com/office/officeart/2005/8/layout/list1"/>
    <dgm:cxn modelId="{FA9FDEC3-4EB7-4296-93C7-76647DD31B4D}" type="presParOf" srcId="{E90FF81B-DD08-4B45-98E8-0D403D503C77}" destId="{459C2F09-1181-4780-A608-9C3735B51310}" srcOrd="17" destOrd="0" presId="urn:microsoft.com/office/officeart/2005/8/layout/list1"/>
    <dgm:cxn modelId="{B0466E4E-C9E6-4A5C-BF91-DB7234AC3C54}" type="presParOf" srcId="{E90FF81B-DD08-4B45-98E8-0D403D503C77}" destId="{1D5A8803-3C72-4EC2-8EDC-0C30DC927EF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C76E59-26DF-439C-B6F6-14367A9157B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EF7559-F61F-43EC-876E-5E73D33612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Visual studio 2022</a:t>
          </a:r>
        </a:p>
      </dgm:t>
    </dgm:pt>
    <dgm:pt modelId="{7F52C72C-BDCA-4CE5-81D9-3F03C4F33F11}" type="parTrans" cxnId="{2563B831-A863-4E0E-8F63-4A36B2CD14DB}">
      <dgm:prSet/>
      <dgm:spPr/>
      <dgm:t>
        <a:bodyPr/>
        <a:lstStyle/>
        <a:p>
          <a:endParaRPr lang="en-US"/>
        </a:p>
      </dgm:t>
    </dgm:pt>
    <dgm:pt modelId="{61F97700-D789-45A3-B91D-F98DF893FAE9}" type="sibTrans" cxnId="{2563B831-A863-4E0E-8F63-4A36B2CD14DB}">
      <dgm:prSet/>
      <dgm:spPr/>
      <dgm:t>
        <a:bodyPr/>
        <a:lstStyle/>
        <a:p>
          <a:endParaRPr lang="en-US"/>
        </a:p>
      </dgm:t>
    </dgm:pt>
    <dgm:pt modelId="{8532F191-4EE8-460B-87B9-EBF25A0143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Microsoft SQL Server</a:t>
          </a:r>
        </a:p>
      </dgm:t>
    </dgm:pt>
    <dgm:pt modelId="{70195404-1361-4B86-BD57-49BDF97B2B4A}" type="parTrans" cxnId="{B307FEBB-138A-46C4-8E4D-FED33C0D2DBA}">
      <dgm:prSet/>
      <dgm:spPr/>
      <dgm:t>
        <a:bodyPr/>
        <a:lstStyle/>
        <a:p>
          <a:endParaRPr lang="en-US"/>
        </a:p>
      </dgm:t>
    </dgm:pt>
    <dgm:pt modelId="{53F0B1C1-51FB-4EFD-9356-5D3742370F51}" type="sibTrans" cxnId="{B307FEBB-138A-46C4-8E4D-FED33C0D2DBA}">
      <dgm:prSet/>
      <dgm:spPr/>
      <dgm:t>
        <a:bodyPr/>
        <a:lstStyle/>
        <a:p>
          <a:endParaRPr lang="en-US"/>
        </a:p>
      </dgm:t>
    </dgm:pt>
    <dgm:pt modelId="{A5C10418-3D69-4109-A497-835878A906F5}" type="pres">
      <dgm:prSet presAssocID="{2AC76E59-26DF-439C-B6F6-14367A9157B6}" presName="root" presStyleCnt="0">
        <dgm:presLayoutVars>
          <dgm:dir/>
          <dgm:resizeHandles val="exact"/>
        </dgm:presLayoutVars>
      </dgm:prSet>
      <dgm:spPr/>
    </dgm:pt>
    <dgm:pt modelId="{97C54A69-4328-43B6-A335-8BB552DE0B18}" type="pres">
      <dgm:prSet presAssocID="{CBEF7559-F61F-43EC-876E-5E73D3361262}" presName="compNode" presStyleCnt="0"/>
      <dgm:spPr/>
    </dgm:pt>
    <dgm:pt modelId="{87072FC1-6CF3-46A0-8901-1037E35F1E42}" type="pres">
      <dgm:prSet presAssocID="{CBEF7559-F61F-43EC-876E-5E73D3361262}" presName="iconBgRect" presStyleLbl="bgShp" presStyleIdx="0" presStyleCnt="2"/>
      <dgm:spPr/>
    </dgm:pt>
    <dgm:pt modelId="{7B330E82-EB5A-4494-AC28-948BEAD90551}" type="pres">
      <dgm:prSet presAssocID="{CBEF7559-F61F-43EC-876E-5E73D33612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D571CAD-55C1-456B-BE7D-C7F3BD450D21}" type="pres">
      <dgm:prSet presAssocID="{CBEF7559-F61F-43EC-876E-5E73D3361262}" presName="spaceRect" presStyleCnt="0"/>
      <dgm:spPr/>
    </dgm:pt>
    <dgm:pt modelId="{7016062A-D641-415D-A19E-AE1EDE3F82F3}" type="pres">
      <dgm:prSet presAssocID="{CBEF7559-F61F-43EC-876E-5E73D3361262}" presName="textRect" presStyleLbl="revTx" presStyleIdx="0" presStyleCnt="2">
        <dgm:presLayoutVars>
          <dgm:chMax val="1"/>
          <dgm:chPref val="1"/>
        </dgm:presLayoutVars>
      </dgm:prSet>
      <dgm:spPr/>
    </dgm:pt>
    <dgm:pt modelId="{16C84B9C-DD5A-4D15-B1CC-938D65445513}" type="pres">
      <dgm:prSet presAssocID="{61F97700-D789-45A3-B91D-F98DF893FAE9}" presName="sibTrans" presStyleCnt="0"/>
      <dgm:spPr/>
    </dgm:pt>
    <dgm:pt modelId="{1615C06C-DB81-4C69-8D73-BFC46FFD64E4}" type="pres">
      <dgm:prSet presAssocID="{8532F191-4EE8-460B-87B9-EBF25A014300}" presName="compNode" presStyleCnt="0"/>
      <dgm:spPr/>
    </dgm:pt>
    <dgm:pt modelId="{9022C10D-2A32-40A9-B031-CB7A1AC11961}" type="pres">
      <dgm:prSet presAssocID="{8532F191-4EE8-460B-87B9-EBF25A014300}" presName="iconBgRect" presStyleLbl="bgShp" presStyleIdx="1" presStyleCnt="2"/>
      <dgm:spPr/>
    </dgm:pt>
    <dgm:pt modelId="{BD434893-451E-410F-B4C5-1C3CEF0A6E0B}" type="pres">
      <dgm:prSet presAssocID="{8532F191-4EE8-460B-87B9-EBF25A014300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</dgm:spPr>
    </dgm:pt>
    <dgm:pt modelId="{399A14D1-A3E9-401F-A4A4-25B739908638}" type="pres">
      <dgm:prSet presAssocID="{8532F191-4EE8-460B-87B9-EBF25A014300}" presName="spaceRect" presStyleCnt="0"/>
      <dgm:spPr/>
    </dgm:pt>
    <dgm:pt modelId="{21FF993E-5A66-4F4F-8C54-65990D50EF34}" type="pres">
      <dgm:prSet presAssocID="{8532F191-4EE8-460B-87B9-EBF25A01430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903D818-5902-429D-9BFF-0F72308D2B76}" type="presOf" srcId="{2AC76E59-26DF-439C-B6F6-14367A9157B6}" destId="{A5C10418-3D69-4109-A497-835878A906F5}" srcOrd="0" destOrd="0" presId="urn:microsoft.com/office/officeart/2018/5/layout/IconCircleLabelList"/>
    <dgm:cxn modelId="{2563B831-A863-4E0E-8F63-4A36B2CD14DB}" srcId="{2AC76E59-26DF-439C-B6F6-14367A9157B6}" destId="{CBEF7559-F61F-43EC-876E-5E73D3361262}" srcOrd="0" destOrd="0" parTransId="{7F52C72C-BDCA-4CE5-81D9-3F03C4F33F11}" sibTransId="{61F97700-D789-45A3-B91D-F98DF893FAE9}"/>
    <dgm:cxn modelId="{80F15242-6D2D-4441-AC74-BEE68A95DE69}" type="presOf" srcId="{8532F191-4EE8-460B-87B9-EBF25A014300}" destId="{21FF993E-5A66-4F4F-8C54-65990D50EF34}" srcOrd="0" destOrd="0" presId="urn:microsoft.com/office/officeart/2018/5/layout/IconCircleLabelList"/>
    <dgm:cxn modelId="{B307FEBB-138A-46C4-8E4D-FED33C0D2DBA}" srcId="{2AC76E59-26DF-439C-B6F6-14367A9157B6}" destId="{8532F191-4EE8-460B-87B9-EBF25A014300}" srcOrd="1" destOrd="0" parTransId="{70195404-1361-4B86-BD57-49BDF97B2B4A}" sibTransId="{53F0B1C1-51FB-4EFD-9356-5D3742370F51}"/>
    <dgm:cxn modelId="{84DD72D6-1743-4D71-8602-7437F3A8B3B8}" type="presOf" srcId="{CBEF7559-F61F-43EC-876E-5E73D3361262}" destId="{7016062A-D641-415D-A19E-AE1EDE3F82F3}" srcOrd="0" destOrd="0" presId="urn:microsoft.com/office/officeart/2018/5/layout/IconCircleLabelList"/>
    <dgm:cxn modelId="{86F9A164-8DA0-41C4-BA2A-9278C6E5C823}" type="presParOf" srcId="{A5C10418-3D69-4109-A497-835878A906F5}" destId="{97C54A69-4328-43B6-A335-8BB552DE0B18}" srcOrd="0" destOrd="0" presId="urn:microsoft.com/office/officeart/2018/5/layout/IconCircleLabelList"/>
    <dgm:cxn modelId="{CCC3496F-7E1A-4625-A8F4-35BCCA3F9269}" type="presParOf" srcId="{97C54A69-4328-43B6-A335-8BB552DE0B18}" destId="{87072FC1-6CF3-46A0-8901-1037E35F1E42}" srcOrd="0" destOrd="0" presId="urn:microsoft.com/office/officeart/2018/5/layout/IconCircleLabelList"/>
    <dgm:cxn modelId="{F464A57A-132B-41EE-9DA7-0869E430DEEA}" type="presParOf" srcId="{97C54A69-4328-43B6-A335-8BB552DE0B18}" destId="{7B330E82-EB5A-4494-AC28-948BEAD90551}" srcOrd="1" destOrd="0" presId="urn:microsoft.com/office/officeart/2018/5/layout/IconCircleLabelList"/>
    <dgm:cxn modelId="{D72B6F73-73C2-4197-B118-29464644C081}" type="presParOf" srcId="{97C54A69-4328-43B6-A335-8BB552DE0B18}" destId="{3D571CAD-55C1-456B-BE7D-C7F3BD450D21}" srcOrd="2" destOrd="0" presId="urn:microsoft.com/office/officeart/2018/5/layout/IconCircleLabelList"/>
    <dgm:cxn modelId="{B14A1E0B-BA6E-405C-B80E-B4DF3346EAC6}" type="presParOf" srcId="{97C54A69-4328-43B6-A335-8BB552DE0B18}" destId="{7016062A-D641-415D-A19E-AE1EDE3F82F3}" srcOrd="3" destOrd="0" presId="urn:microsoft.com/office/officeart/2018/5/layout/IconCircleLabelList"/>
    <dgm:cxn modelId="{E9DB8CDB-2210-44F0-A1EB-66C388521BCD}" type="presParOf" srcId="{A5C10418-3D69-4109-A497-835878A906F5}" destId="{16C84B9C-DD5A-4D15-B1CC-938D65445513}" srcOrd="1" destOrd="0" presId="urn:microsoft.com/office/officeart/2018/5/layout/IconCircleLabelList"/>
    <dgm:cxn modelId="{0FCCA425-BD4A-4535-8FC3-D265F5889FF5}" type="presParOf" srcId="{A5C10418-3D69-4109-A497-835878A906F5}" destId="{1615C06C-DB81-4C69-8D73-BFC46FFD64E4}" srcOrd="2" destOrd="0" presId="urn:microsoft.com/office/officeart/2018/5/layout/IconCircleLabelList"/>
    <dgm:cxn modelId="{057BB7D2-EA90-4CD6-93E7-4ECF15369760}" type="presParOf" srcId="{1615C06C-DB81-4C69-8D73-BFC46FFD64E4}" destId="{9022C10D-2A32-40A9-B031-CB7A1AC11961}" srcOrd="0" destOrd="0" presId="urn:microsoft.com/office/officeart/2018/5/layout/IconCircleLabelList"/>
    <dgm:cxn modelId="{4626DE8B-836E-4FCE-9888-466CFDE5F705}" type="presParOf" srcId="{1615C06C-DB81-4C69-8D73-BFC46FFD64E4}" destId="{BD434893-451E-410F-B4C5-1C3CEF0A6E0B}" srcOrd="1" destOrd="0" presId="urn:microsoft.com/office/officeart/2018/5/layout/IconCircleLabelList"/>
    <dgm:cxn modelId="{66388C49-67BB-4343-A58E-51920E0C670E}" type="presParOf" srcId="{1615C06C-DB81-4C69-8D73-BFC46FFD64E4}" destId="{399A14D1-A3E9-401F-A4A4-25B739908638}" srcOrd="2" destOrd="0" presId="urn:microsoft.com/office/officeart/2018/5/layout/IconCircleLabelList"/>
    <dgm:cxn modelId="{95E8E9F7-F914-4192-AC23-2543080063CD}" type="presParOf" srcId="{1615C06C-DB81-4C69-8D73-BFC46FFD64E4}" destId="{21FF993E-5A66-4F4F-8C54-65990D50EF3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98010-346C-48E0-ABA1-766F60339CD8}">
      <dsp:nvSpPr>
        <dsp:cNvPr id="0" name=""/>
        <dsp:cNvSpPr/>
      </dsp:nvSpPr>
      <dsp:spPr>
        <a:xfrm>
          <a:off x="0" y="23048"/>
          <a:ext cx="5913437" cy="69556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900" kern="1200" dirty="0"/>
            <a:t>Цели</a:t>
          </a:r>
          <a:endParaRPr lang="en-US" sz="2900" kern="1200" dirty="0"/>
        </a:p>
      </dsp:txBody>
      <dsp:txXfrm>
        <a:off x="33955" y="57003"/>
        <a:ext cx="5845527" cy="627655"/>
      </dsp:txXfrm>
    </dsp:sp>
    <dsp:sp modelId="{16E020F9-A7F0-48D0-B0B9-85638FAE9DEA}">
      <dsp:nvSpPr>
        <dsp:cNvPr id="0" name=""/>
        <dsp:cNvSpPr/>
      </dsp:nvSpPr>
      <dsp:spPr>
        <a:xfrm>
          <a:off x="0" y="802133"/>
          <a:ext cx="5913437" cy="69556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900" kern="1200" dirty="0"/>
            <a:t>Основни етапи при разработката</a:t>
          </a:r>
          <a:endParaRPr lang="en-US" sz="2900" kern="1200" dirty="0"/>
        </a:p>
      </dsp:txBody>
      <dsp:txXfrm>
        <a:off x="33955" y="836088"/>
        <a:ext cx="5845527" cy="627655"/>
      </dsp:txXfrm>
    </dsp:sp>
    <dsp:sp modelId="{0D5A9C47-1FBC-466F-9E8C-937D2AB8259D}">
      <dsp:nvSpPr>
        <dsp:cNvPr id="0" name=""/>
        <dsp:cNvSpPr/>
      </dsp:nvSpPr>
      <dsp:spPr>
        <a:xfrm>
          <a:off x="0" y="1581218"/>
          <a:ext cx="5913437" cy="69556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900" kern="1200"/>
            <a:t>Технологии и софтуер</a:t>
          </a:r>
          <a:endParaRPr lang="en-US" sz="2900" kern="1200"/>
        </a:p>
      </dsp:txBody>
      <dsp:txXfrm>
        <a:off x="33955" y="1615173"/>
        <a:ext cx="5845527" cy="627655"/>
      </dsp:txXfrm>
    </dsp:sp>
    <dsp:sp modelId="{B6AF3E3D-4158-4BC7-AE06-1B9BB50063B6}">
      <dsp:nvSpPr>
        <dsp:cNvPr id="0" name=""/>
        <dsp:cNvSpPr/>
      </dsp:nvSpPr>
      <dsp:spPr>
        <a:xfrm>
          <a:off x="0" y="2360303"/>
          <a:ext cx="5913437" cy="69556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900" kern="1200"/>
            <a:t>Дизайн</a:t>
          </a:r>
          <a:endParaRPr lang="en-US" sz="2900" kern="1200"/>
        </a:p>
      </dsp:txBody>
      <dsp:txXfrm>
        <a:off x="33955" y="2394258"/>
        <a:ext cx="5845527" cy="627655"/>
      </dsp:txXfrm>
    </dsp:sp>
    <dsp:sp modelId="{739CACE9-07DF-4830-897D-CA1FBB7C99F1}">
      <dsp:nvSpPr>
        <dsp:cNvPr id="0" name=""/>
        <dsp:cNvSpPr/>
      </dsp:nvSpPr>
      <dsp:spPr>
        <a:xfrm>
          <a:off x="0" y="3139389"/>
          <a:ext cx="5913437" cy="69556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900" kern="1200"/>
            <a:t>Реализация</a:t>
          </a:r>
          <a:endParaRPr lang="en-US" sz="2900" kern="1200"/>
        </a:p>
      </dsp:txBody>
      <dsp:txXfrm>
        <a:off x="33955" y="3173344"/>
        <a:ext cx="5845527" cy="627655"/>
      </dsp:txXfrm>
    </dsp:sp>
    <dsp:sp modelId="{13FE24B7-D57C-465C-9264-9C57C77D7370}">
      <dsp:nvSpPr>
        <dsp:cNvPr id="0" name=""/>
        <dsp:cNvSpPr/>
      </dsp:nvSpPr>
      <dsp:spPr>
        <a:xfrm>
          <a:off x="0" y="3918474"/>
          <a:ext cx="5913437" cy="69556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900" kern="1200"/>
            <a:t>Заклчючение</a:t>
          </a:r>
          <a:endParaRPr lang="en-US" sz="2900" kern="1200"/>
        </a:p>
      </dsp:txBody>
      <dsp:txXfrm>
        <a:off x="33955" y="3952429"/>
        <a:ext cx="5845527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CEBA4-956E-4C16-B697-06ECEF573569}">
      <dsp:nvSpPr>
        <dsp:cNvPr id="0" name=""/>
        <dsp:cNvSpPr/>
      </dsp:nvSpPr>
      <dsp:spPr>
        <a:xfrm>
          <a:off x="0" y="201136"/>
          <a:ext cx="5913437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156F5-5FCE-406E-A97F-2FA5893B9165}">
      <dsp:nvSpPr>
        <dsp:cNvPr id="0" name=""/>
        <dsp:cNvSpPr/>
      </dsp:nvSpPr>
      <dsp:spPr>
        <a:xfrm>
          <a:off x="295671" y="9256"/>
          <a:ext cx="4139405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Избор на тема</a:t>
          </a:r>
          <a:endParaRPr lang="en-US" sz="1600" kern="1200" dirty="0"/>
        </a:p>
      </dsp:txBody>
      <dsp:txXfrm>
        <a:off x="314405" y="27990"/>
        <a:ext cx="4101937" cy="346292"/>
      </dsp:txXfrm>
    </dsp:sp>
    <dsp:sp modelId="{ECCC69DE-CE71-4DDD-A37E-9C7EF6012E8A}">
      <dsp:nvSpPr>
        <dsp:cNvPr id="0" name=""/>
        <dsp:cNvSpPr/>
      </dsp:nvSpPr>
      <dsp:spPr>
        <a:xfrm>
          <a:off x="0" y="790816"/>
          <a:ext cx="5913437" cy="7780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270764" rIns="45894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baseline="0" dirty="0" err="1"/>
            <a:t>Дефинираахме</a:t>
          </a:r>
          <a:r>
            <a:rPr lang="ru-RU" sz="1400" kern="1200" baseline="0" dirty="0"/>
            <a:t> </a:t>
          </a:r>
          <a:r>
            <a:rPr lang="ru-RU" sz="1400" kern="1200" baseline="0" dirty="0" err="1"/>
            <a:t>структурата</a:t>
          </a:r>
          <a:r>
            <a:rPr lang="ru-RU" sz="1400" kern="1200" baseline="0" dirty="0"/>
            <a:t> на </a:t>
          </a:r>
          <a:r>
            <a:rPr lang="ru-RU" sz="1400" kern="1200" baseline="0" dirty="0" err="1"/>
            <a:t>софтуера</a:t>
          </a:r>
          <a:r>
            <a:rPr lang="ru-RU" sz="1400" kern="1200" baseline="0" dirty="0"/>
            <a:t>, </a:t>
          </a:r>
          <a:r>
            <a:rPr lang="ru-RU" sz="1400" kern="1200" baseline="0" dirty="0" err="1"/>
            <a:t>включително</a:t>
          </a:r>
          <a:r>
            <a:rPr lang="ru-RU" sz="1400" kern="1200" baseline="0" dirty="0"/>
            <a:t> </a:t>
          </a:r>
          <a:r>
            <a:rPr lang="ru-RU" sz="1400" kern="1200" baseline="0" dirty="0" err="1"/>
            <a:t>характеристиките</a:t>
          </a:r>
          <a:r>
            <a:rPr lang="ru-RU" sz="1400" kern="1200" baseline="0" dirty="0"/>
            <a:t>, </a:t>
          </a:r>
          <a:r>
            <a:rPr lang="ru-RU" sz="1400" kern="1200" baseline="0" dirty="0" err="1"/>
            <a:t>функциите</a:t>
          </a:r>
          <a:r>
            <a:rPr lang="ru-RU" sz="1400" kern="1200" baseline="0" dirty="0"/>
            <a:t> и </a:t>
          </a:r>
          <a:r>
            <a:rPr lang="ru-RU" sz="1400" kern="1200" baseline="0" dirty="0" err="1"/>
            <a:t>модулите</a:t>
          </a:r>
          <a:r>
            <a:rPr lang="ru-RU" sz="1400" kern="1200" baseline="0" dirty="0"/>
            <a:t>, </a:t>
          </a:r>
          <a:r>
            <a:rPr lang="ru-RU" sz="1400" kern="1200" baseline="0" dirty="0" err="1"/>
            <a:t>които</a:t>
          </a:r>
          <a:r>
            <a:rPr lang="ru-RU" sz="1400" kern="1200" baseline="0" dirty="0"/>
            <a:t> </a:t>
          </a:r>
          <a:r>
            <a:rPr lang="ru-RU" sz="1400" kern="1200" baseline="0" dirty="0" err="1"/>
            <a:t>ще</a:t>
          </a:r>
          <a:r>
            <a:rPr lang="ru-RU" sz="1400" kern="1200" baseline="0" dirty="0"/>
            <a:t> </a:t>
          </a:r>
          <a:r>
            <a:rPr lang="ru-RU" sz="1400" kern="1200" baseline="0" dirty="0" err="1"/>
            <a:t>включва</a:t>
          </a:r>
          <a:r>
            <a:rPr lang="ru-RU" sz="1400" kern="1200" baseline="0" dirty="0"/>
            <a:t>.</a:t>
          </a:r>
          <a:endParaRPr lang="en-US" sz="1400" kern="1200" dirty="0"/>
        </a:p>
      </dsp:txBody>
      <dsp:txXfrm>
        <a:off x="0" y="790816"/>
        <a:ext cx="5913437" cy="778050"/>
      </dsp:txXfrm>
    </dsp:sp>
    <dsp:sp modelId="{CB36952A-508B-47B7-A41A-AAC651ADBAA0}">
      <dsp:nvSpPr>
        <dsp:cNvPr id="0" name=""/>
        <dsp:cNvSpPr/>
      </dsp:nvSpPr>
      <dsp:spPr>
        <a:xfrm>
          <a:off x="295671" y="598936"/>
          <a:ext cx="4139405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 err="1"/>
            <a:t>Дефиниране</a:t>
          </a:r>
          <a:r>
            <a:rPr lang="ru-RU" sz="1600" kern="1200" dirty="0"/>
            <a:t> на </a:t>
          </a:r>
          <a:r>
            <a:rPr lang="ru-RU" sz="1600" kern="1200" dirty="0" err="1"/>
            <a:t>структурата</a:t>
          </a:r>
          <a:r>
            <a:rPr lang="ru-RU" sz="1600" kern="1200" dirty="0"/>
            <a:t> на </a:t>
          </a:r>
          <a:r>
            <a:rPr lang="ru-RU" sz="1600" kern="1200" dirty="0" err="1"/>
            <a:t>софтуера</a:t>
          </a:r>
          <a:r>
            <a:rPr lang="ru-RU" sz="1600" kern="1200" dirty="0"/>
            <a:t>:</a:t>
          </a:r>
          <a:endParaRPr lang="en-US" sz="1600" kern="1200" dirty="0"/>
        </a:p>
      </dsp:txBody>
      <dsp:txXfrm>
        <a:off x="314405" y="617670"/>
        <a:ext cx="4101937" cy="346292"/>
      </dsp:txXfrm>
    </dsp:sp>
    <dsp:sp modelId="{8B2B74AE-409C-46E4-B783-78EF3E02B6A8}">
      <dsp:nvSpPr>
        <dsp:cNvPr id="0" name=""/>
        <dsp:cNvSpPr/>
      </dsp:nvSpPr>
      <dsp:spPr>
        <a:xfrm>
          <a:off x="0" y="1830946"/>
          <a:ext cx="5913437" cy="7780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270764" rIns="45894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baseline="0" dirty="0" err="1"/>
            <a:t>Разработихме</a:t>
          </a:r>
          <a:r>
            <a:rPr lang="ru-RU" sz="1400" kern="1200" baseline="0" dirty="0"/>
            <a:t> дизайна за </a:t>
          </a:r>
          <a:r>
            <a:rPr lang="ru-RU" sz="1400" kern="1200" baseline="0" dirty="0" err="1"/>
            <a:t>софтуера</a:t>
          </a:r>
          <a:r>
            <a:rPr lang="ru-RU" sz="1400" kern="1200" baseline="0" dirty="0"/>
            <a:t>, </a:t>
          </a:r>
          <a:r>
            <a:rPr lang="ru-RU" sz="1400" kern="1200" baseline="0" dirty="0" err="1"/>
            <a:t>като</a:t>
          </a:r>
          <a:r>
            <a:rPr lang="ru-RU" sz="1400" kern="1200" baseline="0" dirty="0"/>
            <a:t> </a:t>
          </a:r>
          <a:r>
            <a:rPr lang="ru-RU" sz="1400" kern="1200" baseline="0" dirty="0" err="1"/>
            <a:t>създадохме</a:t>
          </a:r>
          <a:r>
            <a:rPr lang="ru-RU" sz="1400" kern="1200" baseline="0" dirty="0"/>
            <a:t> </a:t>
          </a:r>
          <a:r>
            <a:rPr lang="ru-RU" sz="1400" kern="1200" baseline="0" dirty="0" err="1"/>
            <a:t>визуално</a:t>
          </a:r>
          <a:r>
            <a:rPr lang="ru-RU" sz="1400" kern="1200" baseline="0" dirty="0"/>
            <a:t> привлекателен интерфейс</a:t>
          </a:r>
          <a:endParaRPr lang="en-US" sz="1400" kern="1200" dirty="0"/>
        </a:p>
      </dsp:txBody>
      <dsp:txXfrm>
        <a:off x="0" y="1830946"/>
        <a:ext cx="5913437" cy="778050"/>
      </dsp:txXfrm>
    </dsp:sp>
    <dsp:sp modelId="{A158E363-D520-48FE-83D5-2C7B88442706}">
      <dsp:nvSpPr>
        <dsp:cNvPr id="0" name=""/>
        <dsp:cNvSpPr/>
      </dsp:nvSpPr>
      <dsp:spPr>
        <a:xfrm>
          <a:off x="295671" y="1639066"/>
          <a:ext cx="4139405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 err="1"/>
            <a:t>Разработване</a:t>
          </a:r>
          <a:r>
            <a:rPr lang="ru-RU" sz="1600" kern="1200" dirty="0"/>
            <a:t> на дизайн:</a:t>
          </a:r>
          <a:endParaRPr lang="en-US" sz="1600" kern="1200" dirty="0"/>
        </a:p>
      </dsp:txBody>
      <dsp:txXfrm>
        <a:off x="314405" y="1657800"/>
        <a:ext cx="4101937" cy="346292"/>
      </dsp:txXfrm>
    </dsp:sp>
    <dsp:sp modelId="{54DE6749-C0E9-45DD-81B2-546DD66D6C4E}">
      <dsp:nvSpPr>
        <dsp:cNvPr id="0" name=""/>
        <dsp:cNvSpPr/>
      </dsp:nvSpPr>
      <dsp:spPr>
        <a:xfrm>
          <a:off x="0" y="2871076"/>
          <a:ext cx="5913437" cy="327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A5592-D0B6-4697-8AB3-A8B6ECFE5316}">
      <dsp:nvSpPr>
        <dsp:cNvPr id="0" name=""/>
        <dsp:cNvSpPr/>
      </dsp:nvSpPr>
      <dsp:spPr>
        <a:xfrm>
          <a:off x="295671" y="2679196"/>
          <a:ext cx="4139405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Тестване</a:t>
          </a:r>
          <a:endParaRPr lang="en-US" sz="1600" kern="1200" dirty="0"/>
        </a:p>
      </dsp:txBody>
      <dsp:txXfrm>
        <a:off x="314405" y="2697930"/>
        <a:ext cx="4101937" cy="346292"/>
      </dsp:txXfrm>
    </dsp:sp>
    <dsp:sp modelId="{1D5A8803-3C72-4EC2-8EDC-0C30DC927EF7}">
      <dsp:nvSpPr>
        <dsp:cNvPr id="0" name=""/>
        <dsp:cNvSpPr/>
      </dsp:nvSpPr>
      <dsp:spPr>
        <a:xfrm>
          <a:off x="0" y="3460756"/>
          <a:ext cx="5913437" cy="11670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8948" tIns="270764" rIns="45894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baseline="0" dirty="0" err="1"/>
            <a:t>Всички</a:t>
          </a:r>
          <a:r>
            <a:rPr lang="ru-RU" sz="1400" kern="1200" baseline="0" dirty="0"/>
            <a:t> </a:t>
          </a:r>
          <a:r>
            <a:rPr lang="ru-RU" sz="1400" kern="1200" baseline="0" dirty="0" err="1"/>
            <a:t>проблеми</a:t>
          </a:r>
          <a:r>
            <a:rPr lang="ru-RU" sz="1400" kern="1200" baseline="0" dirty="0"/>
            <a:t>, </a:t>
          </a:r>
          <a:r>
            <a:rPr lang="ru-RU" sz="1400" kern="1200" baseline="0" dirty="0" err="1"/>
            <a:t>възникнали</a:t>
          </a:r>
          <a:r>
            <a:rPr lang="ru-RU" sz="1400" kern="1200" baseline="0" dirty="0"/>
            <a:t> по </a:t>
          </a:r>
          <a:r>
            <a:rPr lang="ru-RU" sz="1400" kern="1200" baseline="0" dirty="0" err="1"/>
            <a:t>време</a:t>
          </a:r>
          <a:r>
            <a:rPr lang="ru-RU" sz="1400" kern="1200" baseline="0" dirty="0"/>
            <a:t> на </a:t>
          </a:r>
          <a:r>
            <a:rPr lang="ru-RU" sz="1400" kern="1200" baseline="0" dirty="0" err="1"/>
            <a:t>тестването</a:t>
          </a:r>
          <a:r>
            <a:rPr lang="ru-RU" sz="1400" kern="1200" baseline="0" dirty="0"/>
            <a:t> на </a:t>
          </a:r>
          <a:r>
            <a:rPr lang="ru-RU" sz="1400" kern="1200" baseline="0" dirty="0" err="1"/>
            <a:t>софтуера</a:t>
          </a:r>
          <a:r>
            <a:rPr lang="ru-RU" sz="1400" kern="1200" baseline="0" dirty="0"/>
            <a:t>, </a:t>
          </a:r>
          <a:r>
            <a:rPr lang="ru-RU" sz="1400" kern="1200" baseline="0" dirty="0" err="1"/>
            <a:t>бяха</a:t>
          </a:r>
          <a:r>
            <a:rPr lang="ru-RU" sz="1400" kern="1200" baseline="0" dirty="0"/>
            <a:t> </a:t>
          </a:r>
          <a:r>
            <a:rPr lang="ru-RU" sz="1400" kern="1200" baseline="0" dirty="0" err="1"/>
            <a:t>отстранени</a:t>
          </a:r>
          <a:r>
            <a:rPr lang="ru-RU" sz="1400" kern="1200" baseline="0" dirty="0"/>
            <a:t>. </a:t>
          </a:r>
          <a:r>
            <a:rPr lang="ru-RU" sz="1400" kern="1200" baseline="0" dirty="0" err="1"/>
            <a:t>Това</a:t>
          </a:r>
          <a:r>
            <a:rPr lang="ru-RU" sz="1400" kern="1200" baseline="0" dirty="0"/>
            <a:t> </a:t>
          </a:r>
          <a:r>
            <a:rPr lang="ru-RU" sz="1400" kern="1200" baseline="0" dirty="0" err="1"/>
            <a:t>включва</a:t>
          </a:r>
          <a:r>
            <a:rPr lang="ru-RU" sz="1400" kern="1200" baseline="0" dirty="0"/>
            <a:t> </a:t>
          </a:r>
          <a:r>
            <a:rPr lang="ru-RU" sz="1400" kern="1200" baseline="0" dirty="0" err="1"/>
            <a:t>идентифициране</a:t>
          </a:r>
          <a:r>
            <a:rPr lang="ru-RU" sz="1400" kern="1200" baseline="0" dirty="0"/>
            <a:t> на </a:t>
          </a:r>
          <a:r>
            <a:rPr lang="ru-RU" sz="1400" kern="1200" baseline="0" dirty="0" err="1"/>
            <a:t>основната</a:t>
          </a:r>
          <a:r>
            <a:rPr lang="ru-RU" sz="1400" kern="1200" baseline="0" dirty="0"/>
            <a:t> причина за проблема и </a:t>
          </a:r>
          <a:r>
            <a:rPr lang="ru-RU" sz="1400" kern="1200" baseline="0" dirty="0" err="1"/>
            <a:t>намиране</a:t>
          </a:r>
          <a:r>
            <a:rPr lang="ru-RU" sz="1400" kern="1200" baseline="0" dirty="0"/>
            <a:t> на решение за </a:t>
          </a:r>
          <a:r>
            <a:rPr lang="ru-RU" sz="1400" kern="1200" baseline="0" dirty="0" err="1"/>
            <a:t>отстраняването</a:t>
          </a:r>
          <a:r>
            <a:rPr lang="ru-RU" sz="1400" kern="1200" baseline="0" dirty="0"/>
            <a:t> </a:t>
          </a:r>
          <a:r>
            <a:rPr lang="ru-RU" sz="1400" kern="1200" baseline="0" dirty="0" err="1"/>
            <a:t>му</a:t>
          </a:r>
          <a:r>
            <a:rPr lang="ru-RU" sz="1400" kern="1200" baseline="0" dirty="0"/>
            <a:t>.</a:t>
          </a:r>
          <a:endParaRPr lang="en-US" sz="1400" kern="1200" dirty="0"/>
        </a:p>
      </dsp:txBody>
      <dsp:txXfrm>
        <a:off x="0" y="3460756"/>
        <a:ext cx="5913437" cy="1167075"/>
      </dsp:txXfrm>
    </dsp:sp>
    <dsp:sp modelId="{9DC593BD-9A39-43DD-8CBD-5E0E378585F0}">
      <dsp:nvSpPr>
        <dsp:cNvPr id="0" name=""/>
        <dsp:cNvSpPr/>
      </dsp:nvSpPr>
      <dsp:spPr>
        <a:xfrm>
          <a:off x="295671" y="3268876"/>
          <a:ext cx="4139405" cy="38376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0" tIns="0" rIns="15646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dirty="0"/>
            <a:t>Отстраняване на неизправности</a:t>
          </a:r>
          <a:endParaRPr lang="en-US" sz="1600" kern="1200" dirty="0"/>
        </a:p>
      </dsp:txBody>
      <dsp:txXfrm>
        <a:off x="314405" y="3287610"/>
        <a:ext cx="4101937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072FC1-6CF3-46A0-8901-1037E35F1E42}">
      <dsp:nvSpPr>
        <dsp:cNvPr id="0" name=""/>
        <dsp:cNvSpPr/>
      </dsp:nvSpPr>
      <dsp:spPr>
        <a:xfrm>
          <a:off x="1789450" y="15306"/>
          <a:ext cx="2058750" cy="20587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30E82-EB5A-4494-AC28-948BEAD90551}">
      <dsp:nvSpPr>
        <dsp:cNvPr id="0" name=""/>
        <dsp:cNvSpPr/>
      </dsp:nvSpPr>
      <dsp:spPr>
        <a:xfrm>
          <a:off x="2228200" y="454056"/>
          <a:ext cx="1181250" cy="118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6062A-D641-415D-A19E-AE1EDE3F82F3}">
      <dsp:nvSpPr>
        <dsp:cNvPr id="0" name=""/>
        <dsp:cNvSpPr/>
      </dsp:nvSpPr>
      <dsp:spPr>
        <a:xfrm>
          <a:off x="1131325" y="2715306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Visual studio 2022</a:t>
          </a:r>
        </a:p>
      </dsp:txBody>
      <dsp:txXfrm>
        <a:off x="1131325" y="2715306"/>
        <a:ext cx="3375000" cy="720000"/>
      </dsp:txXfrm>
    </dsp:sp>
    <dsp:sp modelId="{9022C10D-2A32-40A9-B031-CB7A1AC11961}">
      <dsp:nvSpPr>
        <dsp:cNvPr id="0" name=""/>
        <dsp:cNvSpPr/>
      </dsp:nvSpPr>
      <dsp:spPr>
        <a:xfrm>
          <a:off x="5755075" y="15306"/>
          <a:ext cx="2058750" cy="205875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34893-451E-410F-B4C5-1C3CEF0A6E0B}">
      <dsp:nvSpPr>
        <dsp:cNvPr id="0" name=""/>
        <dsp:cNvSpPr/>
      </dsp:nvSpPr>
      <dsp:spPr>
        <a:xfrm>
          <a:off x="6193825" y="454056"/>
          <a:ext cx="1181250" cy="118125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9000" r="-1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F993E-5A66-4F4F-8C54-65990D50EF34}">
      <dsp:nvSpPr>
        <dsp:cNvPr id="0" name=""/>
        <dsp:cNvSpPr/>
      </dsp:nvSpPr>
      <dsp:spPr>
        <a:xfrm>
          <a:off x="5096950" y="2715306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Microsoft SQL Server</a:t>
          </a:r>
        </a:p>
      </dsp:txBody>
      <dsp:txXfrm>
        <a:off x="5096950" y="2715306"/>
        <a:ext cx="337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9F439-AE94-4474-9A60-D6124AA18EF2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3AC30-A3B8-42A0-AB2E-BA724F417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79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63AC30-A3B8-42A0-AB2E-BA724F4173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7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02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95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0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56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39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09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38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9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35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80C50CD-E178-4744-9B35-B2F624D6C5E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69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2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lorful adhesive taps and pen on open notebook">
            <a:extLst>
              <a:ext uri="{FF2B5EF4-FFF2-40B4-BE49-F238E27FC236}">
                <a16:creationId xmlns:a16="http://schemas.microsoft.com/office/drawing/2014/main" id="{A7D0AFDF-AE17-E563-1499-25F90DEF35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EC864-741C-188A-C3A9-7EC1CD1C0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6111530" cy="3290107"/>
          </a:xfrm>
        </p:spPr>
        <p:txBody>
          <a:bodyPr anchor="t"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Note taking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BC318-FDDB-996E-4D13-951E3F075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49910"/>
            <a:ext cx="5040785" cy="1724029"/>
          </a:xfrm>
        </p:spPr>
        <p:txBody>
          <a:bodyPr anchor="t">
            <a:normAutofit/>
          </a:bodyPr>
          <a:lstStyle/>
          <a:p>
            <a:r>
              <a:rPr lang="bg-BG" sz="2400" b="1" dirty="0">
                <a:solidFill>
                  <a:srgbClr val="FFFFFF"/>
                </a:solidFill>
              </a:rPr>
              <a:t>Рами Насер и Михаил Стоев</a:t>
            </a:r>
            <a:endParaRPr lang="en-US" sz="2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307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15E18-E7FC-F3B7-FF96-0A0897B4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bg-BG" sz="3600" b="1" dirty="0"/>
              <a:t>Съдържание</a:t>
            </a:r>
            <a:endParaRPr lang="en-US" sz="36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7A51DD-3703-6D55-3300-6671DEED22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34741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414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Value of Taking Down Notes">
            <a:extLst>
              <a:ext uri="{FF2B5EF4-FFF2-40B4-BE49-F238E27FC236}">
                <a16:creationId xmlns:a16="http://schemas.microsoft.com/office/drawing/2014/main" id="{2A7D9E51-A11B-25B6-F13C-46294B93D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3" t="7383" b="1708"/>
          <a:stretch/>
        </p:blipFill>
        <p:spPr bwMode="auto">
          <a:xfrm>
            <a:off x="2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1643" y="636753"/>
            <a:ext cx="8299435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BC368-3B4D-15FF-E99A-8BFAF3D3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3421" y="804520"/>
            <a:ext cx="6815731" cy="1049235"/>
          </a:xfrm>
        </p:spPr>
        <p:txBody>
          <a:bodyPr>
            <a:noAutofit/>
          </a:bodyPr>
          <a:lstStyle/>
          <a:p>
            <a:r>
              <a:rPr lang="bg-BG" sz="7200" b="1" dirty="0">
                <a:solidFill>
                  <a:srgbClr val="FFFFFE"/>
                </a:solidFill>
              </a:rPr>
              <a:t>Цел</a:t>
            </a:r>
            <a:endParaRPr lang="en-US" sz="7200" b="1" dirty="0">
              <a:solidFill>
                <a:srgbClr val="FFFFFE"/>
              </a:solidFill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789" y="1847088"/>
            <a:ext cx="6813363" cy="0"/>
          </a:xfrm>
          <a:prstGeom prst="line">
            <a:avLst/>
          </a:prstGeom>
          <a:ln w="31750">
            <a:solidFill>
              <a:srgbClr val="F0980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40FA-4488-2422-7C7A-B708915A8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421" y="2015733"/>
            <a:ext cx="6815731" cy="4021267"/>
          </a:xfrm>
        </p:spPr>
        <p:txBody>
          <a:bodyPr>
            <a:normAutofit/>
          </a:bodyPr>
          <a:lstStyle/>
          <a:p>
            <a:pPr>
              <a:buClr>
                <a:srgbClr val="F09809"/>
              </a:buClr>
            </a:pPr>
            <a:r>
              <a:rPr lang="ru-RU" sz="3200" dirty="0" err="1">
                <a:solidFill>
                  <a:srgbClr val="FFFFFE"/>
                </a:solidFill>
              </a:rPr>
              <a:t>Целта</a:t>
            </a:r>
            <a:r>
              <a:rPr lang="ru-RU" sz="3200" dirty="0">
                <a:solidFill>
                  <a:srgbClr val="FFFFFE"/>
                </a:solidFill>
              </a:rPr>
              <a:t> </a:t>
            </a:r>
            <a:r>
              <a:rPr lang="ru-RU" sz="3200" dirty="0" err="1">
                <a:solidFill>
                  <a:srgbClr val="FFFFFE"/>
                </a:solidFill>
              </a:rPr>
              <a:t>беше</a:t>
            </a:r>
            <a:r>
              <a:rPr lang="ru-RU" sz="3200" dirty="0">
                <a:solidFill>
                  <a:srgbClr val="FFFFFE"/>
                </a:solidFill>
              </a:rPr>
              <a:t> да се </a:t>
            </a:r>
            <a:r>
              <a:rPr lang="ru-RU" sz="3200" dirty="0" err="1">
                <a:solidFill>
                  <a:srgbClr val="FFFFFE"/>
                </a:solidFill>
              </a:rPr>
              <a:t>създаде</a:t>
            </a:r>
            <a:r>
              <a:rPr lang="ru-RU" sz="3200" dirty="0">
                <a:solidFill>
                  <a:srgbClr val="FFFFFE"/>
                </a:solidFill>
              </a:rPr>
              <a:t> </a:t>
            </a:r>
            <a:r>
              <a:rPr lang="ru-RU" sz="3200" dirty="0" err="1">
                <a:solidFill>
                  <a:srgbClr val="FFFFFE"/>
                </a:solidFill>
              </a:rPr>
              <a:t>програма</a:t>
            </a:r>
            <a:r>
              <a:rPr lang="ru-RU" sz="3200" dirty="0">
                <a:solidFill>
                  <a:srgbClr val="FFFFFE"/>
                </a:solidFill>
              </a:rPr>
              <a:t>, </a:t>
            </a:r>
            <a:r>
              <a:rPr lang="ru-RU" sz="3200" dirty="0" err="1">
                <a:solidFill>
                  <a:srgbClr val="FFFFFE"/>
                </a:solidFill>
              </a:rPr>
              <a:t>която</a:t>
            </a:r>
            <a:r>
              <a:rPr lang="ru-RU" sz="3200" dirty="0">
                <a:solidFill>
                  <a:srgbClr val="FFFFFE"/>
                </a:solidFill>
              </a:rPr>
              <a:t> </a:t>
            </a:r>
            <a:r>
              <a:rPr lang="ru-RU" sz="3200" dirty="0" err="1">
                <a:solidFill>
                  <a:srgbClr val="FFFFFE"/>
                </a:solidFill>
              </a:rPr>
              <a:t>позволява</a:t>
            </a:r>
            <a:r>
              <a:rPr lang="ru-RU" sz="3200" dirty="0">
                <a:solidFill>
                  <a:srgbClr val="FFFFFE"/>
                </a:solidFill>
              </a:rPr>
              <a:t> на </a:t>
            </a:r>
            <a:r>
              <a:rPr lang="ru-RU" sz="3200" dirty="0" err="1">
                <a:solidFill>
                  <a:srgbClr val="FFFFFE"/>
                </a:solidFill>
              </a:rPr>
              <a:t>потребителите</a:t>
            </a:r>
            <a:r>
              <a:rPr lang="ru-RU" sz="3200" dirty="0">
                <a:solidFill>
                  <a:srgbClr val="FFFFFE"/>
                </a:solidFill>
              </a:rPr>
              <a:t> да </a:t>
            </a:r>
            <a:r>
              <a:rPr lang="ru-RU" sz="3200" dirty="0" err="1">
                <a:solidFill>
                  <a:srgbClr val="FFFFFE"/>
                </a:solidFill>
              </a:rPr>
              <a:t>записват</a:t>
            </a:r>
            <a:r>
              <a:rPr lang="ru-RU" sz="3200" dirty="0">
                <a:solidFill>
                  <a:srgbClr val="FFFFFE"/>
                </a:solidFill>
              </a:rPr>
              <a:t> </a:t>
            </a:r>
            <a:r>
              <a:rPr lang="ru-RU" sz="3200" dirty="0" err="1">
                <a:solidFill>
                  <a:srgbClr val="FFFFFE"/>
                </a:solidFill>
              </a:rPr>
              <a:t>своите</a:t>
            </a:r>
            <a:r>
              <a:rPr lang="ru-RU" sz="3200" dirty="0">
                <a:solidFill>
                  <a:srgbClr val="FFFFFE"/>
                </a:solidFill>
              </a:rPr>
              <a:t> </a:t>
            </a:r>
            <a:r>
              <a:rPr lang="ru-RU" sz="3200" dirty="0" err="1">
                <a:solidFill>
                  <a:srgbClr val="FFFFFE"/>
                </a:solidFill>
              </a:rPr>
              <a:t>мисли</a:t>
            </a:r>
            <a:r>
              <a:rPr lang="ru-RU" sz="3200" dirty="0">
                <a:solidFill>
                  <a:srgbClr val="FFFFFE"/>
                </a:solidFill>
              </a:rPr>
              <a:t> по всяко </a:t>
            </a:r>
            <a:r>
              <a:rPr lang="ru-RU" sz="3200" dirty="0" err="1">
                <a:solidFill>
                  <a:srgbClr val="FFFFFE"/>
                </a:solidFill>
              </a:rPr>
              <a:t>време</a:t>
            </a:r>
            <a:r>
              <a:rPr lang="ru-RU" sz="3200" dirty="0">
                <a:solidFill>
                  <a:srgbClr val="FFFFFE"/>
                </a:solidFill>
              </a:rPr>
              <a:t> и да </a:t>
            </a:r>
            <a:r>
              <a:rPr lang="ru-RU" sz="3200" dirty="0" err="1">
                <a:solidFill>
                  <a:srgbClr val="FFFFFE"/>
                </a:solidFill>
              </a:rPr>
              <a:t>имат</a:t>
            </a:r>
            <a:r>
              <a:rPr lang="ru-RU" sz="3200" dirty="0">
                <a:solidFill>
                  <a:srgbClr val="FFFFFE"/>
                </a:solidFill>
              </a:rPr>
              <a:t> </a:t>
            </a:r>
            <a:r>
              <a:rPr lang="ru-RU" sz="3200" dirty="0" err="1">
                <a:solidFill>
                  <a:srgbClr val="FFFFFE"/>
                </a:solidFill>
              </a:rPr>
              <a:t>достъп</a:t>
            </a:r>
            <a:r>
              <a:rPr lang="ru-RU" sz="3200" dirty="0">
                <a:solidFill>
                  <a:srgbClr val="FFFFFE"/>
                </a:solidFill>
              </a:rPr>
              <a:t> до </a:t>
            </a:r>
            <a:r>
              <a:rPr lang="ru-RU" sz="3200" dirty="0" err="1">
                <a:solidFill>
                  <a:srgbClr val="FFFFFE"/>
                </a:solidFill>
              </a:rPr>
              <a:t>тях</a:t>
            </a:r>
            <a:r>
              <a:rPr lang="ru-RU" sz="3200" dirty="0">
                <a:solidFill>
                  <a:srgbClr val="FFFFFE"/>
                </a:solidFill>
              </a:rPr>
              <a:t> чрез </a:t>
            </a:r>
            <a:r>
              <a:rPr lang="en-US" sz="3200" dirty="0">
                <a:solidFill>
                  <a:srgbClr val="FFFFFE"/>
                </a:solidFill>
              </a:rPr>
              <a:t>log-in</a:t>
            </a:r>
            <a:r>
              <a:rPr lang="ru-RU" sz="3200" dirty="0">
                <a:solidFill>
                  <a:srgbClr val="FFFFFE"/>
                </a:solidFill>
              </a:rPr>
              <a:t> систем</a:t>
            </a:r>
            <a:r>
              <a:rPr lang="bg-BG" sz="3200" dirty="0">
                <a:solidFill>
                  <a:srgbClr val="FFFFFE"/>
                </a:solidFill>
              </a:rPr>
              <a:t>а.</a:t>
            </a:r>
            <a:endParaRPr lang="en-US" sz="32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4AFA1-B880-2DA1-18A5-4BCEDF67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bg-BG" sz="4400" b="1" dirty="0"/>
              <a:t>Основни етапи при разработка</a:t>
            </a:r>
            <a:endParaRPr lang="en-US" sz="4400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F1766C5-E5D4-4755-2171-E293157BC4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10409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7639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2EA9-9122-1518-C93E-B8C99E85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b="1" dirty="0"/>
              <a:t>Технологии и софтуер</a:t>
            </a:r>
            <a:endParaRPr lang="en-US" sz="5400" b="1" dirty="0"/>
          </a:p>
        </p:txBody>
      </p:sp>
      <p:graphicFrame>
        <p:nvGraphicFramePr>
          <p:cNvPr id="2056" name="Content Placeholder 2">
            <a:extLst>
              <a:ext uri="{FF2B5EF4-FFF2-40B4-BE49-F238E27FC236}">
                <a16:creationId xmlns:a16="http://schemas.microsoft.com/office/drawing/2014/main" id="{3B89B9F0-FCDF-8996-0FB1-9ECB6A1E2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387183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8895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2966-4978-DBF2-0347-015B7FD8F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b="1" dirty="0"/>
              <a:t>Дизайн</a:t>
            </a:r>
            <a:endParaRPr lang="en-US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2D2BB-A662-CFEE-AAFE-E0C6B1EC9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 err="1"/>
              <a:t>Целта</a:t>
            </a:r>
            <a:r>
              <a:rPr lang="ru-RU" sz="2400" dirty="0"/>
              <a:t> ни </a:t>
            </a:r>
            <a:r>
              <a:rPr lang="ru-RU" sz="2400" dirty="0" err="1"/>
              <a:t>беше</a:t>
            </a:r>
            <a:r>
              <a:rPr lang="ru-RU" sz="2400" dirty="0"/>
              <a:t> да </a:t>
            </a:r>
            <a:r>
              <a:rPr lang="ru-RU" sz="2400" dirty="0" err="1"/>
              <a:t>създадем</a:t>
            </a:r>
            <a:r>
              <a:rPr lang="ru-RU" sz="2400" dirty="0"/>
              <a:t> приложение, </a:t>
            </a:r>
            <a:r>
              <a:rPr lang="ru-RU" sz="2400" dirty="0" err="1"/>
              <a:t>което</a:t>
            </a:r>
            <a:r>
              <a:rPr lang="ru-RU" sz="2400" dirty="0"/>
              <a:t> е </a:t>
            </a:r>
            <a:r>
              <a:rPr lang="ru-RU" sz="2400" dirty="0" err="1"/>
              <a:t>едновременно</a:t>
            </a:r>
            <a:r>
              <a:rPr lang="ru-RU" sz="2400" dirty="0"/>
              <a:t> интуитивно и </a:t>
            </a:r>
            <a:r>
              <a:rPr lang="ru-RU" sz="2400" dirty="0" err="1"/>
              <a:t>визуално</a:t>
            </a:r>
            <a:r>
              <a:rPr lang="ru-RU" sz="2400" dirty="0"/>
              <a:t> </a:t>
            </a:r>
            <a:r>
              <a:rPr lang="ru-RU" sz="2400" dirty="0" err="1"/>
              <a:t>привлекателно</a:t>
            </a:r>
            <a:r>
              <a:rPr lang="ru-RU" sz="2400" dirty="0"/>
              <a:t>. За да постигнем </a:t>
            </a:r>
            <a:r>
              <a:rPr lang="ru-RU" sz="2400" dirty="0" err="1"/>
              <a:t>това</a:t>
            </a:r>
            <a:r>
              <a:rPr lang="ru-RU" sz="2400" dirty="0"/>
              <a:t>, </a:t>
            </a:r>
            <a:r>
              <a:rPr lang="ru-RU" sz="2400" dirty="0" err="1"/>
              <a:t>работихме</a:t>
            </a:r>
            <a:r>
              <a:rPr lang="ru-RU" sz="2400" dirty="0"/>
              <a:t> </a:t>
            </a:r>
            <a:r>
              <a:rPr lang="ru-RU" sz="2400" dirty="0" err="1"/>
              <a:t>върху</a:t>
            </a:r>
            <a:r>
              <a:rPr lang="ru-RU" sz="2400" dirty="0"/>
              <a:t> </a:t>
            </a:r>
            <a:r>
              <a:rPr lang="ru-RU" sz="2400" dirty="0" err="1"/>
              <a:t>дефинирането</a:t>
            </a:r>
            <a:r>
              <a:rPr lang="ru-RU" sz="2400" dirty="0"/>
              <a:t> на </a:t>
            </a:r>
            <a:r>
              <a:rPr lang="ru-RU" sz="2400" dirty="0" err="1"/>
              <a:t>структурата</a:t>
            </a:r>
            <a:r>
              <a:rPr lang="ru-RU" sz="2400" dirty="0"/>
              <a:t> на </a:t>
            </a:r>
            <a:r>
              <a:rPr lang="ru-RU" sz="2400" dirty="0" err="1"/>
              <a:t>софтуерното</a:t>
            </a:r>
            <a:r>
              <a:rPr lang="ru-RU" sz="2400" dirty="0"/>
              <a:t> приложение, </a:t>
            </a:r>
            <a:r>
              <a:rPr lang="ru-RU" sz="2400" dirty="0" err="1"/>
              <a:t>като</a:t>
            </a:r>
            <a:r>
              <a:rPr lang="ru-RU" sz="2400" dirty="0"/>
              <a:t> се </a:t>
            </a:r>
            <a:r>
              <a:rPr lang="ru-RU" sz="2400" dirty="0" err="1"/>
              <a:t>фокусирахме</a:t>
            </a:r>
            <a:r>
              <a:rPr lang="ru-RU" sz="2400" dirty="0"/>
              <a:t> </a:t>
            </a:r>
            <a:r>
              <a:rPr lang="ru-RU" sz="2400" dirty="0" err="1"/>
              <a:t>върху</a:t>
            </a:r>
            <a:r>
              <a:rPr lang="ru-RU" sz="2400" dirty="0"/>
              <a:t> </a:t>
            </a:r>
            <a:r>
              <a:rPr lang="ru-RU" sz="2400" dirty="0" err="1"/>
              <a:t>създаването</a:t>
            </a:r>
            <a:r>
              <a:rPr lang="ru-RU" sz="2400" dirty="0"/>
              <a:t> на компактен и </a:t>
            </a:r>
            <a:r>
              <a:rPr lang="ru-RU" sz="2400" dirty="0" err="1"/>
              <a:t>рационализиран</a:t>
            </a:r>
            <a:r>
              <a:rPr lang="ru-RU" sz="2400" dirty="0"/>
              <a:t> дизайн.</a:t>
            </a:r>
          </a:p>
          <a:p>
            <a:r>
              <a:rPr lang="ru-RU" sz="2400" dirty="0"/>
              <a:t>За нас е важно да </a:t>
            </a:r>
            <a:r>
              <a:rPr lang="ru-RU" sz="2400" dirty="0" err="1"/>
              <a:t>гарантираме</a:t>
            </a:r>
            <a:r>
              <a:rPr lang="ru-RU" sz="2400" dirty="0"/>
              <a:t>, че </a:t>
            </a:r>
            <a:r>
              <a:rPr lang="ru-RU" sz="2400" dirty="0" err="1"/>
              <a:t>дизайнът</a:t>
            </a:r>
            <a:r>
              <a:rPr lang="ru-RU" sz="2400" dirty="0"/>
              <a:t> е </a:t>
            </a:r>
            <a:r>
              <a:rPr lang="ru-RU" sz="2400" dirty="0" err="1"/>
              <a:t>оптимизиран</a:t>
            </a:r>
            <a:r>
              <a:rPr lang="ru-RU" sz="2400" dirty="0"/>
              <a:t> за </a:t>
            </a:r>
            <a:r>
              <a:rPr lang="ru-RU" sz="2400" dirty="0" err="1"/>
              <a:t>безпроблемно</a:t>
            </a:r>
            <a:r>
              <a:rPr lang="ru-RU" sz="2400" dirty="0"/>
              <a:t> </a:t>
            </a:r>
            <a:r>
              <a:rPr lang="ru-RU" sz="2400" dirty="0" err="1"/>
              <a:t>потребителско</a:t>
            </a:r>
            <a:r>
              <a:rPr lang="ru-RU" sz="2400" dirty="0"/>
              <a:t> </a:t>
            </a:r>
            <a:r>
              <a:rPr lang="ru-RU" sz="2400" dirty="0" err="1"/>
              <a:t>изживяване</a:t>
            </a:r>
            <a:r>
              <a:rPr lang="ru-RU" sz="2400" dirty="0"/>
              <a:t>. </a:t>
            </a:r>
            <a:r>
              <a:rPr lang="ru-RU" sz="2400" dirty="0" err="1"/>
              <a:t>Тествахме</a:t>
            </a:r>
            <a:r>
              <a:rPr lang="ru-RU" sz="2400" dirty="0"/>
              <a:t> </a:t>
            </a:r>
            <a:r>
              <a:rPr lang="ru-RU" sz="2400" dirty="0" err="1"/>
              <a:t>обстойно</a:t>
            </a:r>
            <a:r>
              <a:rPr lang="ru-RU" sz="2400" dirty="0"/>
              <a:t> </a:t>
            </a:r>
            <a:r>
              <a:rPr lang="ru-RU" sz="2400" dirty="0" err="1"/>
              <a:t>приложението</a:t>
            </a:r>
            <a:r>
              <a:rPr lang="ru-RU" sz="2400" dirty="0"/>
              <a:t>, за да се уверим, че е </a:t>
            </a:r>
            <a:r>
              <a:rPr lang="ru-RU" sz="2400" dirty="0" err="1"/>
              <a:t>функционално</a:t>
            </a:r>
            <a:r>
              <a:rPr lang="ru-RU" sz="2400" dirty="0"/>
              <a:t> и </a:t>
            </a:r>
            <a:r>
              <a:rPr lang="ru-RU" sz="2400" dirty="0" err="1"/>
              <a:t>лесно</a:t>
            </a:r>
            <a:r>
              <a:rPr lang="ru-RU" sz="2400" dirty="0"/>
              <a:t> за </a:t>
            </a:r>
            <a:r>
              <a:rPr lang="ru-RU" sz="2400" dirty="0" err="1"/>
              <a:t>използване</a:t>
            </a:r>
            <a:r>
              <a:rPr lang="ru-RU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148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3E28-6E26-AB53-4B3B-1A975EBF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b="1" dirty="0"/>
              <a:t>Реализация</a:t>
            </a:r>
            <a:endParaRPr lang="en-US" sz="6600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0E0DBA-A44D-C512-C387-B4D0E6343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59" y="2014537"/>
            <a:ext cx="4765561" cy="341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F449399-9F3D-3CB1-7A81-A63C91CE3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4537"/>
            <a:ext cx="5440069" cy="341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D891D5-3955-BD1A-6829-01290C341BC8}"/>
              </a:ext>
            </a:extLst>
          </p:cNvPr>
          <p:cNvSpPr txBox="1"/>
          <p:nvPr/>
        </p:nvSpPr>
        <p:spPr>
          <a:xfrm>
            <a:off x="1117676" y="5425071"/>
            <a:ext cx="3602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 err="1"/>
              <a:t>Log-in</a:t>
            </a:r>
            <a:r>
              <a:rPr lang="fr-FR" sz="4000" b="1" dirty="0"/>
              <a:t> System</a:t>
            </a:r>
            <a:endParaRPr 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9C0CB-DDE6-2758-EAF3-73D88FF272AE}"/>
              </a:ext>
            </a:extLst>
          </p:cNvPr>
          <p:cNvSpPr txBox="1"/>
          <p:nvPr/>
        </p:nvSpPr>
        <p:spPr>
          <a:xfrm>
            <a:off x="7566489" y="5345595"/>
            <a:ext cx="24990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Note App</a:t>
            </a:r>
          </a:p>
        </p:txBody>
      </p:sp>
    </p:spTree>
    <p:extLst>
      <p:ext uri="{BB962C8B-B14F-4D97-AF65-F5344CB8AC3E}">
        <p14:creationId xmlns:p14="http://schemas.microsoft.com/office/powerpoint/2010/main" val="111384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8E12-9AD3-0811-0CCA-EADB7C12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6600" b="1" dirty="0" err="1"/>
              <a:t>Закючение</a:t>
            </a:r>
            <a:endParaRPr lang="en-US" sz="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34BCA-8F37-CA02-88F3-106A19B7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bg-BG" sz="2600" dirty="0"/>
              <a:t>Лесно използване на софтуера</a:t>
            </a:r>
          </a:p>
          <a:p>
            <a:r>
              <a:rPr lang="bg-BG" sz="2600" dirty="0"/>
              <a:t>Стилен дизайн </a:t>
            </a:r>
          </a:p>
          <a:p>
            <a:r>
              <a:rPr lang="bg-BG" sz="2600" dirty="0"/>
              <a:t>Добра функционалност</a:t>
            </a:r>
          </a:p>
          <a:p>
            <a:r>
              <a:rPr lang="bg-BG" sz="2600" dirty="0"/>
              <a:t>Валидация на данни</a:t>
            </a:r>
          </a:p>
          <a:p>
            <a:endParaRPr lang="bg-BG" dirty="0"/>
          </a:p>
          <a:p>
            <a:r>
              <a:rPr lang="ru-RU" sz="2200" dirty="0" err="1"/>
              <a:t>Благодарни</a:t>
            </a:r>
            <a:r>
              <a:rPr lang="ru-RU" sz="2200" dirty="0"/>
              <a:t> </a:t>
            </a:r>
            <a:r>
              <a:rPr lang="ru-RU" sz="2200" dirty="0" err="1"/>
              <a:t>сме</a:t>
            </a:r>
            <a:r>
              <a:rPr lang="ru-RU" sz="2200" dirty="0"/>
              <a:t>, че </a:t>
            </a:r>
            <a:r>
              <a:rPr lang="ru-RU" sz="2200" dirty="0" err="1"/>
              <a:t>имахме</a:t>
            </a:r>
            <a:r>
              <a:rPr lang="ru-RU" sz="2200" dirty="0"/>
              <a:t> </a:t>
            </a:r>
            <a:r>
              <a:rPr lang="ru-RU" sz="2200" dirty="0" err="1"/>
              <a:t>възможността</a:t>
            </a:r>
            <a:r>
              <a:rPr lang="ru-RU" sz="2200" dirty="0"/>
              <a:t> да </a:t>
            </a:r>
            <a:r>
              <a:rPr lang="ru-RU" sz="2200" dirty="0" err="1"/>
              <a:t>разработим</a:t>
            </a:r>
            <a:r>
              <a:rPr lang="ru-RU" sz="2200" dirty="0"/>
              <a:t> система, </a:t>
            </a:r>
            <a:r>
              <a:rPr lang="ru-RU" sz="2200" dirty="0" err="1"/>
              <a:t>която</a:t>
            </a:r>
            <a:r>
              <a:rPr lang="ru-RU" sz="2200" dirty="0"/>
              <a:t> </a:t>
            </a:r>
            <a:r>
              <a:rPr lang="ru-RU" sz="2200" dirty="0" err="1"/>
              <a:t>макар</a:t>
            </a:r>
            <a:r>
              <a:rPr lang="ru-RU" sz="2200" dirty="0"/>
              <a:t> и неприложима в </a:t>
            </a:r>
            <a:r>
              <a:rPr lang="ru-RU" sz="2200" dirty="0" err="1"/>
              <a:t>реална</a:t>
            </a:r>
            <a:r>
              <a:rPr lang="ru-RU" sz="2200" dirty="0"/>
              <a:t> ситуация, ни </a:t>
            </a:r>
            <a:r>
              <a:rPr lang="ru-RU" sz="2200" dirty="0" err="1"/>
              <a:t>накара</a:t>
            </a:r>
            <a:r>
              <a:rPr lang="ru-RU" sz="2200" dirty="0"/>
              <a:t> да </a:t>
            </a:r>
            <a:r>
              <a:rPr lang="ru-RU" sz="2200" dirty="0" err="1"/>
              <a:t>задълбочим</a:t>
            </a:r>
            <a:r>
              <a:rPr lang="ru-RU" sz="2200" dirty="0"/>
              <a:t> </a:t>
            </a:r>
            <a:r>
              <a:rPr lang="ru-RU" sz="2200" dirty="0" err="1"/>
              <a:t>знанията</a:t>
            </a:r>
            <a:r>
              <a:rPr lang="ru-RU" sz="2200" dirty="0"/>
              <a:t> си, да успеем да </a:t>
            </a:r>
            <a:r>
              <a:rPr lang="ru-RU" sz="2200" dirty="0" err="1"/>
              <a:t>разпределим</a:t>
            </a:r>
            <a:r>
              <a:rPr lang="ru-RU" sz="2200" dirty="0"/>
              <a:t> </a:t>
            </a:r>
            <a:r>
              <a:rPr lang="ru-RU" sz="2200" dirty="0" err="1"/>
              <a:t>времето</a:t>
            </a:r>
            <a:r>
              <a:rPr lang="ru-RU" sz="2200" dirty="0"/>
              <a:t> и </a:t>
            </a:r>
            <a:r>
              <a:rPr lang="ru-RU" sz="2200" dirty="0" err="1"/>
              <a:t>търпението</a:t>
            </a:r>
            <a:r>
              <a:rPr lang="ru-RU" sz="2200" dirty="0"/>
              <a:t> си и да видим </a:t>
            </a:r>
            <a:r>
              <a:rPr lang="ru-RU" sz="2200" dirty="0" err="1"/>
              <a:t>положителното</a:t>
            </a:r>
            <a:r>
              <a:rPr lang="ru-RU" sz="2200" dirty="0"/>
              <a:t> и </a:t>
            </a:r>
            <a:r>
              <a:rPr lang="ru-RU" sz="2200" dirty="0" err="1"/>
              <a:t>негативното</a:t>
            </a:r>
            <a:r>
              <a:rPr lang="ru-RU" sz="2200" dirty="0"/>
              <a:t> в </a:t>
            </a:r>
            <a:r>
              <a:rPr lang="ru-RU" sz="2200" dirty="0" err="1"/>
              <a:t>разработката</a:t>
            </a:r>
            <a:r>
              <a:rPr lang="ru-RU" sz="2200" dirty="0"/>
              <a:t> на </a:t>
            </a:r>
            <a:r>
              <a:rPr lang="ru-RU" sz="2200" dirty="0" err="1"/>
              <a:t>софтуер</a:t>
            </a:r>
            <a:r>
              <a:rPr lang="ru-RU" sz="2200" dirty="0"/>
              <a:t>.</a:t>
            </a:r>
            <a:endParaRPr lang="en-US" sz="2200" dirty="0"/>
          </a:p>
        </p:txBody>
      </p:sp>
      <p:pic>
        <p:nvPicPr>
          <p:cNvPr id="3074" name="Picture 2" descr="24,700+ Check Mark Box Stock Photos, Pictures &amp; Royalty-Free Images -  iStock | Check mark box icon, Check mark box 3d">
            <a:extLst>
              <a:ext uri="{FF2B5EF4-FFF2-40B4-BE49-F238E27FC236}">
                <a16:creationId xmlns:a16="http://schemas.microsoft.com/office/drawing/2014/main" id="{B99E42A9-9847-250E-E93E-3B65A607C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02" y="2093976"/>
            <a:ext cx="372618" cy="37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24,700+ Check Mark Box Stock Photos, Pictures &amp; Royalty-Free Images -  iStock | Check mark box icon, Check mark box 3d">
            <a:extLst>
              <a:ext uri="{FF2B5EF4-FFF2-40B4-BE49-F238E27FC236}">
                <a16:creationId xmlns:a16="http://schemas.microsoft.com/office/drawing/2014/main" id="{CC288251-7B0D-7E78-123A-BC4909796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02" y="2628572"/>
            <a:ext cx="372618" cy="37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24,700+ Check Mark Box Stock Photos, Pictures &amp; Royalty-Free Images -  iStock | Check mark box icon, Check mark box 3d">
            <a:extLst>
              <a:ext uri="{FF2B5EF4-FFF2-40B4-BE49-F238E27FC236}">
                <a16:creationId xmlns:a16="http://schemas.microsoft.com/office/drawing/2014/main" id="{42B9D022-3CA0-7E1D-1D74-96E0AD600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02" y="3163168"/>
            <a:ext cx="372618" cy="37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24,700+ Check Mark Box Stock Photos, Pictures &amp; Royalty-Free Images -  iStock | Check mark box icon, Check mark box 3d">
            <a:extLst>
              <a:ext uri="{FF2B5EF4-FFF2-40B4-BE49-F238E27FC236}">
                <a16:creationId xmlns:a16="http://schemas.microsoft.com/office/drawing/2014/main" id="{7D039FC4-E966-D28F-C59D-88DC69EFB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602" y="3697764"/>
            <a:ext cx="372618" cy="37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94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69834E-5EEE-4D61-833E-049288964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E5D9BA-46E7-4BFA-9C74-75495BF6F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033D76-5800-44B6-AFE9-EE2106935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1" y="638508"/>
            <a:ext cx="10905339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2D6F85-FFBA-4F81-AEE5-AAA17CB7A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204" y="865667"/>
            <a:ext cx="10451592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B31514-E6DF-4357-9EEA-EFB798308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796" y="1030259"/>
            <a:ext cx="10122408" cy="4059936"/>
          </a:xfrm>
          <a:prstGeom prst="rect">
            <a:avLst/>
          </a:prstGeom>
          <a:ln>
            <a:solidFill>
              <a:srgbClr val="949494"/>
            </a:solidFill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9D976E-24BF-D397-CCA6-C2C35CCC5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071" y="1584552"/>
            <a:ext cx="9099255" cy="2537251"/>
          </a:xfrm>
        </p:spPr>
        <p:txBody>
          <a:bodyPr anchor="ctr">
            <a:normAutofit/>
          </a:bodyPr>
          <a:lstStyle/>
          <a:p>
            <a:pPr algn="ctr"/>
            <a:r>
              <a:rPr lang="bg-BG" sz="7200" b="1" dirty="0">
                <a:solidFill>
                  <a:srgbClr val="454545"/>
                </a:solidFill>
              </a:rPr>
              <a:t>Благодаря за вниманието</a:t>
            </a:r>
            <a:endParaRPr lang="en-US" sz="7200" b="1" dirty="0">
              <a:solidFill>
                <a:srgbClr val="454545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C401D57-600A-4C91-AC9A-14CA1ED6F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12BDC66-00FA-4A3F-9BC7-BE05FF77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000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</TotalTime>
  <Words>275</Words>
  <Application>Microsoft Office PowerPoint</Application>
  <PresentationFormat>Widescreen</PresentationFormat>
  <Paragraphs>38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Gill Sans MT</vt:lpstr>
      <vt:lpstr>Gallery</vt:lpstr>
      <vt:lpstr>Note taking app</vt:lpstr>
      <vt:lpstr>Съдържание</vt:lpstr>
      <vt:lpstr>Цел</vt:lpstr>
      <vt:lpstr>Основни етапи при разработка</vt:lpstr>
      <vt:lpstr>Технологии и софтуер</vt:lpstr>
      <vt:lpstr>Дизайн</vt:lpstr>
      <vt:lpstr>Реализация</vt:lpstr>
      <vt:lpstr>Закючение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Рами Х. Насер</dc:creator>
  <cp:lastModifiedBy>Рами Х. Насер</cp:lastModifiedBy>
  <cp:revision>1</cp:revision>
  <dcterms:created xsi:type="dcterms:W3CDTF">2025-05-11T20:19:11Z</dcterms:created>
  <dcterms:modified xsi:type="dcterms:W3CDTF">2025-05-11T20:51:09Z</dcterms:modified>
</cp:coreProperties>
</file>