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3"/>
  </p:sldMasterIdLst>
  <p:notesMasterIdLst>
    <p:notesMasterId r:id="rId5"/>
  </p:notesMasterIdLst>
  <p:handoutMasterIdLst>
    <p:handoutMasterId r:id="rId6"/>
  </p:handoutMasterIdLst>
  <p:sldIdLst>
    <p:sldId id="257" r:id="rId4"/>
  </p:sldIdLst>
  <p:sldSz cx="15544800" cy="10058400"/>
  <p:notesSz cx="7038975" cy="9185275"/>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1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1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1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1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262">
          <p15:clr>
            <a:srgbClr val="A4A3A4"/>
          </p15:clr>
        </p15:guide>
        <p15:guide id="2" pos="7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257A1"/>
    <a:srgbClr val="011893"/>
    <a:srgbClr val="0432FF"/>
    <a:srgbClr val="FF6600"/>
    <a:srgbClr val="FF9900"/>
    <a:srgbClr val="FF0000"/>
    <a:srgbClr val="99CC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510" y="60"/>
      </p:cViewPr>
      <p:guideLst>
        <p:guide orient="horz" pos="1262"/>
        <p:guide pos="7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Mendonsa" userId="807f947a-e20d-4c54-ab15-7d0182e04552" providerId="ADAL" clId="{39C21E66-4691-4DCD-8BF3-BC68956CC19A}"/>
    <pc:docChg chg="custSel addSld delSld modSld">
      <pc:chgData name="Kevin Mendonsa" userId="807f947a-e20d-4c54-ab15-7d0182e04552" providerId="ADAL" clId="{39C21E66-4691-4DCD-8BF3-BC68956CC19A}" dt="2020-07-17T01:16:02.076" v="24" actId="1076"/>
      <pc:docMkLst>
        <pc:docMk/>
      </pc:docMkLst>
      <pc:sldChg chg="del">
        <pc:chgData name="Kevin Mendonsa" userId="807f947a-e20d-4c54-ab15-7d0182e04552" providerId="ADAL" clId="{39C21E66-4691-4DCD-8BF3-BC68956CC19A}" dt="2020-07-17T01:15:20.424" v="20" actId="2696"/>
        <pc:sldMkLst>
          <pc:docMk/>
          <pc:sldMk cId="0" sldId="256"/>
        </pc:sldMkLst>
      </pc:sldChg>
      <pc:sldChg chg="del">
        <pc:chgData name="Kevin Mendonsa" userId="807f947a-e20d-4c54-ab15-7d0182e04552" providerId="ADAL" clId="{39C21E66-4691-4DCD-8BF3-BC68956CC19A}" dt="2020-07-17T01:14:03.586" v="0" actId="2696"/>
        <pc:sldMkLst>
          <pc:docMk/>
          <pc:sldMk cId="727080061" sldId="257"/>
        </pc:sldMkLst>
      </pc:sldChg>
      <pc:sldChg chg="addSp delSp modSp add">
        <pc:chgData name="Kevin Mendonsa" userId="807f947a-e20d-4c54-ab15-7d0182e04552" providerId="ADAL" clId="{39C21E66-4691-4DCD-8BF3-BC68956CC19A}" dt="2020-07-17T01:16:02.076" v="24" actId="1076"/>
        <pc:sldMkLst>
          <pc:docMk/>
          <pc:sldMk cId="4172804976" sldId="257"/>
        </pc:sldMkLst>
        <pc:spChg chg="add mod">
          <ac:chgData name="Kevin Mendonsa" userId="807f947a-e20d-4c54-ab15-7d0182e04552" providerId="ADAL" clId="{39C21E66-4691-4DCD-8BF3-BC68956CC19A}" dt="2020-07-17T01:16:02.076" v="24" actId="1076"/>
          <ac:spMkLst>
            <pc:docMk/>
            <pc:sldMk cId="4172804976" sldId="257"/>
            <ac:spMk id="4" creationId="{DC4E1A80-336E-47A0-8F71-18FC26FA763F}"/>
          </ac:spMkLst>
        </pc:spChg>
        <pc:picChg chg="add mod">
          <ac:chgData name="Kevin Mendonsa" userId="807f947a-e20d-4c54-ab15-7d0182e04552" providerId="ADAL" clId="{39C21E66-4691-4DCD-8BF3-BC68956CC19A}" dt="2020-07-17T01:14:53.557" v="5" actId="1076"/>
          <ac:picMkLst>
            <pc:docMk/>
            <pc:sldMk cId="4172804976" sldId="257"/>
            <ac:picMk id="3" creationId="{9B0BF02C-C2DC-48C5-9522-865D5E9DECF2}"/>
          </ac:picMkLst>
        </pc:picChg>
        <pc:picChg chg="del">
          <ac:chgData name="Kevin Mendonsa" userId="807f947a-e20d-4c54-ab15-7d0182e04552" providerId="ADAL" clId="{39C21E66-4691-4DCD-8BF3-BC68956CC19A}" dt="2020-07-17T01:14:38.856" v="2" actId="478"/>
          <ac:picMkLst>
            <pc:docMk/>
            <pc:sldMk cId="4172804976" sldId="257"/>
            <ac:picMk id="6" creationId="{96EFB776-B3FB-420E-B1DE-ED1A4301D076}"/>
          </ac:picMkLst>
        </pc:picChg>
        <pc:picChg chg="mod">
          <ac:chgData name="Kevin Mendonsa" userId="807f947a-e20d-4c54-ab15-7d0182e04552" providerId="ADAL" clId="{39C21E66-4691-4DCD-8BF3-BC68956CC19A}" dt="2020-07-17T01:15:11.984" v="19" actId="1035"/>
          <ac:picMkLst>
            <pc:docMk/>
            <pc:sldMk cId="4172804976" sldId="257"/>
            <ac:picMk id="7" creationId="{9055F0A4-C9B4-4FA8-B9E7-9BD10B032053}"/>
          </ac:picMkLst>
        </pc:picChg>
      </pc:sldChg>
    </pc:docChg>
  </pc:docChgLst>
  <pc:docChgLst>
    <pc:chgData name="maureen stolberg" userId="b8bb7bd836993c47" providerId="LiveId" clId="{F110794E-438F-42C8-A997-F789C523A3E2}"/>
    <pc:docChg chg="modSld">
      <pc:chgData name="maureen stolberg" userId="b8bb7bd836993c47" providerId="LiveId" clId="{F110794E-438F-42C8-A997-F789C523A3E2}" dt="2020-09-26T18:32:59.604" v="10" actId="20577"/>
      <pc:docMkLst>
        <pc:docMk/>
      </pc:docMkLst>
      <pc:sldChg chg="modSp">
        <pc:chgData name="maureen stolberg" userId="b8bb7bd836993c47" providerId="LiveId" clId="{F110794E-438F-42C8-A997-F789C523A3E2}" dt="2020-09-26T18:32:59.604" v="10" actId="20577"/>
        <pc:sldMkLst>
          <pc:docMk/>
          <pc:sldMk cId="4172804976" sldId="257"/>
        </pc:sldMkLst>
        <pc:spChg chg="mod">
          <ac:chgData name="maureen stolberg" userId="b8bb7bd836993c47" providerId="LiveId" clId="{F110794E-438F-42C8-A997-F789C523A3E2}" dt="2020-09-26T18:32:59.604" v="10" actId="20577"/>
          <ac:spMkLst>
            <pc:docMk/>
            <pc:sldMk cId="4172804976" sldId="257"/>
            <ac:spMk id="4103" creationId="{98F9E6CA-8A7E-473F-A0FD-62B4357727F0}"/>
          </ac:spMkLst>
        </pc:spChg>
        <pc:spChg chg="mod">
          <ac:chgData name="maureen stolberg" userId="b8bb7bd836993c47" providerId="LiveId" clId="{F110794E-438F-42C8-A997-F789C523A3E2}" dt="2020-09-26T18:31:41.458" v="3" actId="14838"/>
          <ac:spMkLst>
            <pc:docMk/>
            <pc:sldMk cId="4172804976" sldId="257"/>
            <ac:spMk id="5131" creationId="{096D7B82-5802-4D84-A9E3-F45FDD6CF46A}"/>
          </ac:spMkLst>
        </pc:spChg>
        <pc:spChg chg="mod">
          <ac:chgData name="maureen stolberg" userId="b8bb7bd836993c47" providerId="LiveId" clId="{F110794E-438F-42C8-A997-F789C523A3E2}" dt="2020-09-26T18:31:31.809" v="2" actId="14838"/>
          <ac:spMkLst>
            <pc:docMk/>
            <pc:sldMk cId="4172804976" sldId="257"/>
            <ac:spMk id="5134" creationId="{9D0491A8-0E28-421D-99B5-959F53A6F483}"/>
          </ac:spMkLst>
        </pc:spChg>
        <pc:spChg chg="mod">
          <ac:chgData name="maureen stolberg" userId="b8bb7bd836993c47" providerId="LiveId" clId="{F110794E-438F-42C8-A997-F789C523A3E2}" dt="2020-09-26T18:31:22.187" v="1" actId="14838"/>
          <ac:spMkLst>
            <pc:docMk/>
            <pc:sldMk cId="4172804976" sldId="257"/>
            <ac:spMk id="5142" creationId="{C97E7DAC-E0E1-4D7A-A599-C4417B46DE42}"/>
          </ac:spMkLst>
        </pc:spChg>
        <pc:picChg chg="mod">
          <ac:chgData name="maureen stolberg" userId="b8bb7bd836993c47" providerId="LiveId" clId="{F110794E-438F-42C8-A997-F789C523A3E2}" dt="2020-09-26T18:32:23.313" v="8" actId="14100"/>
          <ac:picMkLst>
            <pc:docMk/>
            <pc:sldMk cId="4172804976" sldId="257"/>
            <ac:picMk id="3" creationId="{9B0BF02C-C2DC-48C5-9522-865D5E9DECF2}"/>
          </ac:picMkLst>
        </pc:picChg>
        <pc:picChg chg="mod">
          <ac:chgData name="maureen stolberg" userId="b8bb7bd836993c47" providerId="LiveId" clId="{F110794E-438F-42C8-A997-F789C523A3E2}" dt="2020-09-26T18:32:10.528" v="7" actId="1076"/>
          <ac:picMkLst>
            <pc:docMk/>
            <pc:sldMk cId="4172804976" sldId="257"/>
            <ac:picMk id="7" creationId="{9055F0A4-C9B4-4FA8-B9E7-9BD10B032053}"/>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B88ACF4-1A90-4FA5-B1A7-32BC9FA35C52}"/>
              </a:ext>
            </a:extLst>
          </p:cNvPr>
          <p:cNvSpPr>
            <a:spLocks noGrp="1" noChangeArrowheads="1"/>
          </p:cNvSpPr>
          <p:nvPr>
            <p:ph type="hdr" sz="quarter"/>
          </p:nvPr>
        </p:nvSpPr>
        <p:spPr bwMode="auto">
          <a:xfrm>
            <a:off x="-1588" y="0"/>
            <a:ext cx="3049588" cy="458788"/>
          </a:xfrm>
          <a:prstGeom prst="rect">
            <a:avLst/>
          </a:prstGeom>
          <a:noFill/>
          <a:ln w="9525">
            <a:noFill/>
            <a:miter lim="800000"/>
            <a:headEnd/>
            <a:tailEnd/>
          </a:ln>
          <a:effectLst/>
        </p:spPr>
        <p:txBody>
          <a:bodyPr vert="horz" wrap="square" lIns="19039" tIns="0" rIns="19039" bIns="0" numCol="1" anchor="t" anchorCtr="0" compatLnSpc="1">
            <a:prstTxWarp prst="textNoShape">
              <a:avLst/>
            </a:prstTxWarp>
          </a:bodyPr>
          <a:lstStyle>
            <a:lvl1pPr eaLnBrk="0" hangingPunct="0">
              <a:defRPr sz="1000" i="1">
                <a:latin typeface="Times New Roman" pitchFamily="-65" charset="0"/>
                <a:ea typeface="+mn-ea"/>
              </a:defRPr>
            </a:lvl1pPr>
          </a:lstStyle>
          <a:p>
            <a:pPr>
              <a:defRPr/>
            </a:pPr>
            <a:endParaRPr lang="en-US" dirty="0"/>
          </a:p>
        </p:txBody>
      </p:sp>
      <p:sp>
        <p:nvSpPr>
          <p:cNvPr id="3075" name="Rectangle 3">
            <a:extLst>
              <a:ext uri="{FF2B5EF4-FFF2-40B4-BE49-F238E27FC236}">
                <a16:creationId xmlns:a16="http://schemas.microsoft.com/office/drawing/2014/main" id="{FA598B86-C7D0-49D9-80FC-F3554BC03DA1}"/>
              </a:ext>
            </a:extLst>
          </p:cNvPr>
          <p:cNvSpPr>
            <a:spLocks noGrp="1" noChangeArrowheads="1"/>
          </p:cNvSpPr>
          <p:nvPr>
            <p:ph type="dt" sz="quarter" idx="1"/>
          </p:nvPr>
        </p:nvSpPr>
        <p:spPr bwMode="auto">
          <a:xfrm>
            <a:off x="3990975" y="0"/>
            <a:ext cx="3049588" cy="458788"/>
          </a:xfrm>
          <a:prstGeom prst="rect">
            <a:avLst/>
          </a:prstGeom>
          <a:noFill/>
          <a:ln w="9525">
            <a:noFill/>
            <a:miter lim="800000"/>
            <a:headEnd/>
            <a:tailEnd/>
          </a:ln>
          <a:effectLst/>
        </p:spPr>
        <p:txBody>
          <a:bodyPr vert="horz" wrap="square" lIns="19039" tIns="0" rIns="19039" bIns="0" numCol="1" anchor="t" anchorCtr="0" compatLnSpc="1">
            <a:prstTxWarp prst="textNoShape">
              <a:avLst/>
            </a:prstTxWarp>
          </a:bodyPr>
          <a:lstStyle>
            <a:lvl1pPr algn="r" eaLnBrk="0" hangingPunct="0">
              <a:defRPr sz="1000" i="1">
                <a:latin typeface="Times New Roman" pitchFamily="-65" charset="0"/>
                <a:ea typeface="+mn-ea"/>
              </a:defRPr>
            </a:lvl1pPr>
          </a:lstStyle>
          <a:p>
            <a:pPr>
              <a:defRPr/>
            </a:pPr>
            <a:endParaRPr lang="en-US" dirty="0"/>
          </a:p>
        </p:txBody>
      </p:sp>
      <p:sp>
        <p:nvSpPr>
          <p:cNvPr id="3076" name="Rectangle 4">
            <a:extLst>
              <a:ext uri="{FF2B5EF4-FFF2-40B4-BE49-F238E27FC236}">
                <a16:creationId xmlns:a16="http://schemas.microsoft.com/office/drawing/2014/main" id="{EBDF8AF6-8A90-46FA-B8D5-3EAD11DA6FF7}"/>
              </a:ext>
            </a:extLst>
          </p:cNvPr>
          <p:cNvSpPr>
            <a:spLocks noGrp="1" noChangeArrowheads="1"/>
          </p:cNvSpPr>
          <p:nvPr>
            <p:ph type="ftr" sz="quarter" idx="2"/>
          </p:nvPr>
        </p:nvSpPr>
        <p:spPr bwMode="auto">
          <a:xfrm>
            <a:off x="-1588" y="8726488"/>
            <a:ext cx="3049588" cy="458787"/>
          </a:xfrm>
          <a:prstGeom prst="rect">
            <a:avLst/>
          </a:prstGeom>
          <a:noFill/>
          <a:ln w="9525">
            <a:noFill/>
            <a:miter lim="800000"/>
            <a:headEnd/>
            <a:tailEnd/>
          </a:ln>
          <a:effectLst/>
        </p:spPr>
        <p:txBody>
          <a:bodyPr vert="horz" wrap="square" lIns="19039" tIns="0" rIns="19039" bIns="0" numCol="1" anchor="b" anchorCtr="0" compatLnSpc="1">
            <a:prstTxWarp prst="textNoShape">
              <a:avLst/>
            </a:prstTxWarp>
          </a:bodyPr>
          <a:lstStyle>
            <a:lvl1pPr eaLnBrk="0" hangingPunct="0">
              <a:defRPr sz="1000" i="1">
                <a:latin typeface="Times New Roman" pitchFamily="-65" charset="0"/>
                <a:ea typeface="+mn-ea"/>
              </a:defRPr>
            </a:lvl1pPr>
          </a:lstStyle>
          <a:p>
            <a:pPr>
              <a:defRPr/>
            </a:pPr>
            <a:endParaRPr lang="en-US" dirty="0"/>
          </a:p>
        </p:txBody>
      </p:sp>
      <p:sp>
        <p:nvSpPr>
          <p:cNvPr id="3077" name="Rectangle 5">
            <a:extLst>
              <a:ext uri="{FF2B5EF4-FFF2-40B4-BE49-F238E27FC236}">
                <a16:creationId xmlns:a16="http://schemas.microsoft.com/office/drawing/2014/main" id="{D4860C3A-FBD5-4429-A939-F640D48677A0}"/>
              </a:ext>
            </a:extLst>
          </p:cNvPr>
          <p:cNvSpPr>
            <a:spLocks noGrp="1" noChangeArrowheads="1"/>
          </p:cNvSpPr>
          <p:nvPr>
            <p:ph type="sldNum" sz="quarter" idx="3"/>
          </p:nvPr>
        </p:nvSpPr>
        <p:spPr bwMode="auto">
          <a:xfrm>
            <a:off x="3990975" y="8726488"/>
            <a:ext cx="3049588" cy="458787"/>
          </a:xfrm>
          <a:prstGeom prst="rect">
            <a:avLst/>
          </a:prstGeom>
          <a:noFill/>
          <a:ln w="9525">
            <a:noFill/>
            <a:miter lim="800000"/>
            <a:headEnd/>
            <a:tailEnd/>
          </a:ln>
          <a:effectLst/>
        </p:spPr>
        <p:txBody>
          <a:bodyPr vert="horz" wrap="square" lIns="19039" tIns="0" rIns="19039" bIns="0" numCol="1" anchor="b" anchorCtr="0" compatLnSpc="1">
            <a:prstTxWarp prst="textNoShape">
              <a:avLst/>
            </a:prstTxWarp>
          </a:bodyPr>
          <a:lstStyle>
            <a:lvl1pPr algn="r">
              <a:defRPr sz="1000" i="1"/>
            </a:lvl1pPr>
          </a:lstStyle>
          <a:p>
            <a:fld id="{AFD67B27-C83A-45F5-8722-F906E3AE117B}" type="slidenum">
              <a:rPr lang="en-US" altLang="en-US"/>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B59F395-CD4D-487B-B61A-5BA5538AC9D3}"/>
              </a:ext>
            </a:extLst>
          </p:cNvPr>
          <p:cNvSpPr>
            <a:spLocks noGrp="1" noChangeArrowheads="1"/>
          </p:cNvSpPr>
          <p:nvPr>
            <p:ph type="hdr" sz="quarter"/>
          </p:nvPr>
        </p:nvSpPr>
        <p:spPr bwMode="auto">
          <a:xfrm>
            <a:off x="-1588" y="0"/>
            <a:ext cx="3049588" cy="458788"/>
          </a:xfrm>
          <a:prstGeom prst="rect">
            <a:avLst/>
          </a:prstGeom>
          <a:noFill/>
          <a:ln w="9525">
            <a:noFill/>
            <a:miter lim="800000"/>
            <a:headEnd/>
            <a:tailEnd/>
          </a:ln>
          <a:effectLst/>
        </p:spPr>
        <p:txBody>
          <a:bodyPr vert="horz" wrap="square" lIns="19039" tIns="0" rIns="19039" bIns="0" numCol="1" anchor="t" anchorCtr="0" compatLnSpc="1">
            <a:prstTxWarp prst="textNoShape">
              <a:avLst/>
            </a:prstTxWarp>
          </a:bodyPr>
          <a:lstStyle>
            <a:lvl1pPr eaLnBrk="0" hangingPunct="0">
              <a:defRPr sz="1000" i="1">
                <a:latin typeface="Times New Roman" pitchFamily="-65" charset="0"/>
                <a:ea typeface="+mn-ea"/>
              </a:defRPr>
            </a:lvl1pPr>
          </a:lstStyle>
          <a:p>
            <a:pPr>
              <a:defRPr/>
            </a:pPr>
            <a:endParaRPr lang="en-US" dirty="0"/>
          </a:p>
        </p:txBody>
      </p:sp>
      <p:sp>
        <p:nvSpPr>
          <p:cNvPr id="2051" name="Rectangle 3">
            <a:extLst>
              <a:ext uri="{FF2B5EF4-FFF2-40B4-BE49-F238E27FC236}">
                <a16:creationId xmlns:a16="http://schemas.microsoft.com/office/drawing/2014/main" id="{FBD844DA-4F44-4286-997D-BF69ACC8A619}"/>
              </a:ext>
            </a:extLst>
          </p:cNvPr>
          <p:cNvSpPr>
            <a:spLocks noGrp="1" noChangeArrowheads="1"/>
          </p:cNvSpPr>
          <p:nvPr>
            <p:ph type="dt" idx="1"/>
          </p:nvPr>
        </p:nvSpPr>
        <p:spPr bwMode="auto">
          <a:xfrm>
            <a:off x="3990975" y="0"/>
            <a:ext cx="3049588" cy="458788"/>
          </a:xfrm>
          <a:prstGeom prst="rect">
            <a:avLst/>
          </a:prstGeom>
          <a:noFill/>
          <a:ln w="9525">
            <a:noFill/>
            <a:miter lim="800000"/>
            <a:headEnd/>
            <a:tailEnd/>
          </a:ln>
          <a:effectLst/>
        </p:spPr>
        <p:txBody>
          <a:bodyPr vert="horz" wrap="square" lIns="19039" tIns="0" rIns="19039" bIns="0" numCol="1" anchor="t" anchorCtr="0" compatLnSpc="1">
            <a:prstTxWarp prst="textNoShape">
              <a:avLst/>
            </a:prstTxWarp>
          </a:bodyPr>
          <a:lstStyle>
            <a:lvl1pPr algn="r" eaLnBrk="0" hangingPunct="0">
              <a:defRPr sz="1000" i="1">
                <a:latin typeface="Times New Roman" pitchFamily="-65" charset="0"/>
                <a:ea typeface="+mn-ea"/>
              </a:defRPr>
            </a:lvl1pPr>
          </a:lstStyle>
          <a:p>
            <a:pPr>
              <a:defRPr/>
            </a:pPr>
            <a:endParaRPr lang="en-US" dirty="0"/>
          </a:p>
        </p:txBody>
      </p:sp>
      <p:sp>
        <p:nvSpPr>
          <p:cNvPr id="2052" name="Rectangle 4">
            <a:extLst>
              <a:ext uri="{FF2B5EF4-FFF2-40B4-BE49-F238E27FC236}">
                <a16:creationId xmlns:a16="http://schemas.microsoft.com/office/drawing/2014/main" id="{1741F64E-3C57-4674-9768-7B3EC199BF17}"/>
              </a:ext>
            </a:extLst>
          </p:cNvPr>
          <p:cNvSpPr>
            <a:spLocks noGrp="1" noChangeArrowheads="1"/>
          </p:cNvSpPr>
          <p:nvPr>
            <p:ph type="ftr" sz="quarter" idx="4"/>
          </p:nvPr>
        </p:nvSpPr>
        <p:spPr bwMode="auto">
          <a:xfrm>
            <a:off x="-1588" y="8726488"/>
            <a:ext cx="3049588" cy="458787"/>
          </a:xfrm>
          <a:prstGeom prst="rect">
            <a:avLst/>
          </a:prstGeom>
          <a:noFill/>
          <a:ln w="9525">
            <a:noFill/>
            <a:miter lim="800000"/>
            <a:headEnd/>
            <a:tailEnd/>
          </a:ln>
          <a:effectLst/>
        </p:spPr>
        <p:txBody>
          <a:bodyPr vert="horz" wrap="square" lIns="19039" tIns="0" rIns="19039" bIns="0" numCol="1" anchor="b" anchorCtr="0" compatLnSpc="1">
            <a:prstTxWarp prst="textNoShape">
              <a:avLst/>
            </a:prstTxWarp>
          </a:bodyPr>
          <a:lstStyle>
            <a:lvl1pPr eaLnBrk="0" hangingPunct="0">
              <a:defRPr sz="1000" i="1">
                <a:latin typeface="Times New Roman" pitchFamily="-65" charset="0"/>
                <a:ea typeface="+mn-ea"/>
              </a:defRPr>
            </a:lvl1pPr>
          </a:lstStyle>
          <a:p>
            <a:pPr>
              <a:defRPr/>
            </a:pPr>
            <a:endParaRPr lang="en-US" dirty="0"/>
          </a:p>
        </p:txBody>
      </p:sp>
      <p:sp>
        <p:nvSpPr>
          <p:cNvPr id="2053" name="Rectangle 5">
            <a:extLst>
              <a:ext uri="{FF2B5EF4-FFF2-40B4-BE49-F238E27FC236}">
                <a16:creationId xmlns:a16="http://schemas.microsoft.com/office/drawing/2014/main" id="{1A969918-83A2-4004-AE25-5EF824D02F62}"/>
              </a:ext>
            </a:extLst>
          </p:cNvPr>
          <p:cNvSpPr>
            <a:spLocks noGrp="1" noChangeArrowheads="1"/>
          </p:cNvSpPr>
          <p:nvPr>
            <p:ph type="sldNum" sz="quarter" idx="5"/>
          </p:nvPr>
        </p:nvSpPr>
        <p:spPr bwMode="auto">
          <a:xfrm>
            <a:off x="3990975" y="8726488"/>
            <a:ext cx="3049588" cy="458787"/>
          </a:xfrm>
          <a:prstGeom prst="rect">
            <a:avLst/>
          </a:prstGeom>
          <a:noFill/>
          <a:ln w="9525">
            <a:noFill/>
            <a:miter lim="800000"/>
            <a:headEnd/>
            <a:tailEnd/>
          </a:ln>
          <a:effectLst/>
        </p:spPr>
        <p:txBody>
          <a:bodyPr vert="horz" wrap="square" lIns="19039" tIns="0" rIns="19039" bIns="0" numCol="1" anchor="b" anchorCtr="0" compatLnSpc="1">
            <a:prstTxWarp prst="textNoShape">
              <a:avLst/>
            </a:prstTxWarp>
          </a:bodyPr>
          <a:lstStyle>
            <a:lvl1pPr algn="r">
              <a:defRPr sz="1000" i="1"/>
            </a:lvl1pPr>
          </a:lstStyle>
          <a:p>
            <a:fld id="{020F2975-DC9F-4FA3-9922-1CE585A7F099}" type="slidenum">
              <a:rPr lang="en-US" altLang="en-US"/>
              <a:pPr/>
              <a:t>‹#›</a:t>
            </a:fld>
            <a:endParaRPr lang="en-US" altLang="en-US" dirty="0"/>
          </a:p>
        </p:txBody>
      </p:sp>
      <p:sp>
        <p:nvSpPr>
          <p:cNvPr id="2054" name="Rectangle 6">
            <a:extLst>
              <a:ext uri="{FF2B5EF4-FFF2-40B4-BE49-F238E27FC236}">
                <a16:creationId xmlns:a16="http://schemas.microsoft.com/office/drawing/2014/main" id="{0D19B617-4AFC-4BAB-AF21-6E64274DFD71}"/>
              </a:ext>
            </a:extLst>
          </p:cNvPr>
          <p:cNvSpPr>
            <a:spLocks noGrp="1" noChangeArrowheads="1"/>
          </p:cNvSpPr>
          <p:nvPr>
            <p:ph type="body" sz="quarter" idx="3"/>
          </p:nvPr>
        </p:nvSpPr>
        <p:spPr bwMode="auto">
          <a:xfrm>
            <a:off x="930275" y="4360863"/>
            <a:ext cx="5178425" cy="4130675"/>
          </a:xfrm>
          <a:prstGeom prst="rect">
            <a:avLst/>
          </a:prstGeom>
          <a:noFill/>
          <a:ln w="9525">
            <a:noFill/>
            <a:miter lim="800000"/>
            <a:headEnd/>
            <a:tailEnd/>
          </a:ln>
          <a:effectLst/>
        </p:spPr>
        <p:txBody>
          <a:bodyPr vert="horz" wrap="square" lIns="74572" tIns="30146" rIns="74572" bIns="301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9" name="Rectangle 7">
            <a:extLst>
              <a:ext uri="{FF2B5EF4-FFF2-40B4-BE49-F238E27FC236}">
                <a16:creationId xmlns:a16="http://schemas.microsoft.com/office/drawing/2014/main" id="{B8385ADC-4864-4ED7-97C1-131776C4596A}"/>
              </a:ext>
            </a:extLst>
          </p:cNvPr>
          <p:cNvSpPr>
            <a:spLocks noGrp="1" noRot="1" noChangeAspect="1" noChangeArrowheads="1" noTextEdit="1"/>
          </p:cNvSpPr>
          <p:nvPr>
            <p:ph type="sldImg" idx="2"/>
          </p:nvPr>
        </p:nvSpPr>
        <p:spPr bwMode="auto">
          <a:xfrm>
            <a:off x="1236663" y="928688"/>
            <a:ext cx="4583112" cy="2965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690563" rtl="0" eaLnBrk="0" fontAlgn="base" hangingPunct="0">
      <a:spcBef>
        <a:spcPct val="30000"/>
      </a:spcBef>
      <a:spcAft>
        <a:spcPct val="0"/>
      </a:spcAft>
      <a:defRPr sz="900" kern="1200">
        <a:solidFill>
          <a:schemeClr val="tx1"/>
        </a:solidFill>
        <a:latin typeface="Times New Roman" pitchFamily="-65" charset="0"/>
        <a:ea typeface="ＭＳ Ｐゴシック" charset="-128"/>
        <a:cs typeface="+mn-cs"/>
      </a:defRPr>
    </a:lvl1pPr>
    <a:lvl2pPr marL="349250" algn="l" defTabSz="690563" rtl="0" eaLnBrk="0" fontAlgn="base" hangingPunct="0">
      <a:spcBef>
        <a:spcPct val="30000"/>
      </a:spcBef>
      <a:spcAft>
        <a:spcPct val="0"/>
      </a:spcAft>
      <a:defRPr sz="900" kern="1200">
        <a:solidFill>
          <a:schemeClr val="tx1"/>
        </a:solidFill>
        <a:latin typeface="Times New Roman" pitchFamily="-65" charset="0"/>
        <a:ea typeface="ＭＳ Ｐゴシック" pitchFamily="-65" charset="-128"/>
        <a:cs typeface="+mn-cs"/>
      </a:defRPr>
    </a:lvl2pPr>
    <a:lvl3pPr marL="690563" algn="l" defTabSz="690563" rtl="0" eaLnBrk="0" fontAlgn="base" hangingPunct="0">
      <a:spcBef>
        <a:spcPct val="30000"/>
      </a:spcBef>
      <a:spcAft>
        <a:spcPct val="0"/>
      </a:spcAft>
      <a:defRPr sz="900" kern="1200">
        <a:solidFill>
          <a:schemeClr val="tx1"/>
        </a:solidFill>
        <a:latin typeface="Times New Roman" pitchFamily="-65" charset="0"/>
        <a:ea typeface="ＭＳ Ｐゴシック" pitchFamily="-65" charset="-128"/>
        <a:cs typeface="+mn-cs"/>
      </a:defRPr>
    </a:lvl3pPr>
    <a:lvl4pPr marL="1047750" algn="l" defTabSz="690563" rtl="0" eaLnBrk="0" fontAlgn="base" hangingPunct="0">
      <a:spcBef>
        <a:spcPct val="30000"/>
      </a:spcBef>
      <a:spcAft>
        <a:spcPct val="0"/>
      </a:spcAft>
      <a:defRPr sz="900" kern="1200">
        <a:solidFill>
          <a:schemeClr val="tx1"/>
        </a:solidFill>
        <a:latin typeface="Times New Roman" pitchFamily="-65" charset="0"/>
        <a:ea typeface="ＭＳ Ｐゴシック" pitchFamily="-65" charset="-128"/>
        <a:cs typeface="+mn-cs"/>
      </a:defRPr>
    </a:lvl4pPr>
    <a:lvl5pPr marL="1397000" algn="l" defTabSz="690563" rtl="0" eaLnBrk="0" fontAlgn="base" hangingPunct="0">
      <a:spcBef>
        <a:spcPct val="30000"/>
      </a:spcBef>
      <a:spcAft>
        <a:spcPct val="0"/>
      </a:spcAft>
      <a:defRPr sz="900" kern="1200">
        <a:solidFill>
          <a:schemeClr val="tx1"/>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a:extLst>
              <a:ext uri="{FF2B5EF4-FFF2-40B4-BE49-F238E27FC236}">
                <a16:creationId xmlns:a16="http://schemas.microsoft.com/office/drawing/2014/main" id="{572CC5A6-652E-4E37-AB3F-84BCAD2224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30000"/>
              </a:spcBef>
              <a:defRPr sz="9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9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9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9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9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9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9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9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E8EE47E-A35E-426F-9458-4C5C6AB534CA}" type="slidenum">
              <a:rPr lang="en-US" altLang="en-US" sz="1000"/>
              <a:pPr>
                <a:spcBef>
                  <a:spcPct val="0"/>
                </a:spcBef>
              </a:pPr>
              <a:t>1</a:t>
            </a:fld>
            <a:endParaRPr lang="en-US" altLang="en-US" sz="1000" dirty="0"/>
          </a:p>
        </p:txBody>
      </p:sp>
      <p:sp>
        <p:nvSpPr>
          <p:cNvPr id="6147" name="Rectangle 2">
            <a:extLst>
              <a:ext uri="{FF2B5EF4-FFF2-40B4-BE49-F238E27FC236}">
                <a16:creationId xmlns:a16="http://schemas.microsoft.com/office/drawing/2014/main" id="{BD0DF1EE-5A85-4E25-A32D-F60FC408E5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6148" name="Rectangle 3">
            <a:extLst>
              <a:ext uri="{FF2B5EF4-FFF2-40B4-BE49-F238E27FC236}">
                <a16:creationId xmlns:a16="http://schemas.microsoft.com/office/drawing/2014/main" id="{CC0C684D-341A-4F05-B939-F53768058A9F}"/>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14890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225" y="3124200"/>
            <a:ext cx="13214350" cy="2155825"/>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2332038" y="5699125"/>
            <a:ext cx="10880725" cy="25717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368619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77875" y="403225"/>
            <a:ext cx="13989050" cy="16764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777875" y="2346325"/>
            <a:ext cx="13989050" cy="66389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9709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663" y="403225"/>
            <a:ext cx="3497262" cy="85820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777875" y="403225"/>
            <a:ext cx="10339388" cy="85820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195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7875" y="403225"/>
            <a:ext cx="13989050" cy="16764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777875" y="2346325"/>
            <a:ext cx="13989050" cy="663892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2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725" y="6462713"/>
            <a:ext cx="13212763" cy="1998662"/>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28725" y="4262438"/>
            <a:ext cx="13212763" cy="22002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4571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7875" y="403225"/>
            <a:ext cx="13989050" cy="16764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777875" y="2346325"/>
            <a:ext cx="6918325" cy="6638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48600" y="2346325"/>
            <a:ext cx="6918325" cy="6638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678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875" y="403225"/>
            <a:ext cx="13989050" cy="16764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777875" y="2251075"/>
            <a:ext cx="6867525" cy="938213"/>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875" y="3189288"/>
            <a:ext cx="6867525" cy="5795962"/>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96225" y="2251075"/>
            <a:ext cx="6870700" cy="938213"/>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96225" y="3189288"/>
            <a:ext cx="6870700" cy="5795962"/>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7642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875" y="403225"/>
            <a:ext cx="13989050" cy="1676400"/>
          </a:xfrm>
          <a:prstGeom prst="rect">
            <a:avLst/>
          </a:prstGeom>
        </p:spPr>
        <p:txBody>
          <a:bodyPr vert="horz"/>
          <a:lstStyle/>
          <a:p>
            <a:r>
              <a:rPr lang="en-US"/>
              <a:t>Click to edit Master title style</a:t>
            </a:r>
          </a:p>
        </p:txBody>
      </p:sp>
    </p:spTree>
    <p:extLst>
      <p:ext uri="{BB962C8B-B14F-4D97-AF65-F5344CB8AC3E}">
        <p14:creationId xmlns:p14="http://schemas.microsoft.com/office/powerpoint/2010/main" val="332221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70AB2FE2-3B89-48AA-A38B-A285DD0A8ED8}"/>
              </a:ext>
            </a:extLst>
          </p:cNvPr>
          <p:cNvPicPr>
            <a:picLocks noChangeAspect="1"/>
          </p:cNvPicPr>
          <p:nvPr userDrawn="1"/>
        </p:nvPicPr>
        <p:blipFill>
          <a:blip r:embed="rId2">
            <a:extLst>
              <a:ext uri="{28A0092B-C50C-407E-A947-70E740481C1C}">
                <a14:useLocalDpi xmlns:a14="http://schemas.microsoft.com/office/drawing/2010/main" val="0"/>
              </a:ext>
            </a:extLst>
          </a:blip>
          <a:srcRect t="63387"/>
          <a:stretch>
            <a:fillRect/>
          </a:stretch>
        </p:blipFill>
        <p:spPr bwMode="auto">
          <a:xfrm>
            <a:off x="14252575" y="358775"/>
            <a:ext cx="115728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a:extLst>
              <a:ext uri="{FF2B5EF4-FFF2-40B4-BE49-F238E27FC236}">
                <a16:creationId xmlns:a16="http://schemas.microsoft.com/office/drawing/2014/main" id="{68E6DF4B-C74F-4DA0-B79B-D59734E2BC8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462000" y="298450"/>
            <a:ext cx="658813"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3">
            <a:extLst>
              <a:ext uri="{FF2B5EF4-FFF2-40B4-BE49-F238E27FC236}">
                <a16:creationId xmlns:a16="http://schemas.microsoft.com/office/drawing/2014/main" id="{417A7EAB-A93F-49AD-835A-419CED4463E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5925" y="444500"/>
            <a:ext cx="129381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BA15E9FD-7510-4AB0-8268-C3089842A040}"/>
              </a:ext>
            </a:extLst>
          </p:cNvPr>
          <p:cNvSpPr txBox="1">
            <a:spLocks/>
          </p:cNvSpPr>
          <p:nvPr userDrawn="1"/>
        </p:nvSpPr>
        <p:spPr bwMode="auto">
          <a:xfrm>
            <a:off x="13366750" y="985838"/>
            <a:ext cx="20431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2641600">
              <a:defRPr sz="1400">
                <a:solidFill>
                  <a:schemeClr val="tx1"/>
                </a:solidFill>
                <a:latin typeface="Times New Roman" panose="02020603050405020304" pitchFamily="18" charset="0"/>
                <a:ea typeface="ＭＳ Ｐゴシック" panose="020B0600070205080204" pitchFamily="34" charset="-128"/>
              </a:defRPr>
            </a:lvl1pPr>
            <a:lvl2pPr marL="742950" indent="-285750" defTabSz="2641600">
              <a:defRPr sz="1400">
                <a:solidFill>
                  <a:schemeClr val="tx1"/>
                </a:solidFill>
                <a:latin typeface="Times New Roman" panose="02020603050405020304" pitchFamily="18" charset="0"/>
                <a:ea typeface="ＭＳ Ｐゴシック" panose="020B0600070205080204" pitchFamily="34" charset="-128"/>
              </a:defRPr>
            </a:lvl2pPr>
            <a:lvl3pPr marL="1143000" indent="-228600" defTabSz="2641600">
              <a:defRPr sz="1400">
                <a:solidFill>
                  <a:schemeClr val="tx1"/>
                </a:solidFill>
                <a:latin typeface="Times New Roman" panose="02020603050405020304" pitchFamily="18" charset="0"/>
                <a:ea typeface="ＭＳ Ｐゴシック" panose="020B0600070205080204" pitchFamily="34" charset="-128"/>
              </a:defRPr>
            </a:lvl3pPr>
            <a:lvl4pPr marL="1600200" indent="-228600" defTabSz="2641600">
              <a:defRPr sz="1400">
                <a:solidFill>
                  <a:schemeClr val="tx1"/>
                </a:solidFill>
                <a:latin typeface="Times New Roman" panose="02020603050405020304" pitchFamily="18" charset="0"/>
                <a:ea typeface="ＭＳ Ｐゴシック" panose="020B0600070205080204" pitchFamily="34" charset="-128"/>
              </a:defRPr>
            </a:lvl4pPr>
            <a:lvl5pPr marL="2057400" indent="-228600" defTabSz="2641600">
              <a:defRPr sz="1400">
                <a:solidFill>
                  <a:schemeClr val="tx1"/>
                </a:solidFill>
                <a:latin typeface="Times New Roman" panose="02020603050405020304" pitchFamily="18" charset="0"/>
                <a:ea typeface="ＭＳ Ｐゴシック" panose="020B0600070205080204" pitchFamily="34" charset="-128"/>
              </a:defRPr>
            </a:lvl5pPr>
            <a:lvl6pPr marL="25146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pPr algn="ctr">
              <a:defRPr/>
            </a:pPr>
            <a:r>
              <a:rPr lang="en-US" altLang="en-US" sz="1600" b="1" dirty="0">
                <a:solidFill>
                  <a:srgbClr val="0257A1"/>
                </a:solidFill>
                <a:latin typeface="Arial" panose="020B0604020202020204" pitchFamily="34" charset="0"/>
              </a:rPr>
              <a:t>DataScience</a:t>
            </a:r>
            <a:r>
              <a:rPr lang="en-US" altLang="en-US" sz="1600" b="1" dirty="0">
                <a:solidFill>
                  <a:srgbClr val="C00000"/>
                </a:solidFill>
                <a:latin typeface="Arial" panose="020B0604020202020204" pitchFamily="34" charset="0"/>
              </a:rPr>
              <a:t>@</a:t>
            </a:r>
            <a:r>
              <a:rPr lang="en-US" altLang="en-US" sz="1600" b="1" dirty="0">
                <a:solidFill>
                  <a:srgbClr val="0257A1"/>
                </a:solidFill>
                <a:latin typeface="Arial" panose="020B0604020202020204" pitchFamily="34" charset="0"/>
              </a:rPr>
              <a:t>SMU</a:t>
            </a:r>
          </a:p>
        </p:txBody>
      </p:sp>
    </p:spTree>
    <p:extLst>
      <p:ext uri="{BB962C8B-B14F-4D97-AF65-F5344CB8AC3E}">
        <p14:creationId xmlns:p14="http://schemas.microsoft.com/office/powerpoint/2010/main" val="130842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875" y="400050"/>
            <a:ext cx="5113338" cy="1704975"/>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6076950" y="400050"/>
            <a:ext cx="8689975" cy="85852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7875" y="2105025"/>
            <a:ext cx="5113338" cy="68802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7200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413" y="7040563"/>
            <a:ext cx="9328150" cy="831850"/>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046413" y="898525"/>
            <a:ext cx="9328150" cy="60356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3046413" y="7872413"/>
            <a:ext cx="9328150" cy="11795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0520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a:extLst>
              <a:ext uri="{FF2B5EF4-FFF2-40B4-BE49-F238E27FC236}">
                <a16:creationId xmlns:a16="http://schemas.microsoft.com/office/drawing/2014/main" id="{3C2998BF-D71E-4656-9BBF-0107F53F3AE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455738"/>
            <a:ext cx="15544800" cy="5675312"/>
          </a:xfrm>
          <a:prstGeom prst="rect">
            <a:avLst/>
          </a:prstGeom>
          <a:solidFill>
            <a:srgbClr val="0257A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31" r:id="rId7"/>
    <p:sldLayoutId id="2147483727" r:id="rId8"/>
    <p:sldLayoutId id="2147483728" r:id="rId9"/>
    <p:sldLayoutId id="2147483729" r:id="rId10"/>
    <p:sldLayoutId id="2147483730" r:id="rId11"/>
  </p:sldLayoutIdLst>
  <p:txStyles>
    <p:title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p:titleStyle>
    <p:bodyStyle>
      <a:lvl1pPr marL="114300" indent="-114300" algn="l" defTabSz="2641600" rtl="0" eaLnBrk="0" fontAlgn="base" hangingPunct="0">
        <a:spcBef>
          <a:spcPct val="20000"/>
        </a:spcBef>
        <a:spcAft>
          <a:spcPct val="0"/>
        </a:spcAft>
        <a:buSzPct val="110000"/>
        <a:buChar char="•"/>
        <a:defRPr sz="1400" b="1">
          <a:solidFill>
            <a:schemeClr val="tx1"/>
          </a:solidFill>
          <a:latin typeface="+mn-lt"/>
          <a:ea typeface="ＭＳ Ｐゴシック" charset="-128"/>
          <a:cs typeface="+mn-cs"/>
        </a:defRPr>
      </a:lvl1pPr>
      <a:lvl2pPr marL="342900" indent="-114300" algn="l" defTabSz="2641600" rtl="0" eaLnBrk="0" fontAlgn="base" hangingPunct="0">
        <a:lnSpc>
          <a:spcPct val="80000"/>
        </a:lnSpc>
        <a:spcBef>
          <a:spcPct val="20000"/>
        </a:spcBef>
        <a:spcAft>
          <a:spcPct val="0"/>
        </a:spcAft>
        <a:buChar char="•"/>
        <a:defRPr sz="1400">
          <a:solidFill>
            <a:schemeClr val="tx1"/>
          </a:solidFill>
          <a:latin typeface="+mn-lt"/>
          <a:ea typeface="ＭＳ Ｐゴシック" pitchFamily="-65" charset="-128"/>
        </a:defRPr>
      </a:lvl2pPr>
      <a:lvl3pPr marL="571500" indent="-114300" algn="l" defTabSz="2641600" rtl="0" eaLnBrk="0" fontAlgn="base" hangingPunct="0">
        <a:lnSpc>
          <a:spcPct val="89000"/>
        </a:lnSpc>
        <a:spcBef>
          <a:spcPct val="20000"/>
        </a:spcBef>
        <a:spcAft>
          <a:spcPct val="0"/>
        </a:spcAft>
        <a:buChar char="•"/>
        <a:defRPr sz="1400">
          <a:solidFill>
            <a:schemeClr val="tx1"/>
          </a:solidFill>
          <a:latin typeface="+mn-lt"/>
          <a:ea typeface="ＭＳ Ｐゴシック" pitchFamily="-65" charset="-128"/>
        </a:defRPr>
      </a:lvl3pPr>
      <a:lvl4pPr marL="800100" indent="-114300" algn="l" defTabSz="2641600" rtl="0" eaLnBrk="0" fontAlgn="base" hangingPunct="0">
        <a:lnSpc>
          <a:spcPct val="80000"/>
        </a:lnSpc>
        <a:spcBef>
          <a:spcPct val="20000"/>
        </a:spcBef>
        <a:spcAft>
          <a:spcPct val="0"/>
        </a:spcAft>
        <a:buChar char="•"/>
        <a:defRPr sz="1200">
          <a:solidFill>
            <a:schemeClr val="tx1"/>
          </a:solidFill>
          <a:latin typeface="+mn-lt"/>
          <a:ea typeface="ＭＳ Ｐゴシック" pitchFamily="-65" charset="-128"/>
        </a:defRPr>
      </a:lvl4pPr>
      <a:lvl5pPr marL="1028700" indent="-114300" algn="l" defTabSz="2641600" rtl="0" eaLnBrk="0" fontAlgn="base" hangingPunct="0">
        <a:lnSpc>
          <a:spcPct val="69000"/>
        </a:lnSpc>
        <a:spcBef>
          <a:spcPct val="20000"/>
        </a:spcBef>
        <a:spcAft>
          <a:spcPct val="0"/>
        </a:spcAft>
        <a:buChar char="•"/>
        <a:defRPr sz="1200">
          <a:solidFill>
            <a:schemeClr val="tx1"/>
          </a:solidFill>
          <a:latin typeface="+mn-lt"/>
          <a:ea typeface="ＭＳ Ｐゴシック" pitchFamily="-65" charset="-128"/>
        </a:defRPr>
      </a:lvl5pPr>
      <a:lvl6pPr marL="1485900" indent="-114300" algn="l" defTabSz="2641600" rtl="0" fontAlgn="base">
        <a:lnSpc>
          <a:spcPct val="69000"/>
        </a:lnSpc>
        <a:spcBef>
          <a:spcPct val="20000"/>
        </a:spcBef>
        <a:spcAft>
          <a:spcPct val="0"/>
        </a:spcAft>
        <a:buChar char="•"/>
        <a:defRPr sz="1200">
          <a:solidFill>
            <a:schemeClr val="tx1"/>
          </a:solidFill>
          <a:latin typeface="+mn-lt"/>
          <a:ea typeface="ＭＳ Ｐゴシック" pitchFamily="-65" charset="-128"/>
        </a:defRPr>
      </a:lvl6pPr>
      <a:lvl7pPr marL="1943100" indent="-114300" algn="l" defTabSz="2641600" rtl="0" fontAlgn="base">
        <a:lnSpc>
          <a:spcPct val="69000"/>
        </a:lnSpc>
        <a:spcBef>
          <a:spcPct val="20000"/>
        </a:spcBef>
        <a:spcAft>
          <a:spcPct val="0"/>
        </a:spcAft>
        <a:buChar char="•"/>
        <a:defRPr sz="1200">
          <a:solidFill>
            <a:schemeClr val="tx1"/>
          </a:solidFill>
          <a:latin typeface="+mn-lt"/>
          <a:ea typeface="ＭＳ Ｐゴシック" pitchFamily="-65" charset="-128"/>
        </a:defRPr>
      </a:lvl7pPr>
      <a:lvl8pPr marL="2400300" indent="-114300" algn="l" defTabSz="2641600" rtl="0" fontAlgn="base">
        <a:lnSpc>
          <a:spcPct val="69000"/>
        </a:lnSpc>
        <a:spcBef>
          <a:spcPct val="20000"/>
        </a:spcBef>
        <a:spcAft>
          <a:spcPct val="0"/>
        </a:spcAft>
        <a:buChar char="•"/>
        <a:defRPr sz="1200">
          <a:solidFill>
            <a:schemeClr val="tx1"/>
          </a:solidFill>
          <a:latin typeface="+mn-lt"/>
          <a:ea typeface="ＭＳ Ｐゴシック" pitchFamily="-65" charset="-128"/>
        </a:defRPr>
      </a:lvl8pPr>
      <a:lvl9pPr marL="2857500" indent="-114300" algn="l" defTabSz="2641600" rtl="0" fontAlgn="base">
        <a:lnSpc>
          <a:spcPct val="69000"/>
        </a:lnSpc>
        <a:spcBef>
          <a:spcPct val="20000"/>
        </a:spcBef>
        <a:spcAft>
          <a:spcPct val="0"/>
        </a:spcAft>
        <a:buChar char="•"/>
        <a:defRPr sz="12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460">
            <a:extLst>
              <a:ext uri="{FF2B5EF4-FFF2-40B4-BE49-F238E27FC236}">
                <a16:creationId xmlns:a16="http://schemas.microsoft.com/office/drawing/2014/main" id="{41081381-479A-482F-B0EF-2E78D25EBE84}"/>
              </a:ext>
            </a:extLst>
          </p:cNvPr>
          <p:cNvSpPr>
            <a:spLocks noChangeArrowheads="1"/>
          </p:cNvSpPr>
          <p:nvPr/>
        </p:nvSpPr>
        <p:spPr bwMode="auto">
          <a:xfrm>
            <a:off x="287338" y="7356474"/>
            <a:ext cx="4467225" cy="2276476"/>
          </a:xfrm>
          <a:prstGeom prst="rect">
            <a:avLst/>
          </a:prstGeom>
          <a:solidFill>
            <a:schemeClr val="bg1">
              <a:lumMod val="95000"/>
            </a:schemeClr>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ea typeface="ＭＳ Ｐゴシック" panose="020B0600070205080204" pitchFamily="34" charset="-128"/>
              </a:defRPr>
            </a:lvl1pPr>
            <a:lvl2pPr marL="37931725" indent="-37474525">
              <a:defRPr sz="1400">
                <a:solidFill>
                  <a:schemeClr val="tx1"/>
                </a:solidFill>
                <a:latin typeface="Times New Roman" panose="02020603050405020304" pitchFamily="18" charset="0"/>
                <a:ea typeface="ＭＳ Ｐゴシック" panose="020B0600070205080204" pitchFamily="34" charset="-128"/>
              </a:defRPr>
            </a:lvl2pPr>
            <a:lvl3pPr marL="1143000" indent="-228600">
              <a:defRPr sz="1400">
                <a:solidFill>
                  <a:schemeClr val="tx1"/>
                </a:solidFill>
                <a:latin typeface="Times New Roman" panose="02020603050405020304" pitchFamily="18" charset="0"/>
                <a:ea typeface="ＭＳ Ｐゴシック" panose="020B0600070205080204" pitchFamily="34" charset="-128"/>
              </a:defRPr>
            </a:lvl3pPr>
            <a:lvl4pPr marL="1600200" indent="-228600">
              <a:defRPr sz="1400">
                <a:solidFill>
                  <a:schemeClr val="tx1"/>
                </a:solidFill>
                <a:latin typeface="Times New Roman" panose="02020603050405020304" pitchFamily="18" charset="0"/>
                <a:ea typeface="ＭＳ Ｐゴシック" panose="020B0600070205080204" pitchFamily="34" charset="-128"/>
              </a:defRPr>
            </a:lvl4pPr>
            <a:lvl5pPr marL="2057400" indent="-228600">
              <a:defRPr sz="1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135" name="Rectangle 457">
            <a:extLst>
              <a:ext uri="{FF2B5EF4-FFF2-40B4-BE49-F238E27FC236}">
                <a16:creationId xmlns:a16="http://schemas.microsoft.com/office/drawing/2014/main" id="{DC6A7D08-F1BE-44B8-BA3F-B27BF1F08C33}"/>
              </a:ext>
            </a:extLst>
          </p:cNvPr>
          <p:cNvSpPr>
            <a:spLocks noChangeArrowheads="1"/>
          </p:cNvSpPr>
          <p:nvPr/>
        </p:nvSpPr>
        <p:spPr bwMode="auto">
          <a:xfrm>
            <a:off x="289936" y="5029200"/>
            <a:ext cx="4468812" cy="2007970"/>
          </a:xfrm>
          <a:prstGeom prst="rect">
            <a:avLst/>
          </a:prstGeom>
          <a:solidFill>
            <a:schemeClr val="bg1">
              <a:lumMod val="95000"/>
            </a:schemeClr>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ea typeface="ＭＳ Ｐゴシック" panose="020B0600070205080204" pitchFamily="34" charset="-128"/>
              </a:defRPr>
            </a:lvl1pPr>
            <a:lvl2pPr marL="37931725" indent="-37474525">
              <a:defRPr sz="1400">
                <a:solidFill>
                  <a:schemeClr val="tx1"/>
                </a:solidFill>
                <a:latin typeface="Times New Roman" panose="02020603050405020304" pitchFamily="18" charset="0"/>
                <a:ea typeface="ＭＳ Ｐゴシック" panose="020B0600070205080204" pitchFamily="34" charset="-128"/>
              </a:defRPr>
            </a:lvl2pPr>
            <a:lvl3pPr marL="1143000" indent="-228600">
              <a:defRPr sz="1400">
                <a:solidFill>
                  <a:schemeClr val="tx1"/>
                </a:solidFill>
                <a:latin typeface="Times New Roman" panose="02020603050405020304" pitchFamily="18" charset="0"/>
                <a:ea typeface="ＭＳ Ｐゴシック" panose="020B0600070205080204" pitchFamily="34" charset="-128"/>
              </a:defRPr>
            </a:lvl3pPr>
            <a:lvl4pPr marL="1600200" indent="-228600">
              <a:defRPr sz="1400">
                <a:solidFill>
                  <a:schemeClr val="tx1"/>
                </a:solidFill>
                <a:latin typeface="Times New Roman" panose="02020603050405020304" pitchFamily="18" charset="0"/>
                <a:ea typeface="ＭＳ Ｐゴシック" panose="020B0600070205080204" pitchFamily="34" charset="-128"/>
              </a:defRPr>
            </a:lvl4pPr>
            <a:lvl5pPr marL="2057400" indent="-228600">
              <a:defRPr sz="1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122" name="Rectangle 463">
            <a:extLst>
              <a:ext uri="{FF2B5EF4-FFF2-40B4-BE49-F238E27FC236}">
                <a16:creationId xmlns:a16="http://schemas.microsoft.com/office/drawing/2014/main" id="{3ED66821-87AF-4C6B-8BB1-3F5E53A3F98D}"/>
              </a:ext>
            </a:extLst>
          </p:cNvPr>
          <p:cNvSpPr>
            <a:spLocks noChangeArrowheads="1"/>
          </p:cNvSpPr>
          <p:nvPr/>
        </p:nvSpPr>
        <p:spPr bwMode="auto">
          <a:xfrm>
            <a:off x="287339" y="7498009"/>
            <a:ext cx="4467225"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162" tIns="77788" rIns="157162" bIns="77788" anchor="t"/>
          <a:lstStyle>
            <a:lvl1pPr marL="171450" indent="-171450" defTabSz="2641600">
              <a:defRPr sz="1400">
                <a:solidFill>
                  <a:schemeClr val="tx1"/>
                </a:solidFill>
                <a:latin typeface="Times New Roman" panose="02020603050405020304" pitchFamily="18" charset="0"/>
                <a:ea typeface="ＭＳ Ｐゴシック" panose="020B0600070205080204" pitchFamily="34" charset="-128"/>
              </a:defRPr>
            </a:lvl1pPr>
            <a:lvl2pPr indent="-171450" defTabSz="2641600">
              <a:defRPr sz="1400">
                <a:solidFill>
                  <a:schemeClr val="tx1"/>
                </a:solidFill>
                <a:latin typeface="Times New Roman" panose="02020603050405020304" pitchFamily="18" charset="0"/>
                <a:ea typeface="ＭＳ Ｐゴシック" panose="020B0600070205080204" pitchFamily="34" charset="-128"/>
              </a:defRPr>
            </a:lvl2pPr>
            <a:lvl3pPr marL="1143000" indent="-228600" defTabSz="2641600">
              <a:defRPr sz="1400">
                <a:solidFill>
                  <a:schemeClr val="tx1"/>
                </a:solidFill>
                <a:latin typeface="Times New Roman" panose="02020603050405020304" pitchFamily="18" charset="0"/>
                <a:ea typeface="ＭＳ Ｐゴシック" panose="020B0600070205080204" pitchFamily="34" charset="-128"/>
              </a:defRPr>
            </a:lvl3pPr>
            <a:lvl4pPr marL="1600200" indent="-228600" defTabSz="2641600">
              <a:defRPr sz="1400">
                <a:solidFill>
                  <a:schemeClr val="tx1"/>
                </a:solidFill>
                <a:latin typeface="Times New Roman" panose="02020603050405020304" pitchFamily="18" charset="0"/>
                <a:ea typeface="ＭＳ Ｐゴシック" panose="020B0600070205080204" pitchFamily="34" charset="-128"/>
              </a:defRPr>
            </a:lvl4pPr>
            <a:lvl5pPr marL="2057400" indent="-228600" defTabSz="2641600">
              <a:defRPr sz="1400">
                <a:solidFill>
                  <a:schemeClr val="tx1"/>
                </a:solidFill>
                <a:latin typeface="Times New Roman" panose="02020603050405020304" pitchFamily="18" charset="0"/>
                <a:ea typeface="ＭＳ Ｐゴシック" panose="020B0600070205080204" pitchFamily="34" charset="-128"/>
              </a:defRPr>
            </a:lvl5pPr>
            <a:lvl6pPr marL="25146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pPr>
              <a:lnSpc>
                <a:spcPts val="1375"/>
              </a:lnSpc>
              <a:spcBef>
                <a:spcPct val="30000"/>
              </a:spcBef>
              <a:buFontTx/>
              <a:buChar char="•"/>
            </a:pPr>
            <a:r>
              <a:rPr lang="en-US" altLang="en-US" sz="1200" b="1" dirty="0">
                <a:latin typeface="Arial"/>
                <a:ea typeface="ＭＳ Ｐゴシック"/>
                <a:cs typeface="Arial"/>
              </a:rPr>
              <a:t>Talent Assessment Rating: </a:t>
            </a:r>
            <a:r>
              <a:rPr lang="en-US" altLang="en-US" sz="1200" dirty="0">
                <a:latin typeface="Arial"/>
                <a:ea typeface="ＭＳ Ｐゴシック"/>
                <a:cs typeface="Arial"/>
              </a:rPr>
              <a:t>The assigned category for every employee and importance to the firm</a:t>
            </a:r>
          </a:p>
          <a:p>
            <a:pPr>
              <a:lnSpc>
                <a:spcPts val="1375"/>
              </a:lnSpc>
              <a:spcBef>
                <a:spcPct val="30000"/>
              </a:spcBef>
              <a:buFont typeface="Arial"/>
              <a:buChar char="•"/>
            </a:pPr>
            <a:r>
              <a:rPr lang="en-US" altLang="en-US" sz="1200" b="1" dirty="0">
                <a:latin typeface="Arial"/>
                <a:ea typeface="ＭＳ Ｐゴシック"/>
                <a:cs typeface="Arial"/>
              </a:rPr>
              <a:t>HireYear: </a:t>
            </a:r>
            <a:r>
              <a:rPr lang="en-US" altLang="en-US" sz="1200" dirty="0">
                <a:latin typeface="Arial"/>
                <a:ea typeface="ＭＳ Ｐゴシック"/>
                <a:cs typeface="Arial"/>
              </a:rPr>
              <a:t>This is </a:t>
            </a:r>
            <a:r>
              <a:rPr lang="en-US" sz="1200" dirty="0">
                <a:latin typeface="Arial"/>
                <a:ea typeface="ＭＳ Ｐゴシック"/>
                <a:cs typeface="Arial"/>
              </a:rPr>
              <a:t>synonymous with </a:t>
            </a:r>
            <a:r>
              <a:rPr lang="en-US" altLang="en-US" sz="1200" dirty="0">
                <a:latin typeface="Arial"/>
                <a:ea typeface="ＭＳ Ｐゴシック"/>
                <a:cs typeface="Arial"/>
              </a:rPr>
              <a:t>tenure of an employee within Company “X” was also deemed important.</a:t>
            </a:r>
          </a:p>
          <a:p>
            <a:pPr>
              <a:lnSpc>
                <a:spcPts val="1375"/>
              </a:lnSpc>
              <a:spcBef>
                <a:spcPct val="30000"/>
              </a:spcBef>
              <a:buFontTx/>
              <a:buChar char="•"/>
            </a:pPr>
            <a:r>
              <a:rPr lang="en-US" altLang="en-US" sz="1200" b="1" dirty="0">
                <a:latin typeface="Arial"/>
                <a:ea typeface="ＭＳ Ｐゴシック"/>
                <a:cs typeface="Arial"/>
              </a:rPr>
              <a:t>Allocation to a specific business or division: </a:t>
            </a:r>
            <a:r>
              <a:rPr lang="en-US" altLang="en-US" sz="1200" dirty="0">
                <a:latin typeface="Arial"/>
                <a:ea typeface="ＭＳ Ｐゴシック"/>
                <a:cs typeface="Arial"/>
              </a:rPr>
              <a:t>The specific business that an employee worked within</a:t>
            </a:r>
            <a:endParaRPr lang="en-US" altLang="en-US" sz="1200" dirty="0">
              <a:latin typeface="Arial" panose="020B0604020202020204" pitchFamily="34" charset="0"/>
              <a:cs typeface="Arial"/>
            </a:endParaRPr>
          </a:p>
          <a:p>
            <a:pPr>
              <a:lnSpc>
                <a:spcPts val="1375"/>
              </a:lnSpc>
              <a:spcBef>
                <a:spcPct val="30000"/>
              </a:spcBef>
              <a:buFontTx/>
              <a:buChar char="•"/>
            </a:pPr>
            <a:r>
              <a:rPr lang="en-US" altLang="en-US" sz="1200" b="1" dirty="0">
                <a:latin typeface="Arial"/>
                <a:ea typeface="ＭＳ Ｐゴシック"/>
                <a:cs typeface="Arial"/>
              </a:rPr>
              <a:t>Employee Category (Manager/Employee)</a:t>
            </a:r>
          </a:p>
          <a:p>
            <a:pPr>
              <a:lnSpc>
                <a:spcPts val="1375"/>
              </a:lnSpc>
              <a:spcBef>
                <a:spcPct val="30000"/>
              </a:spcBef>
              <a:buFontTx/>
              <a:buChar char="•"/>
            </a:pPr>
            <a:r>
              <a:rPr lang="en-US" altLang="en-US" sz="1200" b="1" dirty="0">
                <a:latin typeface="Arial"/>
                <a:ea typeface="ＭＳ Ｐゴシック"/>
                <a:cs typeface="Arial"/>
              </a:rPr>
              <a:t>Employee’s Manager and department (CCID)</a:t>
            </a:r>
          </a:p>
          <a:p>
            <a:pPr>
              <a:lnSpc>
                <a:spcPts val="1375"/>
              </a:lnSpc>
              <a:spcBef>
                <a:spcPct val="30000"/>
              </a:spcBef>
              <a:buFontTx/>
              <a:buChar char="•"/>
            </a:pPr>
            <a:r>
              <a:rPr lang="en-US" altLang="en-US" sz="1200" b="1" dirty="0">
                <a:latin typeface="Arial"/>
                <a:ea typeface="ＭＳ Ｐゴシック"/>
                <a:cs typeface="Arial"/>
              </a:rPr>
              <a:t>Manager Engagement Score</a:t>
            </a:r>
          </a:p>
        </p:txBody>
      </p:sp>
      <p:graphicFrame>
        <p:nvGraphicFramePr>
          <p:cNvPr id="5123" name="Object 2">
            <a:extLst>
              <a:ext uri="{FF2B5EF4-FFF2-40B4-BE49-F238E27FC236}">
                <a16:creationId xmlns:a16="http://schemas.microsoft.com/office/drawing/2014/main" id="{158F359A-3C52-400D-A1DB-77C4D7F8F855}"/>
              </a:ext>
            </a:extLst>
          </p:cNvPr>
          <p:cNvGraphicFramePr>
            <a:graphicFrameLocks noChangeAspect="1"/>
          </p:cNvGraphicFramePr>
          <p:nvPr/>
        </p:nvGraphicFramePr>
        <p:xfrm>
          <a:off x="9696450" y="877888"/>
          <a:ext cx="1620838" cy="152400"/>
        </p:xfrm>
        <a:graphic>
          <a:graphicData uri="http://schemas.openxmlformats.org/presentationml/2006/ole">
            <mc:AlternateContent xmlns:mc="http://schemas.openxmlformats.org/markup-compatibility/2006">
              <mc:Choice xmlns:v="urn:schemas-microsoft-com:vml" Requires="v">
                <p:oleObj spid="_x0000_s1026" name="Clip" r:id="rId4" imgW="20457143" imgH="13384127" progId="MS_ClipArt_Gallery.2">
                  <p:embed/>
                </p:oleObj>
              </mc:Choice>
              <mc:Fallback>
                <p:oleObj name="Clip" r:id="rId4" imgW="20457143" imgH="13384127" progId="MS_ClipArt_Gallery.2">
                  <p:embed/>
                  <p:pic>
                    <p:nvPicPr>
                      <p:cNvPr id="5123" name="Object 2">
                        <a:extLst>
                          <a:ext uri="{FF2B5EF4-FFF2-40B4-BE49-F238E27FC236}">
                            <a16:creationId xmlns:a16="http://schemas.microsoft.com/office/drawing/2014/main" id="{158F359A-3C52-400D-A1DB-77C4D7F8F855}"/>
                          </a:ext>
                        </a:extLst>
                      </p:cNvPr>
                      <p:cNvPicPr>
                        <a:picLocks noChangeAspect="1" noChangeArrowheads="1"/>
                      </p:cNvPicPr>
                      <p:nvPr/>
                    </p:nvPicPr>
                    <p:blipFill>
                      <a:blip r:embed="rId5">
                        <a:lum bright="88000" contrast="-34000"/>
                        <a:extLst>
                          <a:ext uri="{28A0092B-C50C-407E-A947-70E740481C1C}">
                            <a14:useLocalDpi xmlns:a14="http://schemas.microsoft.com/office/drawing/2010/main" val="0"/>
                          </a:ext>
                        </a:extLst>
                      </a:blip>
                      <a:srcRect/>
                      <a:stretch>
                        <a:fillRect/>
                      </a:stretch>
                    </p:blipFill>
                    <p:spPr bwMode="auto">
                      <a:xfrm>
                        <a:off x="9696450" y="877888"/>
                        <a:ext cx="1620838"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103" name="Rectangle 7">
            <a:extLst>
              <a:ext uri="{FF2B5EF4-FFF2-40B4-BE49-F238E27FC236}">
                <a16:creationId xmlns:a16="http://schemas.microsoft.com/office/drawing/2014/main" id="{98F9E6CA-8A7E-473F-A0FD-62B4357727F0}"/>
              </a:ext>
            </a:extLst>
          </p:cNvPr>
          <p:cNvSpPr>
            <a:spLocks noChangeArrowheads="1"/>
          </p:cNvSpPr>
          <p:nvPr/>
        </p:nvSpPr>
        <p:spPr bwMode="auto">
          <a:xfrm>
            <a:off x="2001838" y="128588"/>
            <a:ext cx="11371262" cy="1230312"/>
          </a:xfrm>
          <a:prstGeom prst="rect">
            <a:avLst/>
          </a:prstGeom>
          <a:gradFill rotWithShape="0">
            <a:gsLst>
              <a:gs pos="0">
                <a:schemeClr val="bg1"/>
              </a:gs>
              <a:gs pos="100000">
                <a:schemeClr val="bg1">
                  <a:gamma/>
                  <a:tint val="0"/>
                  <a:invGamma/>
                  <a:alpha val="70000"/>
                </a:schemeClr>
              </a:gs>
            </a:gsLst>
            <a:path path="shape">
              <a:fillToRect l="50000" t="50000" r="50000" b="50000"/>
            </a:path>
          </a:gradFill>
          <a:ln w="9525">
            <a:noFill/>
            <a:miter lim="800000"/>
            <a:headEnd/>
            <a:tailEnd/>
          </a:ln>
          <a:effectLst/>
        </p:spPr>
        <p:txBody>
          <a:bodyPr wrap="none" lIns="157162" tIns="77788" rIns="157162" bIns="77788" anchor="ctr"/>
          <a:lstStyle>
            <a:lvl1pPr defTabSz="2641600" eaLnBrk="0" hangingPunct="0">
              <a:defRPr sz="1400">
                <a:solidFill>
                  <a:schemeClr val="tx1"/>
                </a:solidFill>
                <a:latin typeface="Times New Roman" charset="0"/>
                <a:ea typeface="ＭＳ Ｐゴシック" charset="-128"/>
              </a:defRPr>
            </a:lvl1pPr>
            <a:lvl2pPr marL="37931725" indent="-37474525" defTabSz="2641600"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algn="ctr">
              <a:defRPr/>
            </a:pPr>
            <a:r>
              <a:rPr lang="en-US" altLang="en-US" sz="2200" b="1" dirty="0">
                <a:solidFill>
                  <a:srgbClr val="9E0700"/>
                </a:solidFill>
                <a:latin typeface="Arial" charset="0"/>
              </a:rPr>
              <a:t>Predicting Attrition- A Driver for Creating Value, Realizing Strategy, </a:t>
            </a:r>
          </a:p>
          <a:p>
            <a:pPr algn="ctr">
              <a:defRPr/>
            </a:pPr>
            <a:r>
              <a:rPr lang="en-US" altLang="en-US" sz="2200" b="1" dirty="0">
                <a:solidFill>
                  <a:srgbClr val="9E0700"/>
                </a:solidFill>
                <a:latin typeface="Arial" charset="0"/>
              </a:rPr>
              <a:t>and Refining Key HR Processes</a:t>
            </a:r>
            <a:endParaRPr lang="en-US" altLang="en-US" sz="2200" b="1" dirty="0">
              <a:latin typeface="Arial" charset="0"/>
            </a:endParaRPr>
          </a:p>
          <a:p>
            <a:pPr algn="ctr">
              <a:lnSpc>
                <a:spcPct val="110000"/>
              </a:lnSpc>
              <a:defRPr/>
            </a:pPr>
            <a:r>
              <a:rPr lang="en-US" altLang="en-US" b="1" dirty="0">
                <a:latin typeface="Arial" charset="0"/>
              </a:rPr>
              <a:t>Kevin Mendonsa, Maureen Stolberg, </a:t>
            </a:r>
          </a:p>
          <a:p>
            <a:pPr algn="ctr">
              <a:lnSpc>
                <a:spcPct val="110000"/>
              </a:lnSpc>
              <a:defRPr/>
            </a:pPr>
            <a:r>
              <a:rPr lang="en-US" altLang="en-US" b="1" dirty="0">
                <a:latin typeface="Arial" charset="0"/>
              </a:rPr>
              <a:t>and Vivek Viswanathan</a:t>
            </a:r>
          </a:p>
        </p:txBody>
      </p:sp>
      <p:sp>
        <p:nvSpPr>
          <p:cNvPr id="5126" name="Rectangle 104">
            <a:extLst>
              <a:ext uri="{FF2B5EF4-FFF2-40B4-BE49-F238E27FC236}">
                <a16:creationId xmlns:a16="http://schemas.microsoft.com/office/drawing/2014/main" id="{9D66B542-88AD-4E90-8CB2-69116521111E}"/>
              </a:ext>
            </a:extLst>
          </p:cNvPr>
          <p:cNvSpPr>
            <a:spLocks noChangeArrowheads="1"/>
          </p:cNvSpPr>
          <p:nvPr/>
        </p:nvSpPr>
        <p:spPr bwMode="auto">
          <a:xfrm>
            <a:off x="327025" y="2162175"/>
            <a:ext cx="447357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162" tIns="77788" rIns="157162" bIns="77788"/>
          <a:lstStyle>
            <a:lvl1pPr defTabSz="2641600">
              <a:defRPr sz="1400">
                <a:solidFill>
                  <a:schemeClr val="tx1"/>
                </a:solidFill>
                <a:latin typeface="Times New Roman" panose="02020603050405020304" pitchFamily="18" charset="0"/>
                <a:ea typeface="ＭＳ Ｐゴシック" panose="020B0600070205080204" pitchFamily="34" charset="-128"/>
              </a:defRPr>
            </a:lvl1pPr>
            <a:lvl2pPr indent="-171450" defTabSz="2641600">
              <a:defRPr sz="1400">
                <a:solidFill>
                  <a:schemeClr val="tx1"/>
                </a:solidFill>
                <a:latin typeface="Times New Roman" panose="02020603050405020304" pitchFamily="18" charset="0"/>
                <a:ea typeface="ＭＳ Ｐゴシック" panose="020B0600070205080204" pitchFamily="34" charset="-128"/>
              </a:defRPr>
            </a:lvl2pPr>
            <a:lvl3pPr marL="1143000" indent="-228600" defTabSz="2641600">
              <a:defRPr sz="1400">
                <a:solidFill>
                  <a:schemeClr val="tx1"/>
                </a:solidFill>
                <a:latin typeface="Times New Roman" panose="02020603050405020304" pitchFamily="18" charset="0"/>
                <a:ea typeface="ＭＳ Ｐゴシック" panose="020B0600070205080204" pitchFamily="34" charset="-128"/>
              </a:defRPr>
            </a:lvl3pPr>
            <a:lvl4pPr marL="1600200" indent="-228600" defTabSz="2641600">
              <a:defRPr sz="1400">
                <a:solidFill>
                  <a:schemeClr val="tx1"/>
                </a:solidFill>
                <a:latin typeface="Times New Roman" panose="02020603050405020304" pitchFamily="18" charset="0"/>
                <a:ea typeface="ＭＳ Ｐゴシック" panose="020B0600070205080204" pitchFamily="34" charset="-128"/>
              </a:defRPr>
            </a:lvl4pPr>
            <a:lvl5pPr marL="2057400" indent="-228600" defTabSz="2641600">
              <a:defRPr sz="1400">
                <a:solidFill>
                  <a:schemeClr val="tx1"/>
                </a:solidFill>
                <a:latin typeface="Times New Roman" panose="02020603050405020304" pitchFamily="18" charset="0"/>
                <a:ea typeface="ＭＳ Ｐゴシック" panose="020B0600070205080204" pitchFamily="34" charset="-128"/>
              </a:defRPr>
            </a:lvl5pPr>
            <a:lvl6pPr marL="25146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30000"/>
              </a:spcBef>
            </a:pPr>
            <a:endParaRPr lang="en-US" altLang="en-US" dirty="0">
              <a:latin typeface="Arial" panose="020B0604020202020204" pitchFamily="34" charset="0"/>
            </a:endParaRPr>
          </a:p>
        </p:txBody>
      </p:sp>
      <p:sp>
        <p:nvSpPr>
          <p:cNvPr id="5127" name="Rectangle 459">
            <a:extLst>
              <a:ext uri="{FF2B5EF4-FFF2-40B4-BE49-F238E27FC236}">
                <a16:creationId xmlns:a16="http://schemas.microsoft.com/office/drawing/2014/main" id="{0DE390C3-D512-4D69-8E3B-057B2928AAA7}"/>
              </a:ext>
            </a:extLst>
          </p:cNvPr>
          <p:cNvSpPr>
            <a:spLocks noChangeArrowheads="1"/>
          </p:cNvSpPr>
          <p:nvPr/>
        </p:nvSpPr>
        <p:spPr bwMode="auto">
          <a:xfrm>
            <a:off x="315045" y="5134177"/>
            <a:ext cx="4616450" cy="192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162" tIns="77788" rIns="157162" bIns="77788"/>
          <a:lstStyle>
            <a:lvl1pPr marL="171450" indent="-171450" defTabSz="2641600">
              <a:defRPr sz="1400">
                <a:solidFill>
                  <a:schemeClr val="tx1"/>
                </a:solidFill>
                <a:latin typeface="Times New Roman" panose="02020603050405020304" pitchFamily="18" charset="0"/>
                <a:ea typeface="ＭＳ Ｐゴシック" panose="020B0600070205080204" pitchFamily="34" charset="-128"/>
              </a:defRPr>
            </a:lvl1pPr>
            <a:lvl2pPr indent="-171450" defTabSz="2641600">
              <a:defRPr sz="1400">
                <a:solidFill>
                  <a:schemeClr val="tx1"/>
                </a:solidFill>
                <a:latin typeface="Times New Roman" panose="02020603050405020304" pitchFamily="18" charset="0"/>
                <a:ea typeface="ＭＳ Ｐゴシック" panose="020B0600070205080204" pitchFamily="34" charset="-128"/>
              </a:defRPr>
            </a:lvl2pPr>
            <a:lvl3pPr marL="1143000" indent="-228600" defTabSz="2641600">
              <a:defRPr sz="1400">
                <a:solidFill>
                  <a:schemeClr val="tx1"/>
                </a:solidFill>
                <a:latin typeface="Times New Roman" panose="02020603050405020304" pitchFamily="18" charset="0"/>
                <a:ea typeface="ＭＳ Ｐゴシック" panose="020B0600070205080204" pitchFamily="34" charset="-128"/>
              </a:defRPr>
            </a:lvl3pPr>
            <a:lvl4pPr marL="1600200" indent="-228600" defTabSz="2641600">
              <a:defRPr sz="1400">
                <a:solidFill>
                  <a:schemeClr val="tx1"/>
                </a:solidFill>
                <a:latin typeface="Times New Roman" panose="02020603050405020304" pitchFamily="18" charset="0"/>
                <a:ea typeface="ＭＳ Ｐゴシック" panose="020B0600070205080204" pitchFamily="34" charset="-128"/>
              </a:defRPr>
            </a:lvl4pPr>
            <a:lvl5pPr marL="2057400" indent="-228600" defTabSz="2641600">
              <a:defRPr sz="1400">
                <a:solidFill>
                  <a:schemeClr val="tx1"/>
                </a:solidFill>
                <a:latin typeface="Times New Roman" panose="02020603050405020304" pitchFamily="18" charset="0"/>
                <a:ea typeface="ＭＳ Ｐゴシック" panose="020B0600070205080204" pitchFamily="34" charset="-128"/>
              </a:defRPr>
            </a:lvl5pPr>
            <a:lvl6pPr marL="25146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pPr>
              <a:spcAft>
                <a:spcPts val="1200"/>
              </a:spcAft>
              <a:buFont typeface="Arial" panose="020B0604020202020204" pitchFamily="34" charset="0"/>
              <a:buChar char="•"/>
            </a:pPr>
            <a:r>
              <a:rPr lang="en-US" altLang="en-US" sz="1200" b="1" dirty="0">
                <a:latin typeface="Arial" panose="020B0604020202020204" pitchFamily="34" charset="0"/>
              </a:rPr>
              <a:t>Predict Attrition by leveraging established machine learning techniques and relevant models  that are most applicable to a specific organization</a:t>
            </a:r>
          </a:p>
          <a:p>
            <a:pPr>
              <a:spcAft>
                <a:spcPts val="1200"/>
              </a:spcAft>
              <a:buFont typeface="Arial" panose="020B0604020202020204" pitchFamily="34" charset="0"/>
              <a:buChar char="•"/>
            </a:pPr>
            <a:r>
              <a:rPr lang="en-US" altLang="en-US" sz="1200" b="1" dirty="0">
                <a:latin typeface="Arial" panose="020B0604020202020204" pitchFamily="34" charset="0"/>
              </a:rPr>
              <a:t>Identify the major factors that contribute to attrition within a firm</a:t>
            </a:r>
          </a:p>
          <a:p>
            <a:pPr>
              <a:spcAft>
                <a:spcPts val="1200"/>
              </a:spcAft>
              <a:buFont typeface="Arial" panose="020B0604020202020204" pitchFamily="34" charset="0"/>
              <a:buChar char="•"/>
            </a:pPr>
            <a:r>
              <a:rPr lang="en-US" altLang="en-US" sz="1200" b="1" dirty="0">
                <a:latin typeface="Arial" panose="020B0604020202020204" pitchFamily="34" charset="0"/>
              </a:rPr>
              <a:t>Provide insights into key HR processes that potentially impact employee attrition</a:t>
            </a:r>
          </a:p>
        </p:txBody>
      </p:sp>
      <p:sp>
        <p:nvSpPr>
          <p:cNvPr id="5130" name="Rectangle 470">
            <a:extLst>
              <a:ext uri="{FF2B5EF4-FFF2-40B4-BE49-F238E27FC236}">
                <a16:creationId xmlns:a16="http://schemas.microsoft.com/office/drawing/2014/main" id="{0B672F95-351B-4C1D-A135-C022CBC4C2C4}"/>
              </a:ext>
            </a:extLst>
          </p:cNvPr>
          <p:cNvSpPr>
            <a:spLocks noChangeArrowheads="1"/>
          </p:cNvSpPr>
          <p:nvPr/>
        </p:nvSpPr>
        <p:spPr bwMode="auto">
          <a:xfrm>
            <a:off x="10753725" y="2001838"/>
            <a:ext cx="4468813" cy="2338387"/>
          </a:xfrm>
          <a:prstGeom prst="rect">
            <a:avLst/>
          </a:prstGeom>
          <a:solidFill>
            <a:schemeClr val="bg1">
              <a:lumMod val="95000"/>
            </a:schemeClr>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ea typeface="ＭＳ Ｐゴシック" panose="020B0600070205080204" pitchFamily="34" charset="-128"/>
              </a:defRPr>
            </a:lvl1pPr>
            <a:lvl2pPr marL="37931725" indent="-37474525">
              <a:defRPr sz="1400">
                <a:solidFill>
                  <a:schemeClr val="tx1"/>
                </a:solidFill>
                <a:latin typeface="Times New Roman" panose="02020603050405020304" pitchFamily="18" charset="0"/>
                <a:ea typeface="ＭＳ Ｐゴシック" panose="020B0600070205080204" pitchFamily="34" charset="-128"/>
              </a:defRPr>
            </a:lvl2pPr>
            <a:lvl3pPr marL="1143000" indent="-228600">
              <a:defRPr sz="1400">
                <a:solidFill>
                  <a:schemeClr val="tx1"/>
                </a:solidFill>
                <a:latin typeface="Times New Roman" panose="02020603050405020304" pitchFamily="18" charset="0"/>
                <a:ea typeface="ＭＳ Ｐゴシック" panose="020B0600070205080204" pitchFamily="34" charset="-128"/>
              </a:defRPr>
            </a:lvl3pPr>
            <a:lvl4pPr marL="1600200" indent="-228600">
              <a:defRPr sz="1400">
                <a:solidFill>
                  <a:schemeClr val="tx1"/>
                </a:solidFill>
                <a:latin typeface="Times New Roman" panose="02020603050405020304" pitchFamily="18" charset="0"/>
                <a:ea typeface="ＭＳ Ｐゴシック" panose="020B0600070205080204" pitchFamily="34" charset="-128"/>
              </a:defRPr>
            </a:lvl4pPr>
            <a:lvl5pPr marL="2057400" indent="-228600">
              <a:defRPr sz="1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133" name="Rectangle 563">
            <a:extLst>
              <a:ext uri="{FF2B5EF4-FFF2-40B4-BE49-F238E27FC236}">
                <a16:creationId xmlns:a16="http://schemas.microsoft.com/office/drawing/2014/main" id="{3DD52769-2839-4FED-BA3B-8AAEE7BA89A4}"/>
              </a:ext>
            </a:extLst>
          </p:cNvPr>
          <p:cNvSpPr>
            <a:spLocks noChangeArrowheads="1"/>
          </p:cNvSpPr>
          <p:nvPr/>
        </p:nvSpPr>
        <p:spPr bwMode="auto">
          <a:xfrm>
            <a:off x="10725150" y="4580731"/>
            <a:ext cx="4468813" cy="2652713"/>
          </a:xfrm>
          <a:prstGeom prst="rect">
            <a:avLst/>
          </a:prstGeom>
          <a:solidFill>
            <a:schemeClr val="bg1">
              <a:lumMod val="95000"/>
            </a:schemeClr>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ea typeface="ＭＳ Ｐゴシック" panose="020B0600070205080204" pitchFamily="34" charset="-128"/>
              </a:defRPr>
            </a:lvl1pPr>
            <a:lvl2pPr marL="37931725" indent="-37474525">
              <a:defRPr sz="1400">
                <a:solidFill>
                  <a:schemeClr val="tx1"/>
                </a:solidFill>
                <a:latin typeface="Times New Roman" panose="02020603050405020304" pitchFamily="18" charset="0"/>
                <a:ea typeface="ＭＳ Ｐゴシック" panose="020B0600070205080204" pitchFamily="34" charset="-128"/>
              </a:defRPr>
            </a:lvl2pPr>
            <a:lvl3pPr marL="1143000" indent="-228600">
              <a:defRPr sz="1400">
                <a:solidFill>
                  <a:schemeClr val="tx1"/>
                </a:solidFill>
                <a:latin typeface="Times New Roman" panose="02020603050405020304" pitchFamily="18" charset="0"/>
                <a:ea typeface="ＭＳ Ｐゴシック" panose="020B0600070205080204" pitchFamily="34" charset="-128"/>
              </a:defRPr>
            </a:lvl3pPr>
            <a:lvl4pPr marL="1600200" indent="-228600">
              <a:defRPr sz="1400">
                <a:solidFill>
                  <a:schemeClr val="tx1"/>
                </a:solidFill>
                <a:latin typeface="Times New Roman" panose="02020603050405020304" pitchFamily="18" charset="0"/>
                <a:ea typeface="ＭＳ Ｐゴシック" panose="020B0600070205080204" pitchFamily="34" charset="-128"/>
              </a:defRPr>
            </a:lvl4pPr>
            <a:lvl5pPr marL="2057400" indent="-228600">
              <a:defRPr sz="1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137" name="Rectangle 104">
            <a:extLst>
              <a:ext uri="{FF2B5EF4-FFF2-40B4-BE49-F238E27FC236}">
                <a16:creationId xmlns:a16="http://schemas.microsoft.com/office/drawing/2014/main" id="{8738AE4A-F412-433D-B7C4-24AED19D2C53}"/>
              </a:ext>
            </a:extLst>
          </p:cNvPr>
          <p:cNvSpPr>
            <a:spLocks noChangeArrowheads="1"/>
          </p:cNvSpPr>
          <p:nvPr/>
        </p:nvSpPr>
        <p:spPr bwMode="auto">
          <a:xfrm>
            <a:off x="242888" y="2084388"/>
            <a:ext cx="42545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162" tIns="77788" rIns="157162" bIns="77788"/>
          <a:lstStyle>
            <a:lvl1pPr marL="171450" indent="-171450" defTabSz="2641600">
              <a:defRPr sz="1400">
                <a:solidFill>
                  <a:schemeClr val="tx1"/>
                </a:solidFill>
                <a:latin typeface="Times New Roman" panose="02020603050405020304" pitchFamily="18" charset="0"/>
                <a:ea typeface="ＭＳ Ｐゴシック" panose="020B0600070205080204" pitchFamily="34" charset="-128"/>
              </a:defRPr>
            </a:lvl1pPr>
            <a:lvl2pPr indent="-171450" defTabSz="2641600">
              <a:defRPr sz="1400">
                <a:solidFill>
                  <a:schemeClr val="tx1"/>
                </a:solidFill>
                <a:latin typeface="Times New Roman" panose="02020603050405020304" pitchFamily="18" charset="0"/>
                <a:ea typeface="ＭＳ Ｐゴシック" panose="020B0600070205080204" pitchFamily="34" charset="-128"/>
              </a:defRPr>
            </a:lvl2pPr>
            <a:lvl3pPr marL="1143000" indent="-228600" defTabSz="2641600">
              <a:defRPr sz="1400">
                <a:solidFill>
                  <a:schemeClr val="tx1"/>
                </a:solidFill>
                <a:latin typeface="Times New Roman" panose="02020603050405020304" pitchFamily="18" charset="0"/>
                <a:ea typeface="ＭＳ Ｐゴシック" panose="020B0600070205080204" pitchFamily="34" charset="-128"/>
              </a:defRPr>
            </a:lvl3pPr>
            <a:lvl4pPr marL="1600200" indent="-228600" defTabSz="2641600">
              <a:defRPr sz="1400">
                <a:solidFill>
                  <a:schemeClr val="tx1"/>
                </a:solidFill>
                <a:latin typeface="Times New Roman" panose="02020603050405020304" pitchFamily="18" charset="0"/>
                <a:ea typeface="ＭＳ Ｐゴシック" panose="020B0600070205080204" pitchFamily="34" charset="-128"/>
              </a:defRPr>
            </a:lvl4pPr>
            <a:lvl5pPr marL="2057400" indent="-228600" defTabSz="2641600">
              <a:defRPr sz="1400">
                <a:solidFill>
                  <a:schemeClr val="tx1"/>
                </a:solidFill>
                <a:latin typeface="Times New Roman" panose="02020603050405020304" pitchFamily="18" charset="0"/>
                <a:ea typeface="ＭＳ Ｐゴシック" panose="020B0600070205080204" pitchFamily="34" charset="-128"/>
              </a:defRPr>
            </a:lvl5pPr>
            <a:lvl6pPr marL="25146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30000"/>
              </a:spcBef>
              <a:buFontTx/>
              <a:buChar char="•"/>
            </a:pPr>
            <a:endParaRPr lang="en-US" altLang="en-US" sz="1200" b="1" dirty="0">
              <a:latin typeface="Arial" panose="020B0604020202020204" pitchFamily="34" charset="0"/>
            </a:endParaRPr>
          </a:p>
        </p:txBody>
      </p:sp>
      <p:sp>
        <p:nvSpPr>
          <p:cNvPr id="5138" name="Rectangle 106">
            <a:extLst>
              <a:ext uri="{FF2B5EF4-FFF2-40B4-BE49-F238E27FC236}">
                <a16:creationId xmlns:a16="http://schemas.microsoft.com/office/drawing/2014/main" id="{5972014E-48EA-4699-A8C2-E3B6C7689AA4}"/>
              </a:ext>
            </a:extLst>
          </p:cNvPr>
          <p:cNvSpPr>
            <a:spLocks noChangeArrowheads="1"/>
          </p:cNvSpPr>
          <p:nvPr/>
        </p:nvSpPr>
        <p:spPr bwMode="auto">
          <a:xfrm>
            <a:off x="328613" y="2000250"/>
            <a:ext cx="4468812" cy="2814638"/>
          </a:xfrm>
          <a:prstGeom prst="rect">
            <a:avLst/>
          </a:prstGeom>
          <a:solidFill>
            <a:schemeClr val="bg1">
              <a:lumMod val="95000"/>
            </a:schemeClr>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ea typeface="ＭＳ Ｐゴシック" panose="020B0600070205080204" pitchFamily="34" charset="-128"/>
              </a:defRPr>
            </a:lvl1pPr>
            <a:lvl2pPr marL="37931725" indent="-37474525">
              <a:defRPr sz="1400">
                <a:solidFill>
                  <a:schemeClr val="tx1"/>
                </a:solidFill>
                <a:latin typeface="Times New Roman" panose="02020603050405020304" pitchFamily="18" charset="0"/>
                <a:ea typeface="ＭＳ Ｐゴシック" panose="020B0600070205080204" pitchFamily="34" charset="-128"/>
              </a:defRPr>
            </a:lvl2pPr>
            <a:lvl3pPr marL="1143000" indent="-228600">
              <a:defRPr sz="1400">
                <a:solidFill>
                  <a:schemeClr val="tx1"/>
                </a:solidFill>
                <a:latin typeface="Times New Roman" panose="02020603050405020304" pitchFamily="18" charset="0"/>
                <a:ea typeface="ＭＳ Ｐゴシック" panose="020B0600070205080204" pitchFamily="34" charset="-128"/>
              </a:defRPr>
            </a:lvl3pPr>
            <a:lvl4pPr marL="1600200" indent="-228600">
              <a:defRPr sz="1400">
                <a:solidFill>
                  <a:schemeClr val="tx1"/>
                </a:solidFill>
                <a:latin typeface="Times New Roman" panose="02020603050405020304" pitchFamily="18" charset="0"/>
                <a:ea typeface="ＭＳ Ｐゴシック" panose="020B0600070205080204" pitchFamily="34" charset="-128"/>
              </a:defRPr>
            </a:lvl4pPr>
            <a:lvl5pPr marL="2057400" indent="-228600">
              <a:defRPr sz="1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141" name="Rectangle 563">
            <a:extLst>
              <a:ext uri="{FF2B5EF4-FFF2-40B4-BE49-F238E27FC236}">
                <a16:creationId xmlns:a16="http://schemas.microsoft.com/office/drawing/2014/main" id="{2A80AAF7-7D18-47D2-A86C-0A30C967CD00}"/>
              </a:ext>
            </a:extLst>
          </p:cNvPr>
          <p:cNvSpPr>
            <a:spLocks noChangeArrowheads="1"/>
          </p:cNvSpPr>
          <p:nvPr/>
        </p:nvSpPr>
        <p:spPr bwMode="auto">
          <a:xfrm>
            <a:off x="10725150" y="7392194"/>
            <a:ext cx="4468813" cy="2276475"/>
          </a:xfrm>
          <a:prstGeom prst="rect">
            <a:avLst/>
          </a:prstGeom>
          <a:solidFill>
            <a:schemeClr val="bg1">
              <a:lumMod val="95000"/>
            </a:schemeClr>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ea typeface="ＭＳ Ｐゴシック" panose="020B0600070205080204" pitchFamily="34" charset="-128"/>
              </a:defRPr>
            </a:lvl1pPr>
            <a:lvl2pPr marL="37931725" indent="-37474525">
              <a:defRPr sz="1400">
                <a:solidFill>
                  <a:schemeClr val="tx1"/>
                </a:solidFill>
                <a:latin typeface="Times New Roman" panose="02020603050405020304" pitchFamily="18" charset="0"/>
                <a:ea typeface="ＭＳ Ｐゴシック" panose="020B0600070205080204" pitchFamily="34" charset="-128"/>
              </a:defRPr>
            </a:lvl2pPr>
            <a:lvl3pPr marL="1143000" indent="-228600">
              <a:defRPr sz="1400">
                <a:solidFill>
                  <a:schemeClr val="tx1"/>
                </a:solidFill>
                <a:latin typeface="Times New Roman" panose="02020603050405020304" pitchFamily="18" charset="0"/>
                <a:ea typeface="ＭＳ Ｐゴシック" panose="020B0600070205080204" pitchFamily="34" charset="-128"/>
              </a:defRPr>
            </a:lvl3pPr>
            <a:lvl4pPr marL="1600200" indent="-228600">
              <a:defRPr sz="1400">
                <a:solidFill>
                  <a:schemeClr val="tx1"/>
                </a:solidFill>
                <a:latin typeface="Times New Roman" panose="02020603050405020304" pitchFamily="18" charset="0"/>
                <a:ea typeface="ＭＳ Ｐゴシック" panose="020B0600070205080204" pitchFamily="34" charset="-128"/>
              </a:defRPr>
            </a:lvl4pPr>
            <a:lvl5pPr marL="2057400" indent="-228600">
              <a:defRPr sz="1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143" name="Rectangle 104">
            <a:extLst>
              <a:ext uri="{FF2B5EF4-FFF2-40B4-BE49-F238E27FC236}">
                <a16:creationId xmlns:a16="http://schemas.microsoft.com/office/drawing/2014/main" id="{B6CFD313-5EF3-4792-B985-8015D35987FB}"/>
              </a:ext>
            </a:extLst>
          </p:cNvPr>
          <p:cNvSpPr>
            <a:spLocks noChangeArrowheads="1"/>
          </p:cNvSpPr>
          <p:nvPr/>
        </p:nvSpPr>
        <p:spPr bwMode="auto">
          <a:xfrm>
            <a:off x="10704513" y="7489825"/>
            <a:ext cx="4456112"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162" tIns="77788" rIns="157162" bIns="77788"/>
          <a:lstStyle>
            <a:lvl1pPr marL="171450" indent="-171450" defTabSz="2641600">
              <a:defRPr sz="1400">
                <a:solidFill>
                  <a:schemeClr val="tx1"/>
                </a:solidFill>
                <a:latin typeface="Times New Roman" panose="02020603050405020304" pitchFamily="18" charset="0"/>
                <a:ea typeface="ＭＳ Ｐゴシック" panose="020B0600070205080204" pitchFamily="34" charset="-128"/>
              </a:defRPr>
            </a:lvl1pPr>
            <a:lvl2pPr indent="-171450" defTabSz="2641600">
              <a:defRPr sz="1400">
                <a:solidFill>
                  <a:schemeClr val="tx1"/>
                </a:solidFill>
                <a:latin typeface="Times New Roman" panose="02020603050405020304" pitchFamily="18" charset="0"/>
                <a:ea typeface="ＭＳ Ｐゴシック" panose="020B0600070205080204" pitchFamily="34" charset="-128"/>
              </a:defRPr>
            </a:lvl2pPr>
            <a:lvl3pPr marL="1143000" indent="-228600" defTabSz="2641600">
              <a:defRPr sz="1400">
                <a:solidFill>
                  <a:schemeClr val="tx1"/>
                </a:solidFill>
                <a:latin typeface="Times New Roman" panose="02020603050405020304" pitchFamily="18" charset="0"/>
                <a:ea typeface="ＭＳ Ｐゴシック" panose="020B0600070205080204" pitchFamily="34" charset="-128"/>
              </a:defRPr>
            </a:lvl3pPr>
            <a:lvl4pPr marL="1600200" indent="-228600" defTabSz="2641600">
              <a:defRPr sz="1400">
                <a:solidFill>
                  <a:schemeClr val="tx1"/>
                </a:solidFill>
                <a:latin typeface="Times New Roman" panose="02020603050405020304" pitchFamily="18" charset="0"/>
                <a:ea typeface="ＭＳ Ｐゴシック" panose="020B0600070205080204" pitchFamily="34" charset="-128"/>
              </a:defRPr>
            </a:lvl4pPr>
            <a:lvl5pPr marL="2057400" indent="-228600" defTabSz="2641600">
              <a:defRPr sz="1400">
                <a:solidFill>
                  <a:schemeClr val="tx1"/>
                </a:solidFill>
                <a:latin typeface="Times New Roman" panose="02020603050405020304" pitchFamily="18" charset="0"/>
                <a:ea typeface="ＭＳ Ｐゴシック" panose="020B0600070205080204" pitchFamily="34" charset="-128"/>
              </a:defRPr>
            </a:lvl5pPr>
            <a:lvl6pPr marL="25146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30000"/>
              </a:spcBef>
              <a:buFontTx/>
              <a:buChar char="•"/>
            </a:pPr>
            <a:r>
              <a:rPr lang="en-US" altLang="en-US" sz="1200" dirty="0">
                <a:latin typeface="Arial" panose="020B0604020202020204" pitchFamily="34" charset="0"/>
              </a:rPr>
              <a:t>Helps convert a “lagging indicator</a:t>
            </a:r>
            <a:r>
              <a:rPr lang="en-US" altLang="en-US" sz="1200">
                <a:latin typeface="Arial" panose="020B0604020202020204" pitchFamily="34" charset="0"/>
              </a:rPr>
              <a:t>” into </a:t>
            </a:r>
            <a:r>
              <a:rPr lang="en-US" altLang="en-US" sz="1200" dirty="0">
                <a:latin typeface="Arial" panose="020B0604020202020204" pitchFamily="34" charset="0"/>
              </a:rPr>
              <a:t>a leading one.</a:t>
            </a:r>
          </a:p>
          <a:p>
            <a:pPr>
              <a:lnSpc>
                <a:spcPct val="90000"/>
              </a:lnSpc>
              <a:spcBef>
                <a:spcPct val="30000"/>
              </a:spcBef>
              <a:buFontTx/>
              <a:buChar char="•"/>
            </a:pPr>
            <a:r>
              <a:rPr lang="en-US" altLang="en-US" sz="1200" dirty="0">
                <a:latin typeface="Arial" panose="020B0604020202020204" pitchFamily="34" charset="0"/>
              </a:rPr>
              <a:t>The predictive models provide key insight into which factors are important as levers to control and manage attrition.  If properly used, can be invaluable to any business looking to proactively manage attrition.</a:t>
            </a:r>
          </a:p>
          <a:p>
            <a:pPr>
              <a:lnSpc>
                <a:spcPct val="90000"/>
              </a:lnSpc>
              <a:spcBef>
                <a:spcPct val="30000"/>
              </a:spcBef>
              <a:buFontTx/>
              <a:buChar char="•"/>
            </a:pPr>
            <a:r>
              <a:rPr lang="en-US" altLang="en-US" sz="1200" dirty="0">
                <a:latin typeface="Arial" panose="020B0604020202020204" pitchFamily="34" charset="0"/>
              </a:rPr>
              <a:t>Talent, Tenure and Employee type clearly are the most important factors driving attrition at Company “X” in addition to Manager Engagement scores and Business.</a:t>
            </a:r>
          </a:p>
          <a:p>
            <a:pPr>
              <a:lnSpc>
                <a:spcPct val="90000"/>
              </a:lnSpc>
              <a:spcBef>
                <a:spcPct val="30000"/>
              </a:spcBef>
              <a:buFontTx/>
              <a:buChar char="•"/>
            </a:pPr>
            <a:r>
              <a:rPr lang="en-US" altLang="en-US" sz="1200" dirty="0">
                <a:latin typeface="Arial" panose="020B0604020202020204" pitchFamily="34" charset="0"/>
              </a:rPr>
              <a:t>It is recommended that Company “X” include additional factors to determine what other levers are available to address attrition proactively.</a:t>
            </a:r>
          </a:p>
        </p:txBody>
      </p:sp>
      <p:sp>
        <p:nvSpPr>
          <p:cNvPr id="5147" name="Rectangle 7">
            <a:extLst>
              <a:ext uri="{FF2B5EF4-FFF2-40B4-BE49-F238E27FC236}">
                <a16:creationId xmlns:a16="http://schemas.microsoft.com/office/drawing/2014/main" id="{B4CAEEE5-C3FF-492F-97CC-6C1C660FBA42}"/>
              </a:ext>
            </a:extLst>
          </p:cNvPr>
          <p:cNvSpPr>
            <a:spLocks noChangeArrowheads="1"/>
          </p:cNvSpPr>
          <p:nvPr/>
        </p:nvSpPr>
        <p:spPr bwMode="auto">
          <a:xfrm>
            <a:off x="328612" y="2115420"/>
            <a:ext cx="4383087" cy="258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defTabSz="2641600">
              <a:defRPr sz="1400">
                <a:solidFill>
                  <a:schemeClr val="tx1"/>
                </a:solidFill>
                <a:latin typeface="Times New Roman" panose="02020603050405020304" pitchFamily="18" charset="0"/>
                <a:ea typeface="ＭＳ Ｐゴシック" panose="020B0600070205080204" pitchFamily="34" charset="-128"/>
              </a:defRPr>
            </a:lvl1pPr>
            <a:lvl2pPr marL="742950" indent="-285750" defTabSz="2641600">
              <a:defRPr sz="1400">
                <a:solidFill>
                  <a:schemeClr val="tx1"/>
                </a:solidFill>
                <a:latin typeface="Times New Roman" panose="02020603050405020304" pitchFamily="18" charset="0"/>
                <a:ea typeface="ＭＳ Ｐゴシック" panose="020B0600070205080204" pitchFamily="34" charset="-128"/>
              </a:defRPr>
            </a:lvl2pPr>
            <a:lvl3pPr marL="1143000" indent="-228600" defTabSz="2641600">
              <a:defRPr sz="1400">
                <a:solidFill>
                  <a:schemeClr val="tx1"/>
                </a:solidFill>
                <a:latin typeface="Times New Roman" panose="02020603050405020304" pitchFamily="18" charset="0"/>
                <a:ea typeface="ＭＳ Ｐゴシック" panose="020B0600070205080204" pitchFamily="34" charset="-128"/>
              </a:defRPr>
            </a:lvl3pPr>
            <a:lvl4pPr marL="1600200" indent="-228600" defTabSz="2641600">
              <a:defRPr sz="1400">
                <a:solidFill>
                  <a:schemeClr val="tx1"/>
                </a:solidFill>
                <a:latin typeface="Times New Roman" panose="02020603050405020304" pitchFamily="18" charset="0"/>
                <a:ea typeface="ＭＳ Ｐゴシック" panose="020B0600070205080204" pitchFamily="34" charset="-128"/>
              </a:defRPr>
            </a:lvl4pPr>
            <a:lvl5pPr marL="2057400" indent="-228600" defTabSz="2641600">
              <a:defRPr sz="1400">
                <a:solidFill>
                  <a:schemeClr val="tx1"/>
                </a:solidFill>
                <a:latin typeface="Times New Roman" panose="02020603050405020304" pitchFamily="18" charset="0"/>
                <a:ea typeface="ＭＳ Ｐゴシック" panose="020B0600070205080204" pitchFamily="34" charset="-128"/>
              </a:defRPr>
            </a:lvl5pPr>
            <a:lvl6pPr marL="25146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pPr>
              <a:lnSpc>
                <a:spcPts val="1375"/>
              </a:lnSpc>
              <a:spcAft>
                <a:spcPts val="1200"/>
              </a:spcAft>
              <a:buFont typeface="Arial" panose="020B0604020202020204" pitchFamily="34" charset="0"/>
              <a:buChar char="•"/>
            </a:pPr>
            <a:r>
              <a:rPr lang="en-US" altLang="en-US" sz="1200" b="1" dirty="0">
                <a:latin typeface="Arial" panose="020B0604020202020204" pitchFamily="34" charset="0"/>
              </a:rPr>
              <a:t>Strategically managed attrition is good as “Human Capital”, comprises 70 -90% of an organization’s cost</a:t>
            </a:r>
          </a:p>
          <a:p>
            <a:pPr>
              <a:spcAft>
                <a:spcPts val="1200"/>
              </a:spcAft>
              <a:buFont typeface="Arial" panose="020B0604020202020204" pitchFamily="34" charset="0"/>
              <a:buChar char="•"/>
            </a:pPr>
            <a:r>
              <a:rPr lang="en-US" altLang="en-US" sz="1200" b="1" dirty="0">
                <a:latin typeface="Arial" panose="020B0604020202020204" pitchFamily="34" charset="0"/>
              </a:rPr>
              <a:t>Talent is the key competitive differentiator today. </a:t>
            </a:r>
          </a:p>
          <a:p>
            <a:pPr>
              <a:spcAft>
                <a:spcPts val="1200"/>
              </a:spcAft>
              <a:buFont typeface="Arial" panose="020B0604020202020204" pitchFamily="34" charset="0"/>
              <a:buChar char="•"/>
            </a:pPr>
            <a:r>
              <a:rPr lang="en-US" altLang="en-US" sz="1200" b="1" dirty="0">
                <a:latin typeface="Arial" panose="020B0604020202020204" pitchFamily="34" charset="0"/>
              </a:rPr>
              <a:t>Retention and new talent is the key to growth, innovation, and success.</a:t>
            </a:r>
          </a:p>
          <a:p>
            <a:pPr>
              <a:spcAft>
                <a:spcPts val="1200"/>
              </a:spcAft>
              <a:buFont typeface="Arial" panose="020B0604020202020204" pitchFamily="34" charset="0"/>
              <a:buChar char="•"/>
            </a:pPr>
            <a:r>
              <a:rPr lang="en-US" altLang="en-US" sz="1200" b="1" dirty="0">
                <a:latin typeface="Arial" panose="020B0604020202020204" pitchFamily="34" charset="0"/>
              </a:rPr>
              <a:t>Attrition and turnover are key performance metrics for any organization. </a:t>
            </a:r>
          </a:p>
          <a:p>
            <a:pPr>
              <a:lnSpc>
                <a:spcPts val="1375"/>
              </a:lnSpc>
              <a:spcBef>
                <a:spcPct val="30000"/>
              </a:spcBef>
              <a:buFontTx/>
              <a:buChar char="•"/>
            </a:pPr>
            <a:r>
              <a:rPr lang="en-US" altLang="en-US" sz="1200" b="1" dirty="0">
                <a:latin typeface="Arial" panose="020B0604020202020204" pitchFamily="34" charset="0"/>
              </a:rPr>
              <a:t>Understanding the drivers of attrition are crucial to address underlying organizational issues and develop remediating strategies. </a:t>
            </a:r>
          </a:p>
        </p:txBody>
      </p:sp>
      <p:sp>
        <p:nvSpPr>
          <p:cNvPr id="5148" name="Rectangle 472">
            <a:extLst>
              <a:ext uri="{FF2B5EF4-FFF2-40B4-BE49-F238E27FC236}">
                <a16:creationId xmlns:a16="http://schemas.microsoft.com/office/drawing/2014/main" id="{D79868BD-C92D-4264-AC37-1DA4147514A5}"/>
              </a:ext>
            </a:extLst>
          </p:cNvPr>
          <p:cNvSpPr>
            <a:spLocks noChangeArrowheads="1"/>
          </p:cNvSpPr>
          <p:nvPr/>
        </p:nvSpPr>
        <p:spPr bwMode="auto">
          <a:xfrm>
            <a:off x="10748963" y="4641850"/>
            <a:ext cx="4473575" cy="250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162" tIns="77788" rIns="157162" bIns="77788"/>
          <a:lstStyle>
            <a:lvl1pPr marL="171450" indent="-171450" defTabSz="2641600">
              <a:defRPr sz="1400">
                <a:solidFill>
                  <a:schemeClr val="tx1"/>
                </a:solidFill>
                <a:latin typeface="Times New Roman" panose="02020603050405020304" pitchFamily="18" charset="0"/>
                <a:ea typeface="ＭＳ Ｐゴシック" panose="020B0600070205080204" pitchFamily="34" charset="-128"/>
              </a:defRPr>
            </a:lvl1pPr>
            <a:lvl2pPr marL="37931725" indent="-37474525" defTabSz="2641600">
              <a:defRPr sz="1400">
                <a:solidFill>
                  <a:schemeClr val="tx1"/>
                </a:solidFill>
                <a:latin typeface="Times New Roman" panose="02020603050405020304" pitchFamily="18" charset="0"/>
                <a:ea typeface="ＭＳ Ｐゴシック" panose="020B0600070205080204" pitchFamily="34" charset="-128"/>
              </a:defRPr>
            </a:lvl2pPr>
            <a:lvl3pPr marL="1143000" indent="-228600" defTabSz="2641600">
              <a:defRPr sz="1400">
                <a:solidFill>
                  <a:schemeClr val="tx1"/>
                </a:solidFill>
                <a:latin typeface="Times New Roman" panose="02020603050405020304" pitchFamily="18" charset="0"/>
                <a:ea typeface="ＭＳ Ｐゴシック" panose="020B0600070205080204" pitchFamily="34" charset="-128"/>
              </a:defRPr>
            </a:lvl3pPr>
            <a:lvl4pPr marL="1600200" indent="-228600" defTabSz="2641600">
              <a:defRPr sz="1400">
                <a:solidFill>
                  <a:schemeClr val="tx1"/>
                </a:solidFill>
                <a:latin typeface="Times New Roman" panose="02020603050405020304" pitchFamily="18" charset="0"/>
                <a:ea typeface="ＭＳ Ｐゴシック" panose="020B0600070205080204" pitchFamily="34" charset="-128"/>
              </a:defRPr>
            </a:lvl4pPr>
            <a:lvl5pPr marL="2057400" indent="-228600" defTabSz="2641600">
              <a:defRPr sz="1400">
                <a:solidFill>
                  <a:schemeClr val="tx1"/>
                </a:solidFill>
                <a:latin typeface="Times New Roman" panose="02020603050405020304" pitchFamily="18" charset="0"/>
                <a:ea typeface="ＭＳ Ｐゴシック" panose="020B0600070205080204" pitchFamily="34" charset="-128"/>
              </a:defRPr>
            </a:lvl5pPr>
            <a:lvl6pPr marL="25146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30000"/>
              </a:spcBef>
              <a:buFontTx/>
              <a:buChar char="•"/>
            </a:pPr>
            <a:r>
              <a:rPr lang="en-US" altLang="en-US" sz="1200" b="1" dirty="0">
                <a:latin typeface="Arial" panose="020B0604020202020204" pitchFamily="34" charset="0"/>
              </a:rPr>
              <a:t>Validation – </a:t>
            </a:r>
            <a:r>
              <a:rPr lang="en-US" altLang="en-US" sz="1200" dirty="0">
                <a:latin typeface="Arial" panose="020B0604020202020204" pitchFamily="34" charset="0"/>
              </a:rPr>
              <a:t>Train-Test split, Cross-validation</a:t>
            </a:r>
          </a:p>
          <a:p>
            <a:pPr>
              <a:lnSpc>
                <a:spcPct val="90000"/>
              </a:lnSpc>
              <a:spcBef>
                <a:spcPct val="30000"/>
              </a:spcBef>
              <a:buFontTx/>
              <a:buChar char="•"/>
            </a:pPr>
            <a:r>
              <a:rPr lang="en-US" altLang="en-US" sz="1200" b="1" dirty="0">
                <a:latin typeface="Arial" panose="020B0604020202020204" pitchFamily="34" charset="0"/>
              </a:rPr>
              <a:t>Effectiveness – </a:t>
            </a:r>
            <a:r>
              <a:rPr lang="en-US" altLang="en-US" sz="1200" dirty="0">
                <a:latin typeface="Arial" panose="020B0604020202020204" pitchFamily="34" charset="0"/>
              </a:rPr>
              <a:t>Accuracy, Recall, Precision and ROC scores</a:t>
            </a:r>
          </a:p>
          <a:p>
            <a:pPr>
              <a:lnSpc>
                <a:spcPct val="90000"/>
              </a:lnSpc>
              <a:spcBef>
                <a:spcPct val="30000"/>
              </a:spcBef>
              <a:buFontTx/>
              <a:buChar char="•"/>
            </a:pPr>
            <a:r>
              <a:rPr lang="en-US" altLang="en-US" sz="1200" b="1" dirty="0">
                <a:latin typeface="Arial" panose="020B0604020202020204" pitchFamily="34" charset="0"/>
              </a:rPr>
              <a:t>Aim of analysis – </a:t>
            </a:r>
            <a:r>
              <a:rPr lang="en-US" altLang="en-US" sz="1200" dirty="0">
                <a:latin typeface="Arial" panose="020B0604020202020204" pitchFamily="34" charset="0"/>
              </a:rPr>
              <a:t>Reduce False Negatives, Improve recall score</a:t>
            </a:r>
          </a:p>
          <a:p>
            <a:pPr>
              <a:lnSpc>
                <a:spcPct val="90000"/>
              </a:lnSpc>
              <a:spcBef>
                <a:spcPct val="30000"/>
              </a:spcBef>
              <a:buFontTx/>
              <a:buChar char="•"/>
            </a:pPr>
            <a:r>
              <a:rPr lang="en-US" altLang="en-US" sz="1200" b="1" dirty="0">
                <a:latin typeface="Arial" panose="020B0604020202020204" pitchFamily="34" charset="0"/>
              </a:rPr>
              <a:t>Inferences –  </a:t>
            </a:r>
            <a:r>
              <a:rPr lang="en-US" altLang="en-US" sz="1200" dirty="0">
                <a:latin typeface="Arial" panose="020B0604020202020204" pitchFamily="34" charset="0"/>
              </a:rPr>
              <a:t>Gaussian Naïve Bayes had the least false positives but a huge false positive classification. Ensemble models were performing better than individual models. Performance of Random Forest and XGBoost models were comparable to the Ensemble models</a:t>
            </a:r>
          </a:p>
          <a:p>
            <a:pPr>
              <a:lnSpc>
                <a:spcPct val="90000"/>
              </a:lnSpc>
              <a:spcBef>
                <a:spcPct val="30000"/>
              </a:spcBef>
              <a:buFontTx/>
              <a:buChar char="•"/>
            </a:pPr>
            <a:r>
              <a:rPr lang="en-US" altLang="en-US" sz="1200" b="1" dirty="0">
                <a:latin typeface="Arial" panose="020B0604020202020204" pitchFamily="34" charset="0"/>
              </a:rPr>
              <a:t>AUC Scores: </a:t>
            </a:r>
            <a:r>
              <a:rPr lang="en-US" altLang="en-US" sz="1200" dirty="0">
                <a:latin typeface="Arial" panose="020B0604020202020204" pitchFamily="34" charset="0"/>
              </a:rPr>
              <a:t>Vecstack, StackingClassifier, VotingClassifier, and RandomForest all had AUC score &gt; 0.95</a:t>
            </a:r>
          </a:p>
        </p:txBody>
      </p:sp>
      <p:sp>
        <p:nvSpPr>
          <p:cNvPr id="2" name="Rectangle 1">
            <a:extLst>
              <a:ext uri="{FF2B5EF4-FFF2-40B4-BE49-F238E27FC236}">
                <a16:creationId xmlns:a16="http://schemas.microsoft.com/office/drawing/2014/main" id="{ACB40878-4D72-4CF1-A38D-5190A19C2637}"/>
              </a:ext>
            </a:extLst>
          </p:cNvPr>
          <p:cNvSpPr/>
          <p:nvPr/>
        </p:nvSpPr>
        <p:spPr bwMode="auto">
          <a:xfrm>
            <a:off x="571068" y="1970579"/>
            <a:ext cx="1545359" cy="122642"/>
          </a:xfrm>
          <a:prstGeom prst="rect">
            <a:avLst/>
          </a:prstGeom>
          <a:solidFill>
            <a:schemeClr val="bg1">
              <a:lumMod val="9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65" charset="0"/>
            </a:endParaRPr>
          </a:p>
        </p:txBody>
      </p:sp>
      <p:sp>
        <p:nvSpPr>
          <p:cNvPr id="5139" name="Rectangle 96">
            <a:extLst>
              <a:ext uri="{FF2B5EF4-FFF2-40B4-BE49-F238E27FC236}">
                <a16:creationId xmlns:a16="http://schemas.microsoft.com/office/drawing/2014/main" id="{327E7279-0AB7-457B-AE76-76257F18EE22}"/>
              </a:ext>
            </a:extLst>
          </p:cNvPr>
          <p:cNvSpPr>
            <a:spLocks noChangeArrowheads="1"/>
          </p:cNvSpPr>
          <p:nvPr/>
        </p:nvSpPr>
        <p:spPr bwMode="auto">
          <a:xfrm>
            <a:off x="452727" y="1724588"/>
            <a:ext cx="1663700" cy="433387"/>
          </a:xfrm>
          <a:prstGeom prst="rect">
            <a:avLst/>
          </a:prstGeom>
          <a:noFill/>
          <a:ln>
            <a:noFill/>
          </a:ln>
        </p:spPr>
        <p:txBody>
          <a:bodyPr wrap="square" lIns="157162" tIns="77788" rIns="157162" bIns="77788">
            <a:spAutoFit/>
          </a:bodyPr>
          <a:lstStyle>
            <a:lvl1pPr defTabSz="2641600">
              <a:defRPr sz="1400">
                <a:solidFill>
                  <a:schemeClr val="tx1"/>
                </a:solidFill>
                <a:latin typeface="Times New Roman" panose="02020603050405020304" pitchFamily="18" charset="0"/>
                <a:ea typeface="ＭＳ Ｐゴシック" panose="020B0600070205080204" pitchFamily="34" charset="-128"/>
              </a:defRPr>
            </a:lvl1pPr>
            <a:lvl2pPr marL="37931725" indent="-37474525" defTabSz="2641600">
              <a:defRPr sz="1400">
                <a:solidFill>
                  <a:schemeClr val="tx1"/>
                </a:solidFill>
                <a:latin typeface="Times New Roman" panose="02020603050405020304" pitchFamily="18" charset="0"/>
                <a:ea typeface="ＭＳ Ｐゴシック" panose="020B0600070205080204" pitchFamily="34" charset="-128"/>
              </a:defRPr>
            </a:lvl2pPr>
            <a:lvl3pPr marL="1143000" indent="-228600" defTabSz="2641600">
              <a:defRPr sz="1400">
                <a:solidFill>
                  <a:schemeClr val="tx1"/>
                </a:solidFill>
                <a:latin typeface="Times New Roman" panose="02020603050405020304" pitchFamily="18" charset="0"/>
                <a:ea typeface="ＭＳ Ｐゴシック" panose="020B0600070205080204" pitchFamily="34" charset="-128"/>
              </a:defRPr>
            </a:lvl3pPr>
            <a:lvl4pPr marL="1600200" indent="-228600" defTabSz="2641600">
              <a:defRPr sz="1400">
                <a:solidFill>
                  <a:schemeClr val="tx1"/>
                </a:solidFill>
                <a:latin typeface="Times New Roman" panose="02020603050405020304" pitchFamily="18" charset="0"/>
                <a:ea typeface="ＭＳ Ｐゴシック" panose="020B0600070205080204" pitchFamily="34" charset="-128"/>
              </a:defRPr>
            </a:lvl4pPr>
            <a:lvl5pPr marL="2057400" indent="-228600" defTabSz="2641600">
              <a:defRPr sz="1400">
                <a:solidFill>
                  <a:schemeClr val="tx1"/>
                </a:solidFill>
                <a:latin typeface="Times New Roman" panose="02020603050405020304" pitchFamily="18" charset="0"/>
                <a:ea typeface="ＭＳ Ｐゴシック" panose="020B0600070205080204" pitchFamily="34" charset="-128"/>
              </a:defRPr>
            </a:lvl5pPr>
            <a:lvl6pPr marL="25146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dirty="0">
                <a:solidFill>
                  <a:srgbClr val="9E0700"/>
                </a:solidFill>
                <a:latin typeface="Arial" panose="020B0604020202020204" pitchFamily="34" charset="0"/>
              </a:rPr>
              <a:t>Introduction</a:t>
            </a:r>
          </a:p>
        </p:txBody>
      </p:sp>
      <p:sp>
        <p:nvSpPr>
          <p:cNvPr id="30" name="Rectangle 29">
            <a:extLst>
              <a:ext uri="{FF2B5EF4-FFF2-40B4-BE49-F238E27FC236}">
                <a16:creationId xmlns:a16="http://schemas.microsoft.com/office/drawing/2014/main" id="{2C386A12-2619-4168-981E-E8829FF8A237}"/>
              </a:ext>
            </a:extLst>
          </p:cNvPr>
          <p:cNvSpPr/>
          <p:nvPr/>
        </p:nvSpPr>
        <p:spPr bwMode="auto">
          <a:xfrm>
            <a:off x="452728" y="7347670"/>
            <a:ext cx="2373600" cy="134744"/>
          </a:xfrm>
          <a:prstGeom prst="rect">
            <a:avLst/>
          </a:prstGeom>
          <a:solidFill>
            <a:schemeClr val="bg1">
              <a:lumMod val="9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65" charset="0"/>
            </a:endParaRPr>
          </a:p>
        </p:txBody>
      </p:sp>
      <p:sp>
        <p:nvSpPr>
          <p:cNvPr id="31" name="Rectangle 30">
            <a:extLst>
              <a:ext uri="{FF2B5EF4-FFF2-40B4-BE49-F238E27FC236}">
                <a16:creationId xmlns:a16="http://schemas.microsoft.com/office/drawing/2014/main" id="{3F7A8383-2427-4B62-95D8-F40EB6111A78}"/>
              </a:ext>
            </a:extLst>
          </p:cNvPr>
          <p:cNvSpPr/>
          <p:nvPr/>
        </p:nvSpPr>
        <p:spPr bwMode="auto">
          <a:xfrm>
            <a:off x="10940330" y="7392194"/>
            <a:ext cx="1613620" cy="88106"/>
          </a:xfrm>
          <a:prstGeom prst="rect">
            <a:avLst/>
          </a:prstGeom>
          <a:solidFill>
            <a:schemeClr val="bg1">
              <a:lumMod val="9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65" charset="0"/>
            </a:endParaRPr>
          </a:p>
        </p:txBody>
      </p:sp>
      <p:sp>
        <p:nvSpPr>
          <p:cNvPr id="32" name="Rectangle 31">
            <a:extLst>
              <a:ext uri="{FF2B5EF4-FFF2-40B4-BE49-F238E27FC236}">
                <a16:creationId xmlns:a16="http://schemas.microsoft.com/office/drawing/2014/main" id="{C7D5260D-7DE7-4795-820D-2BD4254B4084}"/>
              </a:ext>
            </a:extLst>
          </p:cNvPr>
          <p:cNvSpPr/>
          <p:nvPr/>
        </p:nvSpPr>
        <p:spPr bwMode="auto">
          <a:xfrm>
            <a:off x="10917598" y="4580730"/>
            <a:ext cx="2455502" cy="104089"/>
          </a:xfrm>
          <a:prstGeom prst="rect">
            <a:avLst/>
          </a:prstGeom>
          <a:solidFill>
            <a:schemeClr val="bg1">
              <a:lumMod val="9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65" charset="0"/>
            </a:endParaRPr>
          </a:p>
        </p:txBody>
      </p:sp>
      <p:sp>
        <p:nvSpPr>
          <p:cNvPr id="5132" name="Rectangle 472">
            <a:extLst>
              <a:ext uri="{FF2B5EF4-FFF2-40B4-BE49-F238E27FC236}">
                <a16:creationId xmlns:a16="http://schemas.microsoft.com/office/drawing/2014/main" id="{C6004FFA-1CB3-4BD0-894B-B4E4C6B8F72E}"/>
              </a:ext>
            </a:extLst>
          </p:cNvPr>
          <p:cNvSpPr>
            <a:spLocks noChangeArrowheads="1"/>
          </p:cNvSpPr>
          <p:nvPr/>
        </p:nvSpPr>
        <p:spPr bwMode="auto">
          <a:xfrm>
            <a:off x="10687050" y="2130239"/>
            <a:ext cx="44735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162" tIns="77788" rIns="157162" bIns="77788"/>
          <a:lstStyle>
            <a:lvl1pPr marL="171450" indent="-171450" defTabSz="2641600">
              <a:defRPr sz="1400">
                <a:solidFill>
                  <a:schemeClr val="tx1"/>
                </a:solidFill>
                <a:latin typeface="Times New Roman" panose="02020603050405020304" pitchFamily="18" charset="0"/>
                <a:ea typeface="ＭＳ Ｐゴシック" panose="020B0600070205080204" pitchFamily="34" charset="-128"/>
              </a:defRPr>
            </a:lvl1pPr>
            <a:lvl2pPr marL="37931725" indent="-37474525" defTabSz="2641600">
              <a:defRPr sz="1400">
                <a:solidFill>
                  <a:schemeClr val="tx1"/>
                </a:solidFill>
                <a:latin typeface="Times New Roman" panose="02020603050405020304" pitchFamily="18" charset="0"/>
                <a:ea typeface="ＭＳ Ｐゴシック" panose="020B0600070205080204" pitchFamily="34" charset="-128"/>
              </a:defRPr>
            </a:lvl2pPr>
            <a:lvl3pPr marL="1143000" indent="-228600" defTabSz="2641600">
              <a:defRPr sz="1400">
                <a:solidFill>
                  <a:schemeClr val="tx1"/>
                </a:solidFill>
                <a:latin typeface="Times New Roman" panose="02020603050405020304" pitchFamily="18" charset="0"/>
                <a:ea typeface="ＭＳ Ｐゴシック" panose="020B0600070205080204" pitchFamily="34" charset="-128"/>
              </a:defRPr>
            </a:lvl3pPr>
            <a:lvl4pPr marL="1600200" indent="-228600" defTabSz="2641600">
              <a:defRPr sz="1400">
                <a:solidFill>
                  <a:schemeClr val="tx1"/>
                </a:solidFill>
                <a:latin typeface="Times New Roman" panose="02020603050405020304" pitchFamily="18" charset="0"/>
                <a:ea typeface="ＭＳ Ｐゴシック" panose="020B0600070205080204" pitchFamily="34" charset="-128"/>
              </a:defRPr>
            </a:lvl4pPr>
            <a:lvl5pPr marL="2057400" indent="-228600" defTabSz="2641600">
              <a:defRPr sz="1400">
                <a:solidFill>
                  <a:schemeClr val="tx1"/>
                </a:solidFill>
                <a:latin typeface="Times New Roman" panose="02020603050405020304" pitchFamily="18" charset="0"/>
                <a:ea typeface="ＭＳ Ｐゴシック" panose="020B0600070205080204" pitchFamily="34" charset="-128"/>
              </a:defRPr>
            </a:lvl5pPr>
            <a:lvl6pPr marL="25146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30000"/>
              </a:spcBef>
              <a:buFontTx/>
              <a:buChar char="•"/>
            </a:pPr>
            <a:r>
              <a:rPr lang="en-US" altLang="en-US" sz="1200" b="1" dirty="0">
                <a:latin typeface="Arial" panose="020B0604020202020204" pitchFamily="34" charset="0"/>
              </a:rPr>
              <a:t>Data pre-processing: </a:t>
            </a:r>
            <a:r>
              <a:rPr lang="en-US" altLang="en-US" sz="1200" dirty="0">
                <a:latin typeface="Arial" panose="020B0604020202020204" pitchFamily="34" charset="0"/>
              </a:rPr>
              <a:t>Data Imputation, one hot encoding, Scaling, Checking for correlation, up-sampling (SMOTE)</a:t>
            </a:r>
          </a:p>
          <a:p>
            <a:pPr>
              <a:lnSpc>
                <a:spcPct val="90000"/>
              </a:lnSpc>
              <a:spcBef>
                <a:spcPct val="30000"/>
              </a:spcBef>
              <a:buFontTx/>
              <a:buChar char="•"/>
            </a:pPr>
            <a:r>
              <a:rPr lang="en-US" altLang="en-US" sz="1200" b="1" dirty="0">
                <a:latin typeface="Arial" panose="020B0604020202020204" pitchFamily="34" charset="0"/>
              </a:rPr>
              <a:t>Feature reduction: </a:t>
            </a:r>
            <a:r>
              <a:rPr lang="en-US" altLang="en-US" sz="1200" dirty="0">
                <a:latin typeface="Arial" panose="020B0604020202020204" pitchFamily="34" charset="0"/>
              </a:rPr>
              <a:t>Feature ranking with recursive feature elimination and cross-validated selection of the best number of features</a:t>
            </a:r>
          </a:p>
          <a:p>
            <a:pPr>
              <a:lnSpc>
                <a:spcPct val="90000"/>
              </a:lnSpc>
              <a:spcBef>
                <a:spcPct val="30000"/>
              </a:spcBef>
              <a:buFontTx/>
              <a:buChar char="•"/>
            </a:pPr>
            <a:r>
              <a:rPr lang="en-US" altLang="en-US" sz="1200" b="1" dirty="0">
                <a:latin typeface="Arial" panose="020B0604020202020204" pitchFamily="34" charset="0"/>
              </a:rPr>
              <a:t>Model Techniques: </a:t>
            </a:r>
            <a:r>
              <a:rPr lang="en-US" altLang="en-US" sz="1200" dirty="0">
                <a:latin typeface="Arial" panose="020B0604020202020204" pitchFamily="34" charset="0"/>
              </a:rPr>
              <a:t>Logistic Regression, SVM, Naïve Bayes, KNN, Decision Tree and Random Forests, Ensemble Models (Vecstack, StackingCVClassifier, StackingClassifier, VotingClassifier)</a:t>
            </a:r>
          </a:p>
          <a:p>
            <a:pPr>
              <a:lnSpc>
                <a:spcPct val="90000"/>
              </a:lnSpc>
              <a:spcBef>
                <a:spcPct val="30000"/>
              </a:spcBef>
              <a:buFontTx/>
              <a:buChar char="•"/>
            </a:pPr>
            <a:r>
              <a:rPr lang="en-US" altLang="en-US" sz="1200" b="1" dirty="0">
                <a:latin typeface="Arial" panose="020B0604020202020204" pitchFamily="34" charset="0"/>
              </a:rPr>
              <a:t>Parameter Selection:</a:t>
            </a:r>
            <a:r>
              <a:rPr lang="en-US" altLang="en-US" sz="1200" dirty="0">
                <a:latin typeface="Arial" panose="020B0604020202020204" pitchFamily="34" charset="0"/>
              </a:rPr>
              <a:t> Randomized search on hyper parameters – RandomizedSearchCV.</a:t>
            </a:r>
          </a:p>
        </p:txBody>
      </p:sp>
      <p:sp>
        <p:nvSpPr>
          <p:cNvPr id="33" name="Rectangle 32">
            <a:extLst>
              <a:ext uri="{FF2B5EF4-FFF2-40B4-BE49-F238E27FC236}">
                <a16:creationId xmlns:a16="http://schemas.microsoft.com/office/drawing/2014/main" id="{DDF49554-3B0F-4FAF-95E1-EBE1ED261A9A}"/>
              </a:ext>
            </a:extLst>
          </p:cNvPr>
          <p:cNvSpPr/>
          <p:nvPr/>
        </p:nvSpPr>
        <p:spPr bwMode="auto">
          <a:xfrm>
            <a:off x="10940330" y="1994508"/>
            <a:ext cx="3828616" cy="216660"/>
          </a:xfrm>
          <a:prstGeom prst="rect">
            <a:avLst/>
          </a:prstGeom>
          <a:solidFill>
            <a:schemeClr val="bg1">
              <a:lumMod val="9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65" charset="0"/>
            </a:endParaRPr>
          </a:p>
        </p:txBody>
      </p:sp>
      <p:sp>
        <p:nvSpPr>
          <p:cNvPr id="5131" name="Rectangle 471">
            <a:extLst>
              <a:ext uri="{FF2B5EF4-FFF2-40B4-BE49-F238E27FC236}">
                <a16:creationId xmlns:a16="http://schemas.microsoft.com/office/drawing/2014/main" id="{096D7B82-5802-4D84-A9E3-F45FDD6CF46A}"/>
              </a:ext>
            </a:extLst>
          </p:cNvPr>
          <p:cNvSpPr>
            <a:spLocks noChangeArrowheads="1"/>
          </p:cNvSpPr>
          <p:nvPr/>
        </p:nvSpPr>
        <p:spPr bwMode="auto">
          <a:xfrm>
            <a:off x="10850563" y="1730773"/>
            <a:ext cx="4078287" cy="434094"/>
          </a:xfrm>
          <a:prstGeom prst="rect">
            <a:avLst/>
          </a:prstGeom>
          <a:noFill/>
          <a:ln>
            <a:noFill/>
          </a:ln>
        </p:spPr>
        <p:txBody>
          <a:bodyPr wrap="square" lIns="157162" tIns="77788" rIns="157162" bIns="77788">
            <a:spAutoFit/>
          </a:bodyPr>
          <a:lstStyle>
            <a:lvl1pPr defTabSz="2641600">
              <a:defRPr sz="1400">
                <a:solidFill>
                  <a:schemeClr val="tx1"/>
                </a:solidFill>
                <a:latin typeface="Times New Roman" panose="02020603050405020304" pitchFamily="18" charset="0"/>
                <a:ea typeface="ＭＳ Ｐゴシック" panose="020B0600070205080204" pitchFamily="34" charset="-128"/>
              </a:defRPr>
            </a:lvl1pPr>
            <a:lvl2pPr marL="37931725" indent="-37474525" defTabSz="2641600">
              <a:defRPr sz="1400">
                <a:solidFill>
                  <a:schemeClr val="tx1"/>
                </a:solidFill>
                <a:latin typeface="Times New Roman" panose="02020603050405020304" pitchFamily="18" charset="0"/>
                <a:ea typeface="ＭＳ Ｐゴシック" panose="020B0600070205080204" pitchFamily="34" charset="-128"/>
              </a:defRPr>
            </a:lvl2pPr>
            <a:lvl3pPr marL="1143000" indent="-228600" defTabSz="2641600">
              <a:defRPr sz="1400">
                <a:solidFill>
                  <a:schemeClr val="tx1"/>
                </a:solidFill>
                <a:latin typeface="Times New Roman" panose="02020603050405020304" pitchFamily="18" charset="0"/>
                <a:ea typeface="ＭＳ Ｐゴシック" panose="020B0600070205080204" pitchFamily="34" charset="-128"/>
              </a:defRPr>
            </a:lvl3pPr>
            <a:lvl4pPr marL="1600200" indent="-228600" defTabSz="2641600">
              <a:defRPr sz="1400">
                <a:solidFill>
                  <a:schemeClr val="tx1"/>
                </a:solidFill>
                <a:latin typeface="Times New Roman" panose="02020603050405020304" pitchFamily="18" charset="0"/>
                <a:ea typeface="ＭＳ Ｐゴシック" panose="020B0600070205080204" pitchFamily="34" charset="-128"/>
              </a:defRPr>
            </a:lvl4pPr>
            <a:lvl5pPr marL="2057400" indent="-228600" defTabSz="2641600">
              <a:defRPr sz="1400">
                <a:solidFill>
                  <a:schemeClr val="tx1"/>
                </a:solidFill>
                <a:latin typeface="Times New Roman" panose="02020603050405020304" pitchFamily="18" charset="0"/>
                <a:ea typeface="ＭＳ Ｐゴシック" panose="020B0600070205080204" pitchFamily="34" charset="-128"/>
              </a:defRPr>
            </a:lvl5pPr>
            <a:lvl6pPr marL="25146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dirty="0">
                <a:solidFill>
                  <a:srgbClr val="9E0700"/>
                </a:solidFill>
                <a:effectLst>
                  <a:glow rad="228600">
                    <a:schemeClr val="accent3">
                      <a:satMod val="175000"/>
                      <a:alpha val="40000"/>
                    </a:schemeClr>
                  </a:glow>
                </a:effectLst>
                <a:latin typeface="Arial" panose="020B0604020202020204" pitchFamily="34" charset="0"/>
              </a:rPr>
              <a:t>Model Approaches and Evaluation</a:t>
            </a:r>
            <a:endParaRPr lang="en-US" altLang="en-US" sz="1800" b="1" dirty="0">
              <a:solidFill>
                <a:srgbClr val="993300"/>
              </a:solidFill>
              <a:effectLst>
                <a:glow rad="228600">
                  <a:schemeClr val="accent3">
                    <a:satMod val="175000"/>
                    <a:alpha val="40000"/>
                  </a:schemeClr>
                </a:glow>
              </a:effectLst>
              <a:latin typeface="Arial" panose="020B0604020202020204" pitchFamily="34" charset="0"/>
            </a:endParaRPr>
          </a:p>
        </p:txBody>
      </p:sp>
      <p:sp>
        <p:nvSpPr>
          <p:cNvPr id="5134" name="Rectangle 564">
            <a:extLst>
              <a:ext uri="{FF2B5EF4-FFF2-40B4-BE49-F238E27FC236}">
                <a16:creationId xmlns:a16="http://schemas.microsoft.com/office/drawing/2014/main" id="{9D0491A8-0E28-421D-99B5-959F53A6F483}"/>
              </a:ext>
            </a:extLst>
          </p:cNvPr>
          <p:cNvSpPr>
            <a:spLocks noChangeArrowheads="1"/>
          </p:cNvSpPr>
          <p:nvPr/>
        </p:nvSpPr>
        <p:spPr bwMode="auto">
          <a:xfrm>
            <a:off x="10940330" y="4344783"/>
            <a:ext cx="2980244" cy="434094"/>
          </a:xfrm>
          <a:prstGeom prst="rect">
            <a:avLst/>
          </a:prstGeom>
          <a:noFill/>
          <a:ln>
            <a:noFill/>
          </a:ln>
        </p:spPr>
        <p:txBody>
          <a:bodyPr wrap="square" lIns="157162" tIns="77788" rIns="157162" bIns="77788">
            <a:spAutoFit/>
          </a:bodyPr>
          <a:lstStyle>
            <a:lvl1pPr defTabSz="2641600">
              <a:defRPr sz="1400">
                <a:solidFill>
                  <a:schemeClr val="tx1"/>
                </a:solidFill>
                <a:latin typeface="Times New Roman" panose="02020603050405020304" pitchFamily="18" charset="0"/>
                <a:ea typeface="ＭＳ Ｐゴシック" panose="020B0600070205080204" pitchFamily="34" charset="-128"/>
              </a:defRPr>
            </a:lvl1pPr>
            <a:lvl2pPr marL="37931725" indent="-37474525" defTabSz="2641600">
              <a:defRPr sz="1400">
                <a:solidFill>
                  <a:schemeClr val="tx1"/>
                </a:solidFill>
                <a:latin typeface="Times New Roman" panose="02020603050405020304" pitchFamily="18" charset="0"/>
                <a:ea typeface="ＭＳ Ｐゴシック" panose="020B0600070205080204" pitchFamily="34" charset="-128"/>
              </a:defRPr>
            </a:lvl2pPr>
            <a:lvl3pPr marL="1143000" indent="-228600" defTabSz="2641600">
              <a:defRPr sz="1400">
                <a:solidFill>
                  <a:schemeClr val="tx1"/>
                </a:solidFill>
                <a:latin typeface="Times New Roman" panose="02020603050405020304" pitchFamily="18" charset="0"/>
                <a:ea typeface="ＭＳ Ｐゴシック" panose="020B0600070205080204" pitchFamily="34" charset="-128"/>
              </a:defRPr>
            </a:lvl3pPr>
            <a:lvl4pPr marL="1600200" indent="-228600" defTabSz="2641600">
              <a:defRPr sz="1400">
                <a:solidFill>
                  <a:schemeClr val="tx1"/>
                </a:solidFill>
                <a:latin typeface="Times New Roman" panose="02020603050405020304" pitchFamily="18" charset="0"/>
                <a:ea typeface="ＭＳ Ｐゴシック" panose="020B0600070205080204" pitchFamily="34" charset="-128"/>
              </a:defRPr>
            </a:lvl4pPr>
            <a:lvl5pPr marL="2057400" indent="-228600" defTabSz="2641600">
              <a:defRPr sz="1400">
                <a:solidFill>
                  <a:schemeClr val="tx1"/>
                </a:solidFill>
                <a:latin typeface="Times New Roman" panose="02020603050405020304" pitchFamily="18" charset="0"/>
                <a:ea typeface="ＭＳ Ｐゴシック" panose="020B0600070205080204" pitchFamily="34" charset="-128"/>
              </a:defRPr>
            </a:lvl5pPr>
            <a:lvl6pPr marL="25146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dirty="0">
                <a:solidFill>
                  <a:srgbClr val="9E0700"/>
                </a:solidFill>
                <a:effectLst>
                  <a:glow rad="228600">
                    <a:schemeClr val="accent3">
                      <a:satMod val="175000"/>
                      <a:alpha val="40000"/>
                    </a:schemeClr>
                  </a:glow>
                </a:effectLst>
                <a:latin typeface="Arial" panose="020B0604020202020204" pitchFamily="34" charset="0"/>
              </a:rPr>
              <a:t>Model Effectiveness</a:t>
            </a:r>
          </a:p>
        </p:txBody>
      </p:sp>
      <p:sp>
        <p:nvSpPr>
          <p:cNvPr id="5142" name="Rectangle 564">
            <a:extLst>
              <a:ext uri="{FF2B5EF4-FFF2-40B4-BE49-F238E27FC236}">
                <a16:creationId xmlns:a16="http://schemas.microsoft.com/office/drawing/2014/main" id="{C97E7DAC-E0E1-4D7A-A599-C4417B46DE42}"/>
              </a:ext>
            </a:extLst>
          </p:cNvPr>
          <p:cNvSpPr>
            <a:spLocks noChangeArrowheads="1"/>
          </p:cNvSpPr>
          <p:nvPr/>
        </p:nvSpPr>
        <p:spPr bwMode="auto">
          <a:xfrm>
            <a:off x="10850563" y="7175500"/>
            <a:ext cx="1703387" cy="433388"/>
          </a:xfrm>
          <a:prstGeom prst="rect">
            <a:avLst/>
          </a:prstGeom>
          <a:noFill/>
          <a:ln>
            <a:noFill/>
          </a:ln>
        </p:spPr>
        <p:txBody>
          <a:bodyPr wrap="none" lIns="157162" tIns="77788" rIns="157162" bIns="77788">
            <a:spAutoFit/>
          </a:bodyPr>
          <a:lstStyle>
            <a:lvl1pPr defTabSz="2641600">
              <a:defRPr sz="1400">
                <a:solidFill>
                  <a:schemeClr val="tx1"/>
                </a:solidFill>
                <a:latin typeface="Times New Roman" panose="02020603050405020304" pitchFamily="18" charset="0"/>
                <a:ea typeface="ＭＳ Ｐゴシック" panose="020B0600070205080204" pitchFamily="34" charset="-128"/>
              </a:defRPr>
            </a:lvl1pPr>
            <a:lvl2pPr marL="37931725" indent="-37474525" defTabSz="2641600">
              <a:defRPr sz="1400">
                <a:solidFill>
                  <a:schemeClr val="tx1"/>
                </a:solidFill>
                <a:latin typeface="Times New Roman" panose="02020603050405020304" pitchFamily="18" charset="0"/>
                <a:ea typeface="ＭＳ Ｐゴシック" panose="020B0600070205080204" pitchFamily="34" charset="-128"/>
              </a:defRPr>
            </a:lvl2pPr>
            <a:lvl3pPr marL="1143000" indent="-228600" defTabSz="2641600">
              <a:defRPr sz="1400">
                <a:solidFill>
                  <a:schemeClr val="tx1"/>
                </a:solidFill>
                <a:latin typeface="Times New Roman" panose="02020603050405020304" pitchFamily="18" charset="0"/>
                <a:ea typeface="ＭＳ Ｐゴシック" panose="020B0600070205080204" pitchFamily="34" charset="-128"/>
              </a:defRPr>
            </a:lvl3pPr>
            <a:lvl4pPr marL="1600200" indent="-228600" defTabSz="2641600">
              <a:defRPr sz="1400">
                <a:solidFill>
                  <a:schemeClr val="tx1"/>
                </a:solidFill>
                <a:latin typeface="Times New Roman" panose="02020603050405020304" pitchFamily="18" charset="0"/>
                <a:ea typeface="ＭＳ Ｐゴシック" panose="020B0600070205080204" pitchFamily="34" charset="-128"/>
              </a:defRPr>
            </a:lvl4pPr>
            <a:lvl5pPr marL="2057400" indent="-228600" defTabSz="2641600">
              <a:defRPr sz="1400">
                <a:solidFill>
                  <a:schemeClr val="tx1"/>
                </a:solidFill>
                <a:latin typeface="Times New Roman" panose="02020603050405020304" pitchFamily="18" charset="0"/>
                <a:ea typeface="ＭＳ Ｐゴシック" panose="020B0600070205080204" pitchFamily="34" charset="-128"/>
              </a:defRPr>
            </a:lvl5pPr>
            <a:lvl6pPr marL="25146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dirty="0">
                <a:solidFill>
                  <a:srgbClr val="9E0700"/>
                </a:solidFill>
                <a:effectLst>
                  <a:glow rad="228600">
                    <a:schemeClr val="accent3">
                      <a:satMod val="175000"/>
                      <a:alpha val="40000"/>
                    </a:schemeClr>
                  </a:glow>
                </a:effectLst>
                <a:latin typeface="Arial" panose="020B0604020202020204" pitchFamily="34" charset="0"/>
              </a:rPr>
              <a:t>Conclusions</a:t>
            </a:r>
          </a:p>
        </p:txBody>
      </p:sp>
      <p:sp>
        <p:nvSpPr>
          <p:cNvPr id="29" name="Rectangle 28">
            <a:extLst>
              <a:ext uri="{FF2B5EF4-FFF2-40B4-BE49-F238E27FC236}">
                <a16:creationId xmlns:a16="http://schemas.microsoft.com/office/drawing/2014/main" id="{656F9324-AED2-43DA-B533-9C6CCEB0BE75}"/>
              </a:ext>
            </a:extLst>
          </p:cNvPr>
          <p:cNvSpPr/>
          <p:nvPr/>
        </p:nvSpPr>
        <p:spPr bwMode="auto">
          <a:xfrm>
            <a:off x="452728" y="5021690"/>
            <a:ext cx="1400176" cy="122682"/>
          </a:xfrm>
          <a:prstGeom prst="rect">
            <a:avLst/>
          </a:prstGeom>
          <a:solidFill>
            <a:schemeClr val="bg1">
              <a:lumMod val="9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65" charset="0"/>
            </a:endParaRPr>
          </a:p>
        </p:txBody>
      </p:sp>
      <p:sp>
        <p:nvSpPr>
          <p:cNvPr id="5136" name="Rectangle 458">
            <a:extLst>
              <a:ext uri="{FF2B5EF4-FFF2-40B4-BE49-F238E27FC236}">
                <a16:creationId xmlns:a16="http://schemas.microsoft.com/office/drawing/2014/main" id="{44DB220B-E67C-480D-9E5A-68FAECDB635E}"/>
              </a:ext>
            </a:extLst>
          </p:cNvPr>
          <p:cNvSpPr>
            <a:spLocks noChangeArrowheads="1"/>
          </p:cNvSpPr>
          <p:nvPr/>
        </p:nvSpPr>
        <p:spPr bwMode="auto">
          <a:xfrm>
            <a:off x="467016" y="4772227"/>
            <a:ext cx="1400175" cy="434975"/>
          </a:xfrm>
          <a:prstGeom prst="rect">
            <a:avLst/>
          </a:prstGeom>
          <a:noFill/>
          <a:ln>
            <a:noFill/>
          </a:ln>
        </p:spPr>
        <p:txBody>
          <a:bodyPr lIns="157162" tIns="77788" rIns="157162" bIns="77788">
            <a:spAutoFit/>
          </a:bodyPr>
          <a:lstStyle>
            <a:lvl1pPr defTabSz="2641600">
              <a:defRPr sz="1400">
                <a:solidFill>
                  <a:schemeClr val="tx1"/>
                </a:solidFill>
                <a:latin typeface="Times New Roman" panose="02020603050405020304" pitchFamily="18" charset="0"/>
                <a:ea typeface="ＭＳ Ｐゴシック" panose="020B0600070205080204" pitchFamily="34" charset="-128"/>
              </a:defRPr>
            </a:lvl1pPr>
            <a:lvl2pPr marL="37931725" indent="-37474525" defTabSz="2641600">
              <a:defRPr sz="1400">
                <a:solidFill>
                  <a:schemeClr val="tx1"/>
                </a:solidFill>
                <a:latin typeface="Times New Roman" panose="02020603050405020304" pitchFamily="18" charset="0"/>
                <a:ea typeface="ＭＳ Ｐゴシック" panose="020B0600070205080204" pitchFamily="34" charset="-128"/>
              </a:defRPr>
            </a:lvl2pPr>
            <a:lvl3pPr marL="1143000" indent="-228600" defTabSz="2641600">
              <a:defRPr sz="1400">
                <a:solidFill>
                  <a:schemeClr val="tx1"/>
                </a:solidFill>
                <a:latin typeface="Times New Roman" panose="02020603050405020304" pitchFamily="18" charset="0"/>
                <a:ea typeface="ＭＳ Ｐゴシック" panose="020B0600070205080204" pitchFamily="34" charset="-128"/>
              </a:defRPr>
            </a:lvl3pPr>
            <a:lvl4pPr marL="1600200" indent="-228600" defTabSz="2641600">
              <a:defRPr sz="1400">
                <a:solidFill>
                  <a:schemeClr val="tx1"/>
                </a:solidFill>
                <a:latin typeface="Times New Roman" panose="02020603050405020304" pitchFamily="18" charset="0"/>
                <a:ea typeface="ＭＳ Ｐゴシック" panose="020B0600070205080204" pitchFamily="34" charset="-128"/>
              </a:defRPr>
            </a:lvl4pPr>
            <a:lvl5pPr marL="2057400" indent="-228600" defTabSz="2641600">
              <a:defRPr sz="1400">
                <a:solidFill>
                  <a:schemeClr val="tx1"/>
                </a:solidFill>
                <a:latin typeface="Times New Roman" panose="02020603050405020304" pitchFamily="18" charset="0"/>
                <a:ea typeface="ＭＳ Ｐゴシック" panose="020B0600070205080204" pitchFamily="34" charset="-128"/>
              </a:defRPr>
            </a:lvl5pPr>
            <a:lvl6pPr marL="25146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dirty="0">
                <a:solidFill>
                  <a:srgbClr val="9E0700"/>
                </a:solidFill>
                <a:latin typeface="Arial" panose="020B0604020202020204" pitchFamily="34" charset="0"/>
              </a:rPr>
              <a:t>Problem</a:t>
            </a:r>
          </a:p>
        </p:txBody>
      </p:sp>
      <p:sp>
        <p:nvSpPr>
          <p:cNvPr id="5129" name="Rectangle 462">
            <a:extLst>
              <a:ext uri="{FF2B5EF4-FFF2-40B4-BE49-F238E27FC236}">
                <a16:creationId xmlns:a16="http://schemas.microsoft.com/office/drawing/2014/main" id="{399FA321-34DA-4EF5-8659-223D40C1EF11}"/>
              </a:ext>
            </a:extLst>
          </p:cNvPr>
          <p:cNvSpPr>
            <a:spLocks noChangeArrowheads="1"/>
          </p:cNvSpPr>
          <p:nvPr/>
        </p:nvSpPr>
        <p:spPr bwMode="auto">
          <a:xfrm>
            <a:off x="415926" y="7097915"/>
            <a:ext cx="2563812" cy="433388"/>
          </a:xfrm>
          <a:prstGeom prst="rect">
            <a:avLst/>
          </a:prstGeom>
          <a:noFill/>
          <a:ln>
            <a:noFill/>
          </a:ln>
        </p:spPr>
        <p:txBody>
          <a:bodyPr lIns="157162" tIns="77788" rIns="157162" bIns="77788">
            <a:spAutoFit/>
          </a:bodyPr>
          <a:lstStyle>
            <a:lvl1pPr defTabSz="2641600">
              <a:defRPr sz="1400">
                <a:solidFill>
                  <a:schemeClr val="tx1"/>
                </a:solidFill>
                <a:latin typeface="Times New Roman" panose="02020603050405020304" pitchFamily="18" charset="0"/>
                <a:ea typeface="ＭＳ Ｐゴシック" panose="020B0600070205080204" pitchFamily="34" charset="-128"/>
              </a:defRPr>
            </a:lvl1pPr>
            <a:lvl2pPr marL="37931725" indent="-37474525" defTabSz="2641600">
              <a:defRPr sz="1400">
                <a:solidFill>
                  <a:schemeClr val="tx1"/>
                </a:solidFill>
                <a:latin typeface="Times New Roman" panose="02020603050405020304" pitchFamily="18" charset="0"/>
                <a:ea typeface="ＭＳ Ｐゴシック" panose="020B0600070205080204" pitchFamily="34" charset="-128"/>
              </a:defRPr>
            </a:lvl2pPr>
            <a:lvl3pPr marL="1143000" indent="-228600" defTabSz="2641600">
              <a:defRPr sz="1400">
                <a:solidFill>
                  <a:schemeClr val="tx1"/>
                </a:solidFill>
                <a:latin typeface="Times New Roman" panose="02020603050405020304" pitchFamily="18" charset="0"/>
                <a:ea typeface="ＭＳ Ｐゴシック" panose="020B0600070205080204" pitchFamily="34" charset="-128"/>
              </a:defRPr>
            </a:lvl3pPr>
            <a:lvl4pPr marL="1600200" indent="-228600" defTabSz="2641600">
              <a:defRPr sz="1400">
                <a:solidFill>
                  <a:schemeClr val="tx1"/>
                </a:solidFill>
                <a:latin typeface="Times New Roman" panose="02020603050405020304" pitchFamily="18" charset="0"/>
                <a:ea typeface="ＭＳ Ｐゴシック" panose="020B0600070205080204" pitchFamily="34" charset="-128"/>
              </a:defRPr>
            </a:lvl4pPr>
            <a:lvl5pPr marL="2057400" indent="-228600" defTabSz="2641600">
              <a:defRPr sz="1400">
                <a:solidFill>
                  <a:schemeClr val="tx1"/>
                </a:solidFill>
                <a:latin typeface="Times New Roman" panose="02020603050405020304" pitchFamily="18" charset="0"/>
                <a:ea typeface="ＭＳ Ｐゴシック" panose="020B0600070205080204" pitchFamily="34" charset="-128"/>
              </a:defRPr>
            </a:lvl5pPr>
            <a:lvl6pPr marL="25146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6pPr>
            <a:lvl7pPr marL="29718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7pPr>
            <a:lvl8pPr marL="34290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8pPr>
            <a:lvl9pPr marL="3886200" indent="-228600" defTabSz="2641600" eaLnBrk="0" fontAlgn="base" hangingPunct="0">
              <a:spcBef>
                <a:spcPct val="0"/>
              </a:spcBef>
              <a:spcAft>
                <a:spcPct val="0"/>
              </a:spcAft>
              <a:defRPr sz="1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dirty="0">
                <a:solidFill>
                  <a:srgbClr val="9E0700"/>
                </a:solidFill>
                <a:latin typeface="Arial" panose="020B0604020202020204" pitchFamily="34" charset="0"/>
              </a:rPr>
              <a:t>Feature Importance</a:t>
            </a:r>
          </a:p>
        </p:txBody>
      </p:sp>
      <p:pic>
        <p:nvPicPr>
          <p:cNvPr id="7" name="Picture 6">
            <a:extLst>
              <a:ext uri="{FF2B5EF4-FFF2-40B4-BE49-F238E27FC236}">
                <a16:creationId xmlns:a16="http://schemas.microsoft.com/office/drawing/2014/main" id="{9055F0A4-C9B4-4FA8-B9E7-9BD10B032053}"/>
              </a:ext>
            </a:extLst>
          </p:cNvPr>
          <p:cNvPicPr>
            <a:picLocks noChangeAspect="1"/>
          </p:cNvPicPr>
          <p:nvPr/>
        </p:nvPicPr>
        <p:blipFill>
          <a:blip r:embed="rId6"/>
          <a:stretch>
            <a:fillRect/>
          </a:stretch>
        </p:blipFill>
        <p:spPr>
          <a:xfrm>
            <a:off x="6039141" y="4324552"/>
            <a:ext cx="3819526" cy="2957053"/>
          </a:xfrm>
          <a:prstGeom prst="rect">
            <a:avLst/>
          </a:prstGeom>
        </p:spPr>
      </p:pic>
      <p:pic>
        <p:nvPicPr>
          <p:cNvPr id="34" name="Picture 33">
            <a:extLst>
              <a:ext uri="{FF2B5EF4-FFF2-40B4-BE49-F238E27FC236}">
                <a16:creationId xmlns:a16="http://schemas.microsoft.com/office/drawing/2014/main" id="{F0754637-A69F-4E13-85A8-0CE0366E98B0}"/>
              </a:ext>
            </a:extLst>
          </p:cNvPr>
          <p:cNvPicPr>
            <a:picLocks noChangeAspect="1"/>
          </p:cNvPicPr>
          <p:nvPr/>
        </p:nvPicPr>
        <p:blipFill>
          <a:blip r:embed="rId7"/>
          <a:stretch>
            <a:fillRect/>
          </a:stretch>
        </p:blipFill>
        <p:spPr>
          <a:xfrm>
            <a:off x="6175374" y="7436247"/>
            <a:ext cx="3819526" cy="2562225"/>
          </a:xfrm>
          <a:prstGeom prst="rect">
            <a:avLst/>
          </a:prstGeom>
        </p:spPr>
      </p:pic>
      <p:pic>
        <p:nvPicPr>
          <p:cNvPr id="3" name="Picture 2">
            <a:extLst>
              <a:ext uri="{FF2B5EF4-FFF2-40B4-BE49-F238E27FC236}">
                <a16:creationId xmlns:a16="http://schemas.microsoft.com/office/drawing/2014/main" id="{9B0BF02C-C2DC-48C5-9522-865D5E9DECF2}"/>
              </a:ext>
            </a:extLst>
          </p:cNvPr>
          <p:cNvPicPr>
            <a:picLocks noChangeAspect="1"/>
          </p:cNvPicPr>
          <p:nvPr/>
        </p:nvPicPr>
        <p:blipFill>
          <a:blip r:embed="rId8"/>
          <a:stretch>
            <a:fillRect/>
          </a:stretch>
        </p:blipFill>
        <p:spPr>
          <a:xfrm>
            <a:off x="5200838" y="2023132"/>
            <a:ext cx="5271556" cy="2317094"/>
          </a:xfrm>
          <a:prstGeom prst="rect">
            <a:avLst/>
          </a:prstGeom>
        </p:spPr>
      </p:pic>
      <p:sp>
        <p:nvSpPr>
          <p:cNvPr id="4" name="Rectangle 3">
            <a:extLst>
              <a:ext uri="{FF2B5EF4-FFF2-40B4-BE49-F238E27FC236}">
                <a16:creationId xmlns:a16="http://schemas.microsoft.com/office/drawing/2014/main" id="{DC4E1A80-336E-47A0-8F71-18FC26FA763F}"/>
              </a:ext>
            </a:extLst>
          </p:cNvPr>
          <p:cNvSpPr/>
          <p:nvPr/>
        </p:nvSpPr>
        <p:spPr bwMode="auto">
          <a:xfrm>
            <a:off x="5764566" y="2623444"/>
            <a:ext cx="485422" cy="415396"/>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65" charset="0"/>
            </a:endParaRPr>
          </a:p>
        </p:txBody>
      </p:sp>
    </p:spTree>
    <p:extLst>
      <p:ext uri="{BB962C8B-B14F-4D97-AF65-F5344CB8AC3E}">
        <p14:creationId xmlns:p14="http://schemas.microsoft.com/office/powerpoint/2010/main" val="4172804976"/>
      </p:ext>
    </p:extLst>
  </p:cSld>
  <p:clrMapOvr>
    <a:masterClrMapping/>
  </p:clrMapOvr>
  <p:transition/>
</p:sld>
</file>

<file path=ppt/theme/theme1.xml><?xml version="1.0" encoding="utf-8"?>
<a:theme xmlns:a="http://schemas.openxmlformats.org/drawingml/2006/main" name="Desktop">
  <a:themeElements>
    <a:clrScheme name="Desktop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skto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Times New Roman" pitchFamily="-65"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Times New Roman" pitchFamily="-65" charset="0"/>
          </a:defRPr>
        </a:defPPr>
      </a:lstStyle>
    </a:lnDef>
  </a:objectDefaults>
  <a:extraClrSchemeLst>
    <a:extraClrScheme>
      <a:clrScheme name="Desktop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skto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sktop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sktop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sktop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sktop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sktop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1D1471BDF5DE44A658E08A63EC1CC7" ma:contentTypeVersion="15" ma:contentTypeDescription="Create a new document." ma:contentTypeScope="" ma:versionID="c80d910ffbd8f7eeb653421884471903">
  <xsd:schema xmlns:xsd="http://www.w3.org/2001/XMLSchema" xmlns:xs="http://www.w3.org/2001/XMLSchema" xmlns:p="http://schemas.microsoft.com/office/2006/metadata/properties" xmlns:ns1="http://schemas.microsoft.com/sharepoint/v3" xmlns:ns3="f66e473a-e7a9-4306-80f2-e465f0753c32" xmlns:ns4="6749cd67-c41d-42e8-bde9-ea3e6c98e7d4" targetNamespace="http://schemas.microsoft.com/office/2006/metadata/properties" ma:root="true" ma:fieldsID="6011a1c7b934b918b6a420ac18e01b76" ns1:_="" ns3:_="" ns4:_="">
    <xsd:import namespace="http://schemas.microsoft.com/sharepoint/v3"/>
    <xsd:import namespace="f66e473a-e7a9-4306-80f2-e465f0753c32"/>
    <xsd:import namespace="6749cd67-c41d-42e8-bde9-ea3e6c98e7d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6e473a-e7a9-4306-80f2-e465f0753c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49cd67-c41d-42e8-bde9-ea3e6c98e7d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DBECFC-AC5D-4328-AF42-40EA0FD04D75}">
  <ds:schemaRefs>
    <ds:schemaRef ds:uri="http://schemas.microsoft.com/sharepoint/v3/contenttype/forms"/>
  </ds:schemaRefs>
</ds:datastoreItem>
</file>

<file path=customXml/itemProps2.xml><?xml version="1.0" encoding="utf-8"?>
<ds:datastoreItem xmlns:ds="http://schemas.openxmlformats.org/officeDocument/2006/customXml" ds:itemID="{4D2F60A9-F374-484E-8991-4A4B971910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66e473a-e7a9-4306-80f2-e465f0753c32"/>
    <ds:schemaRef ds:uri="6749cd67-c41d-42e8-bde9-ea3e6c98e7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249</TotalTime>
  <Words>476</Words>
  <Application>Microsoft Office PowerPoint</Application>
  <PresentationFormat>Custom</PresentationFormat>
  <Paragraphs>38</Paragraphs>
  <Slides>1</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5" baseType="lpstr">
      <vt:lpstr>Arial</vt:lpstr>
      <vt:lpstr>Times New Roman</vt:lpstr>
      <vt:lpstr>Desktop</vt:lpstr>
      <vt:lpstr>Clip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maureen stolberg</cp:lastModifiedBy>
  <cp:revision>16</cp:revision>
  <dcterms:created xsi:type="dcterms:W3CDTF">2015-10-22T04:37:18Z</dcterms:created>
  <dcterms:modified xsi:type="dcterms:W3CDTF">2020-09-26T18:33:33Z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0x010100B91D1471BDF5DE44A658E08A63EC1CC7</vt:lpwstr>
  </property>
  <property fmtid="{D5CDD505-2E9C-101B-9397-08002B2CF9AE}" pid="3" name="_ip_UnifiedCompliancePolicyUIAction">
    <vt:lpwstr/>
  </property>
  <property fmtid="{D5CDD505-2E9C-101B-9397-08002B2CF9AE}" pid="4" name="_ip_UnifiedCompliancePolicyProperties">
    <vt:lpwstr/>
  </property>
</Properties>
</file>