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sldIdLst>
    <p:sldId id="309" r:id="rId5"/>
    <p:sldId id="324" r:id="rId6"/>
    <p:sldId id="311" r:id="rId7"/>
    <p:sldId id="258" r:id="rId8"/>
    <p:sldId id="321" r:id="rId9"/>
    <p:sldId id="296" r:id="rId10"/>
    <p:sldId id="313" r:id="rId11"/>
    <p:sldId id="301" r:id="rId12"/>
    <p:sldId id="339" r:id="rId13"/>
    <p:sldId id="323" r:id="rId14"/>
    <p:sldId id="302" r:id="rId15"/>
    <p:sldId id="305" r:id="rId16"/>
    <p:sldId id="336" r:id="rId17"/>
    <p:sldId id="338" r:id="rId18"/>
    <p:sldId id="333" r:id="rId19"/>
    <p:sldId id="299" r:id="rId20"/>
    <p:sldId id="30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602"/>
    <a:srgbClr val="E88C0F"/>
    <a:srgbClr val="FF5050"/>
    <a:srgbClr val="C7DF00"/>
    <a:srgbClr val="AB136A"/>
    <a:srgbClr val="26272C"/>
    <a:srgbClr val="0029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02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Mendonsa" userId="807f947a-e20d-4c54-ab15-7d0182e04552" providerId="ADAL" clId="{A0451867-4047-4FEA-82B4-7B9A9CA9D2D4}"/>
    <pc:docChg chg="undo modSld">
      <pc:chgData name="Kevin Mendonsa" userId="807f947a-e20d-4c54-ab15-7d0182e04552" providerId="ADAL" clId="{A0451867-4047-4FEA-82B4-7B9A9CA9D2D4}" dt="2020-07-09T22:13:50.115" v="36"/>
      <pc:docMkLst>
        <pc:docMk/>
      </pc:docMkLst>
      <pc:sldChg chg="modSp modTransition">
        <pc:chgData name="Kevin Mendonsa" userId="807f947a-e20d-4c54-ab15-7d0182e04552" providerId="ADAL" clId="{A0451867-4047-4FEA-82B4-7B9A9CA9D2D4}" dt="2020-07-09T22:10:50.801" v="30"/>
        <pc:sldMkLst>
          <pc:docMk/>
          <pc:sldMk cId="1881417302" sldId="258"/>
        </pc:sldMkLst>
        <pc:spChg chg="mod">
          <ac:chgData name="Kevin Mendonsa" userId="807f947a-e20d-4c54-ab15-7d0182e04552" providerId="ADAL" clId="{A0451867-4047-4FEA-82B4-7B9A9CA9D2D4}" dt="2020-07-09T22:05:01.240" v="10" actId="122"/>
          <ac:spMkLst>
            <pc:docMk/>
            <pc:sldMk cId="1881417302" sldId="258"/>
            <ac:spMk id="7" creationId="{6B36384D-87E4-4793-8B39-B7477F3044CE}"/>
          </ac:spMkLst>
        </pc:spChg>
      </pc:sldChg>
      <pc:sldChg chg="modSp">
        <pc:chgData name="Kevin Mendonsa" userId="807f947a-e20d-4c54-ab15-7d0182e04552" providerId="ADAL" clId="{A0451867-4047-4FEA-82B4-7B9A9CA9D2D4}" dt="2020-07-09T22:03:33.795" v="1" actId="1076"/>
        <pc:sldMkLst>
          <pc:docMk/>
          <pc:sldMk cId="1623309543" sldId="300"/>
        </pc:sldMkLst>
        <pc:spChg chg="mod">
          <ac:chgData name="Kevin Mendonsa" userId="807f947a-e20d-4c54-ab15-7d0182e04552" providerId="ADAL" clId="{A0451867-4047-4FEA-82B4-7B9A9CA9D2D4}" dt="2020-07-09T22:03:33.795" v="1" actId="1076"/>
          <ac:spMkLst>
            <pc:docMk/>
            <pc:sldMk cId="1623309543" sldId="300"/>
            <ac:spMk id="4" creationId="{200B71E1-6CB4-4959-BA9F-068E634A4759}"/>
          </ac:spMkLst>
        </pc:spChg>
      </pc:sldChg>
      <pc:sldChg chg="modTransition">
        <pc:chgData name="Kevin Mendonsa" userId="807f947a-e20d-4c54-ab15-7d0182e04552" providerId="ADAL" clId="{A0451867-4047-4FEA-82B4-7B9A9CA9D2D4}" dt="2020-07-09T22:13:50.115" v="36"/>
        <pc:sldMkLst>
          <pc:docMk/>
          <pc:sldMk cId="1314790523" sldId="302"/>
        </pc:sldMkLst>
      </pc:sldChg>
      <pc:sldChg chg="modTransition">
        <pc:chgData name="Kevin Mendonsa" userId="807f947a-e20d-4c54-ab15-7d0182e04552" providerId="ADAL" clId="{A0451867-4047-4FEA-82B4-7B9A9CA9D2D4}" dt="2020-07-09T22:11:22.548" v="31"/>
        <pc:sldMkLst>
          <pc:docMk/>
          <pc:sldMk cId="1763407300" sldId="305"/>
        </pc:sldMkLst>
      </pc:sldChg>
      <pc:sldChg chg="modTransition">
        <pc:chgData name="Kevin Mendonsa" userId="807f947a-e20d-4c54-ab15-7d0182e04552" providerId="ADAL" clId="{A0451867-4047-4FEA-82B4-7B9A9CA9D2D4}" dt="2020-07-09T22:10:42.174" v="29"/>
        <pc:sldMkLst>
          <pc:docMk/>
          <pc:sldMk cId="1732332417" sldId="311"/>
        </pc:sldMkLst>
      </pc:sldChg>
      <pc:sldChg chg="modSp modTransition">
        <pc:chgData name="Kevin Mendonsa" userId="807f947a-e20d-4c54-ab15-7d0182e04552" providerId="ADAL" clId="{A0451867-4047-4FEA-82B4-7B9A9CA9D2D4}" dt="2020-07-09T22:10:30.888" v="28"/>
        <pc:sldMkLst>
          <pc:docMk/>
          <pc:sldMk cId="2061918248" sldId="324"/>
        </pc:sldMkLst>
        <pc:spChg chg="mod">
          <ac:chgData name="Kevin Mendonsa" userId="807f947a-e20d-4c54-ab15-7d0182e04552" providerId="ADAL" clId="{A0451867-4047-4FEA-82B4-7B9A9CA9D2D4}" dt="2020-07-09T22:07:48.398" v="26" actId="20577"/>
          <ac:spMkLst>
            <pc:docMk/>
            <pc:sldMk cId="2061918248" sldId="324"/>
            <ac:spMk id="3" creationId="{00000000-0000-0000-0000-000000000000}"/>
          </ac:spMkLst>
        </pc:spChg>
      </pc:sldChg>
      <pc:sldChg chg="modTransition">
        <pc:chgData name="Kevin Mendonsa" userId="807f947a-e20d-4c54-ab15-7d0182e04552" providerId="ADAL" clId="{A0451867-4047-4FEA-82B4-7B9A9CA9D2D4}" dt="2020-07-09T22:11:33.171" v="32"/>
        <pc:sldMkLst>
          <pc:docMk/>
          <pc:sldMk cId="367611496" sldId="326"/>
        </pc:sldMkLst>
      </pc:sldChg>
      <pc:sldChg chg="modTransition">
        <pc:chgData name="Kevin Mendonsa" userId="807f947a-e20d-4c54-ab15-7d0182e04552" providerId="ADAL" clId="{A0451867-4047-4FEA-82B4-7B9A9CA9D2D4}" dt="2020-07-09T22:13:43.560" v="35"/>
        <pc:sldMkLst>
          <pc:docMk/>
          <pc:sldMk cId="759670143" sldId="327"/>
        </pc:sldMkLst>
      </pc:sldChg>
      <pc:sldChg chg="modSp">
        <pc:chgData name="Kevin Mendonsa" userId="807f947a-e20d-4c54-ab15-7d0182e04552" providerId="ADAL" clId="{A0451867-4047-4FEA-82B4-7B9A9CA9D2D4}" dt="2020-07-09T22:06:22.513" v="24" actId="1038"/>
        <pc:sldMkLst>
          <pc:docMk/>
          <pc:sldMk cId="1889699439" sldId="328"/>
        </pc:sldMkLst>
        <pc:picChg chg="mod">
          <ac:chgData name="Kevin Mendonsa" userId="807f947a-e20d-4c54-ab15-7d0182e04552" providerId="ADAL" clId="{A0451867-4047-4FEA-82B4-7B9A9CA9D2D4}" dt="2020-07-09T22:06:22.513" v="24" actId="1038"/>
          <ac:picMkLst>
            <pc:docMk/>
            <pc:sldMk cId="1889699439" sldId="328"/>
            <ac:picMk id="10" creationId="{2093D448-DBE2-49F2-904B-F8D20527FFEA}"/>
          </ac:picMkLst>
        </pc:picChg>
      </pc:sldChg>
    </pc:docChg>
  </pc:docChgLst>
  <pc:docChgLst>
    <pc:chgData name="Vivek Viswanathan" userId="34cca0b8-a94b-4cbc-83b8-1b5c1697976d" providerId="ADAL" clId="{E1F3BD85-0B1A-4CC8-8013-4F6786010FA1}"/>
    <pc:docChg chg="modSld">
      <pc:chgData name="Vivek Viswanathan" userId="34cca0b8-a94b-4cbc-83b8-1b5c1697976d" providerId="ADAL" clId="{E1F3BD85-0B1A-4CC8-8013-4F6786010FA1}" dt="2020-07-17T13:31:11.095" v="96"/>
      <pc:docMkLst>
        <pc:docMk/>
      </pc:docMkLst>
      <pc:sldChg chg="modTransition modNotesTx">
        <pc:chgData name="Vivek Viswanathan" userId="34cca0b8-a94b-4cbc-83b8-1b5c1697976d" providerId="ADAL" clId="{E1F3BD85-0B1A-4CC8-8013-4F6786010FA1}" dt="2020-07-17T13:28:16.148" v="94"/>
        <pc:sldMkLst>
          <pc:docMk/>
          <pc:sldMk cId="2852926493" sldId="296"/>
        </pc:sldMkLst>
      </pc:sldChg>
      <pc:sldChg chg="modTransition modNotesTx">
        <pc:chgData name="Vivek Viswanathan" userId="34cca0b8-a94b-4cbc-83b8-1b5c1697976d" providerId="ADAL" clId="{E1F3BD85-0B1A-4CC8-8013-4F6786010FA1}" dt="2020-07-17T13:06:22.434" v="93" actId="20577"/>
        <pc:sldMkLst>
          <pc:docMk/>
          <pc:sldMk cId="979662489" sldId="301"/>
        </pc:sldMkLst>
      </pc:sldChg>
      <pc:sldChg chg="modTransition modNotesTx">
        <pc:chgData name="Vivek Viswanathan" userId="34cca0b8-a94b-4cbc-83b8-1b5c1697976d" providerId="ADAL" clId="{E1F3BD85-0B1A-4CC8-8013-4F6786010FA1}" dt="2020-07-17T13:06:11.993" v="89" actId="20577"/>
        <pc:sldMkLst>
          <pc:docMk/>
          <pc:sldMk cId="1314790523" sldId="302"/>
        </pc:sldMkLst>
      </pc:sldChg>
      <pc:sldChg chg="modTransition">
        <pc:chgData name="Vivek Viswanathan" userId="34cca0b8-a94b-4cbc-83b8-1b5c1697976d" providerId="ADAL" clId="{E1F3BD85-0B1A-4CC8-8013-4F6786010FA1}" dt="2020-07-09T22:54:01.775" v="64"/>
        <pc:sldMkLst>
          <pc:docMk/>
          <pc:sldMk cId="3472073024" sldId="313"/>
        </pc:sldMkLst>
      </pc:sldChg>
      <pc:sldChg chg="modTransition">
        <pc:chgData name="Vivek Viswanathan" userId="34cca0b8-a94b-4cbc-83b8-1b5c1697976d" providerId="ADAL" clId="{E1F3BD85-0B1A-4CC8-8013-4F6786010FA1}" dt="2020-07-17T13:31:11.095" v="96"/>
        <pc:sldMkLst>
          <pc:docMk/>
          <pc:sldMk cId="3013809670" sldId="323"/>
        </pc:sldMkLst>
      </pc:sldChg>
    </pc:docChg>
  </pc:docChgLst>
  <pc:docChgLst>
    <pc:chgData name="Kevin Mendonsa" userId="807f947a-e20d-4c54-ab15-7d0182e04552" providerId="ADAL" clId="{CF89F522-B55C-4518-AFB8-A03DEA0F3A7A}"/>
    <pc:docChg chg="undo custSel mod addSld delSld modSld sldOrd">
      <pc:chgData name="Kevin Mendonsa" userId="807f947a-e20d-4c54-ab15-7d0182e04552" providerId="ADAL" clId="{CF89F522-B55C-4518-AFB8-A03DEA0F3A7A}" dt="2020-07-17T13:50:29.494" v="7558" actId="20577"/>
      <pc:docMkLst>
        <pc:docMk/>
      </pc:docMkLst>
      <pc:sldChg chg="modSp modNotesTx">
        <pc:chgData name="Kevin Mendonsa" userId="807f947a-e20d-4c54-ab15-7d0182e04552" providerId="ADAL" clId="{CF89F522-B55C-4518-AFB8-A03DEA0F3A7A}" dt="2020-07-17T00:26:02.911" v="7121" actId="6549"/>
        <pc:sldMkLst>
          <pc:docMk/>
          <pc:sldMk cId="1881417302" sldId="258"/>
        </pc:sldMkLst>
        <pc:spChg chg="mod">
          <ac:chgData name="Kevin Mendonsa" userId="807f947a-e20d-4c54-ab15-7d0182e04552" providerId="ADAL" clId="{CF89F522-B55C-4518-AFB8-A03DEA0F3A7A}" dt="2020-07-11T18:03:54.841" v="4679" actId="1035"/>
          <ac:spMkLst>
            <pc:docMk/>
            <pc:sldMk cId="1881417302" sldId="258"/>
            <ac:spMk id="3" creationId="{59E5BA1E-89B6-49EA-96BC-CA93CE565A61}"/>
          </ac:spMkLst>
        </pc:spChg>
        <pc:spChg chg="mod">
          <ac:chgData name="Kevin Mendonsa" userId="807f947a-e20d-4c54-ab15-7d0182e04552" providerId="ADAL" clId="{CF89F522-B55C-4518-AFB8-A03DEA0F3A7A}" dt="2020-07-11T18:04:34.960" v="4682" actId="20577"/>
          <ac:spMkLst>
            <pc:docMk/>
            <pc:sldMk cId="1881417302" sldId="258"/>
            <ac:spMk id="5" creationId="{FDF81936-5525-4E6D-BE80-A47AC9600AA2}"/>
          </ac:spMkLst>
        </pc:spChg>
        <pc:spChg chg="mod">
          <ac:chgData name="Kevin Mendonsa" userId="807f947a-e20d-4c54-ab15-7d0182e04552" providerId="ADAL" clId="{CF89F522-B55C-4518-AFB8-A03DEA0F3A7A}" dt="2020-07-16T20:37:19.913" v="5937" actId="122"/>
          <ac:spMkLst>
            <pc:docMk/>
            <pc:sldMk cId="1881417302" sldId="258"/>
            <ac:spMk id="7" creationId="{6B36384D-87E4-4793-8B39-B7477F3044CE}"/>
          </ac:spMkLst>
        </pc:spChg>
      </pc:sldChg>
      <pc:sldChg chg="modSp modTransition">
        <pc:chgData name="Kevin Mendonsa" userId="807f947a-e20d-4c54-ab15-7d0182e04552" providerId="ADAL" clId="{CF89F522-B55C-4518-AFB8-A03DEA0F3A7A}" dt="2020-07-17T01:10:38.198" v="7537"/>
        <pc:sldMkLst>
          <pc:docMk/>
          <pc:sldMk cId="2852926493" sldId="296"/>
        </pc:sldMkLst>
        <pc:spChg chg="mod">
          <ac:chgData name="Kevin Mendonsa" userId="807f947a-e20d-4c54-ab15-7d0182e04552" providerId="ADAL" clId="{CF89F522-B55C-4518-AFB8-A03DEA0F3A7A}" dt="2020-07-17T01:10:00.333" v="7536" actId="14100"/>
          <ac:spMkLst>
            <pc:docMk/>
            <pc:sldMk cId="2852926493" sldId="296"/>
            <ac:spMk id="4" creationId="{D178C0CA-388D-44D9-AE02-7E9693F6822A}"/>
          </ac:spMkLst>
        </pc:spChg>
      </pc:sldChg>
      <pc:sldChg chg="modSp">
        <pc:chgData name="Kevin Mendonsa" userId="807f947a-e20d-4c54-ab15-7d0182e04552" providerId="ADAL" clId="{CF89F522-B55C-4518-AFB8-A03DEA0F3A7A}" dt="2020-07-17T00:43:16.290" v="7487" actId="1076"/>
        <pc:sldMkLst>
          <pc:docMk/>
          <pc:sldMk cId="2165527794" sldId="299"/>
        </pc:sldMkLst>
        <pc:spChg chg="mod">
          <ac:chgData name="Kevin Mendonsa" userId="807f947a-e20d-4c54-ab15-7d0182e04552" providerId="ADAL" clId="{CF89F522-B55C-4518-AFB8-A03DEA0F3A7A}" dt="2020-07-17T00:43:16.290" v="7487" actId="1076"/>
          <ac:spMkLst>
            <pc:docMk/>
            <pc:sldMk cId="2165527794" sldId="299"/>
            <ac:spMk id="4" creationId="{200B71E1-6CB4-4959-BA9F-068E634A4759}"/>
          </ac:spMkLst>
        </pc:spChg>
      </pc:sldChg>
      <pc:sldChg chg="modSp">
        <pc:chgData name="Kevin Mendonsa" userId="807f947a-e20d-4c54-ab15-7d0182e04552" providerId="ADAL" clId="{CF89F522-B55C-4518-AFB8-A03DEA0F3A7A}" dt="2020-07-11T18:33:07.501" v="4748" actId="14100"/>
        <pc:sldMkLst>
          <pc:docMk/>
          <pc:sldMk cId="1314790523" sldId="302"/>
        </pc:sldMkLst>
        <pc:spChg chg="mod ord">
          <ac:chgData name="Kevin Mendonsa" userId="807f947a-e20d-4c54-ab15-7d0182e04552" providerId="ADAL" clId="{CF89F522-B55C-4518-AFB8-A03DEA0F3A7A}" dt="2020-07-11T18:33:07.501" v="4748" actId="14100"/>
          <ac:spMkLst>
            <pc:docMk/>
            <pc:sldMk cId="1314790523" sldId="302"/>
            <ac:spMk id="3" creationId="{D33923D5-507A-4E10-945C-BACDB896E09F}"/>
          </ac:spMkLst>
        </pc:spChg>
        <pc:picChg chg="mod">
          <ac:chgData name="Kevin Mendonsa" userId="807f947a-e20d-4c54-ab15-7d0182e04552" providerId="ADAL" clId="{CF89F522-B55C-4518-AFB8-A03DEA0F3A7A}" dt="2020-07-11T18:31:23.834" v="4739" actId="2085"/>
          <ac:picMkLst>
            <pc:docMk/>
            <pc:sldMk cId="1314790523" sldId="302"/>
            <ac:picMk id="6" creationId="{8BCEEAE1-8839-4399-9804-82D0C9B84B53}"/>
          </ac:picMkLst>
        </pc:picChg>
      </pc:sldChg>
      <pc:sldChg chg="addSp modSp">
        <pc:chgData name="Kevin Mendonsa" userId="807f947a-e20d-4c54-ab15-7d0182e04552" providerId="ADAL" clId="{CF89F522-B55C-4518-AFB8-A03DEA0F3A7A}" dt="2020-07-17T00:27:28.015" v="7133" actId="2711"/>
        <pc:sldMkLst>
          <pc:docMk/>
          <pc:sldMk cId="1763407300" sldId="305"/>
        </pc:sldMkLst>
        <pc:spChg chg="mod">
          <ac:chgData name="Kevin Mendonsa" userId="807f947a-e20d-4c54-ab15-7d0182e04552" providerId="ADAL" clId="{CF89F522-B55C-4518-AFB8-A03DEA0F3A7A}" dt="2020-07-17T00:27:28.015" v="7133" actId="2711"/>
          <ac:spMkLst>
            <pc:docMk/>
            <pc:sldMk cId="1763407300" sldId="305"/>
            <ac:spMk id="7" creationId="{BE31420F-F3F3-4B3B-857B-25F74967D395}"/>
          </ac:spMkLst>
        </pc:spChg>
        <pc:grpChg chg="add mod">
          <ac:chgData name="Kevin Mendonsa" userId="807f947a-e20d-4c54-ab15-7d0182e04552" providerId="ADAL" clId="{CF89F522-B55C-4518-AFB8-A03DEA0F3A7A}" dt="2020-07-16T21:28:50.283" v="6867" actId="164"/>
          <ac:grpSpMkLst>
            <pc:docMk/>
            <pc:sldMk cId="1763407300" sldId="305"/>
            <ac:grpSpMk id="3" creationId="{54A4663C-D562-4D9F-8856-985B93B01C2E}"/>
          </ac:grpSpMkLst>
        </pc:grpChg>
        <pc:picChg chg="add mod">
          <ac:chgData name="Kevin Mendonsa" userId="807f947a-e20d-4c54-ab15-7d0182e04552" providerId="ADAL" clId="{CF89F522-B55C-4518-AFB8-A03DEA0F3A7A}" dt="2020-07-16T21:28:50.283" v="6867" actId="164"/>
          <ac:picMkLst>
            <pc:docMk/>
            <pc:sldMk cId="1763407300" sldId="305"/>
            <ac:picMk id="2" creationId="{914F61D7-7E20-4611-8D49-1ACA21D250C3}"/>
          </ac:picMkLst>
        </pc:picChg>
        <pc:picChg chg="mod">
          <ac:chgData name="Kevin Mendonsa" userId="807f947a-e20d-4c54-ab15-7d0182e04552" providerId="ADAL" clId="{CF89F522-B55C-4518-AFB8-A03DEA0F3A7A}" dt="2020-07-16T21:28:50.283" v="6867" actId="164"/>
          <ac:picMkLst>
            <pc:docMk/>
            <pc:sldMk cId="1763407300" sldId="305"/>
            <ac:picMk id="6" creationId="{26DCF71E-8BB0-486E-B0B1-9250D8159AA6}"/>
          </ac:picMkLst>
        </pc:picChg>
      </pc:sldChg>
      <pc:sldChg chg="modTransition modNotesTx">
        <pc:chgData name="Kevin Mendonsa" userId="807f947a-e20d-4c54-ab15-7d0182e04552" providerId="ADAL" clId="{CF89F522-B55C-4518-AFB8-A03DEA0F3A7A}" dt="2020-07-17T01:07:59.620" v="7533"/>
        <pc:sldMkLst>
          <pc:docMk/>
          <pc:sldMk cId="1301872041" sldId="309"/>
        </pc:sldMkLst>
      </pc:sldChg>
      <pc:sldChg chg="modSp">
        <pc:chgData name="Kevin Mendonsa" userId="807f947a-e20d-4c54-ab15-7d0182e04552" providerId="ADAL" clId="{CF89F522-B55C-4518-AFB8-A03DEA0F3A7A}" dt="2020-07-17T00:27:02.284" v="7131" actId="2711"/>
        <pc:sldMkLst>
          <pc:docMk/>
          <pc:sldMk cId="1732332417" sldId="311"/>
        </pc:sldMkLst>
        <pc:spChg chg="mod">
          <ac:chgData name="Kevin Mendonsa" userId="807f947a-e20d-4c54-ab15-7d0182e04552" providerId="ADAL" clId="{CF89F522-B55C-4518-AFB8-A03DEA0F3A7A}" dt="2020-07-17T00:27:02.284" v="7131" actId="2711"/>
          <ac:spMkLst>
            <pc:docMk/>
            <pc:sldMk cId="1732332417" sldId="311"/>
            <ac:spMk id="7" creationId="{7959D5E4-75C9-4B7A-B0B8-9049257F1155}"/>
          </ac:spMkLst>
        </pc:spChg>
      </pc:sldChg>
      <pc:sldChg chg="modSp">
        <pc:chgData name="Kevin Mendonsa" userId="807f947a-e20d-4c54-ab15-7d0182e04552" providerId="ADAL" clId="{CF89F522-B55C-4518-AFB8-A03DEA0F3A7A}" dt="2020-07-17T00:26:35.162" v="7128" actId="122"/>
        <pc:sldMkLst>
          <pc:docMk/>
          <pc:sldMk cId="3472073024" sldId="313"/>
        </pc:sldMkLst>
        <pc:spChg chg="mod">
          <ac:chgData name="Kevin Mendonsa" userId="807f947a-e20d-4c54-ab15-7d0182e04552" providerId="ADAL" clId="{CF89F522-B55C-4518-AFB8-A03DEA0F3A7A}" dt="2020-07-17T00:26:35.162" v="7128" actId="122"/>
          <ac:spMkLst>
            <pc:docMk/>
            <pc:sldMk cId="3472073024" sldId="313"/>
            <ac:spMk id="13" creationId="{ACC17DBF-5320-4554-B7AD-0AB29469F15E}"/>
          </ac:spMkLst>
        </pc:spChg>
      </pc:sldChg>
      <pc:sldChg chg="modSp">
        <pc:chgData name="Kevin Mendonsa" userId="807f947a-e20d-4c54-ab15-7d0182e04552" providerId="ADAL" clId="{CF89F522-B55C-4518-AFB8-A03DEA0F3A7A}" dt="2020-07-17T00:26:45.233" v="7130" actId="27636"/>
        <pc:sldMkLst>
          <pc:docMk/>
          <pc:sldMk cId="868396767" sldId="321"/>
        </pc:sldMkLst>
        <pc:spChg chg="mod">
          <ac:chgData name="Kevin Mendonsa" userId="807f947a-e20d-4c54-ab15-7d0182e04552" providerId="ADAL" clId="{CF89F522-B55C-4518-AFB8-A03DEA0F3A7A}" dt="2020-07-17T00:26:45.233" v="7130" actId="27636"/>
          <ac:spMkLst>
            <pc:docMk/>
            <pc:sldMk cId="868396767" sldId="321"/>
            <ac:spMk id="4" creationId="{A643CB8F-97C5-4C24-9D08-0A99C7E93A6B}"/>
          </ac:spMkLst>
        </pc:spChg>
      </pc:sldChg>
      <pc:sldChg chg="addSp modSp">
        <pc:chgData name="Kevin Mendonsa" userId="807f947a-e20d-4c54-ab15-7d0182e04552" providerId="ADAL" clId="{CF89F522-B55C-4518-AFB8-A03DEA0F3A7A}" dt="2020-07-17T00:45:25.888" v="7502" actId="1037"/>
        <pc:sldMkLst>
          <pc:docMk/>
          <pc:sldMk cId="3013809670" sldId="323"/>
        </pc:sldMkLst>
        <pc:spChg chg="mod">
          <ac:chgData name="Kevin Mendonsa" userId="807f947a-e20d-4c54-ab15-7d0182e04552" providerId="ADAL" clId="{CF89F522-B55C-4518-AFB8-A03DEA0F3A7A}" dt="2020-07-17T00:27:14.640" v="7132" actId="2711"/>
          <ac:spMkLst>
            <pc:docMk/>
            <pc:sldMk cId="3013809670" sldId="323"/>
            <ac:spMk id="4" creationId="{6E8EE64A-9684-4CBE-9B60-F3415AA92AE8}"/>
          </ac:spMkLst>
        </pc:spChg>
        <pc:cxnChg chg="add mod">
          <ac:chgData name="Kevin Mendonsa" userId="807f947a-e20d-4c54-ab15-7d0182e04552" providerId="ADAL" clId="{CF89F522-B55C-4518-AFB8-A03DEA0F3A7A}" dt="2020-07-17T00:45:25.888" v="7502" actId="1037"/>
          <ac:cxnSpMkLst>
            <pc:docMk/>
            <pc:sldMk cId="3013809670" sldId="323"/>
            <ac:cxnSpMk id="6" creationId="{D6298C5B-CC0C-4CE6-BC58-20CB18915155}"/>
          </ac:cxnSpMkLst>
        </pc:cxnChg>
      </pc:sldChg>
      <pc:sldChg chg="modSp modNotesTx">
        <pc:chgData name="Kevin Mendonsa" userId="807f947a-e20d-4c54-ab15-7d0182e04552" providerId="ADAL" clId="{CF89F522-B55C-4518-AFB8-A03DEA0F3A7A}" dt="2020-07-17T00:25:56.178" v="7114" actId="6549"/>
        <pc:sldMkLst>
          <pc:docMk/>
          <pc:sldMk cId="2061918248" sldId="324"/>
        </pc:sldMkLst>
        <pc:spChg chg="mod">
          <ac:chgData name="Kevin Mendonsa" userId="807f947a-e20d-4c54-ab15-7d0182e04552" providerId="ADAL" clId="{CF89F522-B55C-4518-AFB8-A03DEA0F3A7A}" dt="2020-07-11T18:27:52.276" v="4736" actId="14100"/>
          <ac:spMkLst>
            <pc:docMk/>
            <pc:sldMk cId="2061918248" sldId="324"/>
            <ac:spMk id="3" creationId="{00000000-0000-0000-0000-000000000000}"/>
          </ac:spMkLst>
        </pc:spChg>
      </pc:sldChg>
      <pc:sldChg chg="modSp del ord">
        <pc:chgData name="Kevin Mendonsa" userId="807f947a-e20d-4c54-ab15-7d0182e04552" providerId="ADAL" clId="{CF89F522-B55C-4518-AFB8-A03DEA0F3A7A}" dt="2020-07-16T21:42:44.666" v="6907" actId="2696"/>
        <pc:sldMkLst>
          <pc:docMk/>
          <pc:sldMk cId="367611496" sldId="326"/>
        </pc:sldMkLst>
        <pc:picChg chg="mod">
          <ac:chgData name="Kevin Mendonsa" userId="807f947a-e20d-4c54-ab15-7d0182e04552" providerId="ADAL" clId="{CF89F522-B55C-4518-AFB8-A03DEA0F3A7A}" dt="2020-07-11T15:36:58.454" v="4553" actId="207"/>
          <ac:picMkLst>
            <pc:docMk/>
            <pc:sldMk cId="367611496" sldId="326"/>
            <ac:picMk id="3" creationId="{72C92F2F-FE4A-47B5-B7EA-D5E6B4789A2B}"/>
          </ac:picMkLst>
        </pc:picChg>
      </pc:sldChg>
      <pc:sldChg chg="modSp del ord modNotesTx">
        <pc:chgData name="Kevin Mendonsa" userId="807f947a-e20d-4c54-ab15-7d0182e04552" providerId="ADAL" clId="{CF89F522-B55C-4518-AFB8-A03DEA0F3A7A}" dt="2020-07-16T21:42:43.668" v="6905" actId="2696"/>
        <pc:sldMkLst>
          <pc:docMk/>
          <pc:sldMk cId="759670143" sldId="327"/>
        </pc:sldMkLst>
        <pc:spChg chg="mod">
          <ac:chgData name="Kevin Mendonsa" userId="807f947a-e20d-4c54-ab15-7d0182e04552" providerId="ADAL" clId="{CF89F522-B55C-4518-AFB8-A03DEA0F3A7A}" dt="2020-07-15T00:02:31.326" v="5876" actId="13822"/>
          <ac:spMkLst>
            <pc:docMk/>
            <pc:sldMk cId="759670143" sldId="327"/>
            <ac:spMk id="4" creationId="{8025A2FB-BBFC-4B7E-BCE5-5CE149E9207F}"/>
          </ac:spMkLst>
        </pc:spChg>
        <pc:grpChg chg="mod">
          <ac:chgData name="Kevin Mendonsa" userId="807f947a-e20d-4c54-ab15-7d0182e04552" providerId="ADAL" clId="{CF89F522-B55C-4518-AFB8-A03DEA0F3A7A}" dt="2020-07-09T23:26:32.104" v="8" actId="1035"/>
          <ac:grpSpMkLst>
            <pc:docMk/>
            <pc:sldMk cId="759670143" sldId="327"/>
            <ac:grpSpMk id="8" creationId="{609194C9-08F3-4035-8AE2-17899FC7CE8B}"/>
          </ac:grpSpMkLst>
        </pc:grpChg>
      </pc:sldChg>
      <pc:sldChg chg="modSp del ord modNotesTx">
        <pc:chgData name="Kevin Mendonsa" userId="807f947a-e20d-4c54-ab15-7d0182e04552" providerId="ADAL" clId="{CF89F522-B55C-4518-AFB8-A03DEA0F3A7A}" dt="2020-07-16T21:42:45.527" v="6908" actId="2696"/>
        <pc:sldMkLst>
          <pc:docMk/>
          <pc:sldMk cId="1889699439" sldId="328"/>
        </pc:sldMkLst>
        <pc:spChg chg="mod">
          <ac:chgData name="Kevin Mendonsa" userId="807f947a-e20d-4c54-ab15-7d0182e04552" providerId="ADAL" clId="{CF89F522-B55C-4518-AFB8-A03DEA0F3A7A}" dt="2020-07-09T23:27:08.404" v="42" actId="14100"/>
          <ac:spMkLst>
            <pc:docMk/>
            <pc:sldMk cId="1889699439" sldId="328"/>
            <ac:spMk id="7" creationId="{CAA3D45D-0D06-46A2-87DA-3D564CD4C1E1}"/>
          </ac:spMkLst>
        </pc:spChg>
        <pc:picChg chg="mod">
          <ac:chgData name="Kevin Mendonsa" userId="807f947a-e20d-4c54-ab15-7d0182e04552" providerId="ADAL" clId="{CF89F522-B55C-4518-AFB8-A03DEA0F3A7A}" dt="2020-07-09T23:27:17.117" v="43" actId="14100"/>
          <ac:picMkLst>
            <pc:docMk/>
            <pc:sldMk cId="1889699439" sldId="328"/>
            <ac:picMk id="10" creationId="{2093D448-DBE2-49F2-904B-F8D20527FFEA}"/>
          </ac:picMkLst>
        </pc:picChg>
        <pc:picChg chg="mod">
          <ac:chgData name="Kevin Mendonsa" userId="807f947a-e20d-4c54-ab15-7d0182e04552" providerId="ADAL" clId="{CF89F522-B55C-4518-AFB8-A03DEA0F3A7A}" dt="2020-07-09T23:29:50.552" v="44" actId="1076"/>
          <ac:picMkLst>
            <pc:docMk/>
            <pc:sldMk cId="1889699439" sldId="328"/>
            <ac:picMk id="1026" creationId="{35972A92-C128-40DF-ABCC-D310243760A5}"/>
          </ac:picMkLst>
        </pc:picChg>
      </pc:sldChg>
      <pc:sldChg chg="addSp delSp modSp add del ord">
        <pc:chgData name="Kevin Mendonsa" userId="807f947a-e20d-4c54-ab15-7d0182e04552" providerId="ADAL" clId="{CF89F522-B55C-4518-AFB8-A03DEA0F3A7A}" dt="2020-07-16T21:42:44.176" v="6906" actId="2696"/>
        <pc:sldMkLst>
          <pc:docMk/>
          <pc:sldMk cId="348449305" sldId="329"/>
        </pc:sldMkLst>
        <pc:spChg chg="mod">
          <ac:chgData name="Kevin Mendonsa" userId="807f947a-e20d-4c54-ab15-7d0182e04552" providerId="ADAL" clId="{CF89F522-B55C-4518-AFB8-A03DEA0F3A7A}" dt="2020-07-11T15:10:44.253" v="4137" actId="20577"/>
          <ac:spMkLst>
            <pc:docMk/>
            <pc:sldMk cId="348449305" sldId="329"/>
            <ac:spMk id="4" creationId="{8025A2FB-BBFC-4B7E-BCE5-5CE149E9207F}"/>
          </ac:spMkLst>
        </pc:spChg>
        <pc:spChg chg="add del mod">
          <ac:chgData name="Kevin Mendonsa" userId="807f947a-e20d-4c54-ab15-7d0182e04552" providerId="ADAL" clId="{CF89F522-B55C-4518-AFB8-A03DEA0F3A7A}" dt="2020-07-11T14:57:00.707" v="3885" actId="478"/>
          <ac:spMkLst>
            <pc:docMk/>
            <pc:sldMk cId="348449305" sldId="329"/>
            <ac:spMk id="9" creationId="{FEFA3572-81E7-4B74-8A3E-E3552B22CE06}"/>
          </ac:spMkLst>
        </pc:spChg>
        <pc:grpChg chg="del mod">
          <ac:chgData name="Kevin Mendonsa" userId="807f947a-e20d-4c54-ab15-7d0182e04552" providerId="ADAL" clId="{CF89F522-B55C-4518-AFB8-A03DEA0F3A7A}" dt="2020-07-11T14:57:06.785" v="3887" actId="478"/>
          <ac:grpSpMkLst>
            <pc:docMk/>
            <pc:sldMk cId="348449305" sldId="329"/>
            <ac:grpSpMk id="8" creationId="{609194C9-08F3-4035-8AE2-17899FC7CE8B}"/>
          </ac:grpSpMkLst>
        </pc:grpChg>
        <pc:grpChg chg="add">
          <ac:chgData name="Kevin Mendonsa" userId="807f947a-e20d-4c54-ab15-7d0182e04552" providerId="ADAL" clId="{CF89F522-B55C-4518-AFB8-A03DEA0F3A7A}" dt="2020-07-11T14:57:11.852" v="3888"/>
          <ac:grpSpMkLst>
            <pc:docMk/>
            <pc:sldMk cId="348449305" sldId="329"/>
            <ac:grpSpMk id="10" creationId="{C30EF168-B285-4E00-8E71-C2E199561E04}"/>
          </ac:grpSpMkLst>
        </pc:grpChg>
      </pc:sldChg>
      <pc:sldChg chg="addSp modSp add del ord">
        <pc:chgData name="Kevin Mendonsa" userId="807f947a-e20d-4c54-ab15-7d0182e04552" providerId="ADAL" clId="{CF89F522-B55C-4518-AFB8-A03DEA0F3A7A}" dt="2020-07-16T21:42:43.081" v="6904" actId="2696"/>
        <pc:sldMkLst>
          <pc:docMk/>
          <pc:sldMk cId="2557841730" sldId="330"/>
        </pc:sldMkLst>
        <pc:spChg chg="add mod">
          <ac:chgData name="Kevin Mendonsa" userId="807f947a-e20d-4c54-ab15-7d0182e04552" providerId="ADAL" clId="{CF89F522-B55C-4518-AFB8-A03DEA0F3A7A}" dt="2020-07-11T15:13:19.469" v="4154" actId="207"/>
          <ac:spMkLst>
            <pc:docMk/>
            <pc:sldMk cId="2557841730" sldId="330"/>
            <ac:spMk id="6" creationId="{0EC24005-A0B0-4A9D-9170-FD337AFEFC09}"/>
          </ac:spMkLst>
        </pc:spChg>
        <pc:spChg chg="add mod">
          <ac:chgData name="Kevin Mendonsa" userId="807f947a-e20d-4c54-ab15-7d0182e04552" providerId="ADAL" clId="{CF89F522-B55C-4518-AFB8-A03DEA0F3A7A}" dt="2020-07-11T15:12:36.375" v="4144" actId="11529"/>
          <ac:spMkLst>
            <pc:docMk/>
            <pc:sldMk cId="2557841730" sldId="330"/>
            <ac:spMk id="7" creationId="{F942A157-AB29-40D7-AD94-712471DDC73B}"/>
          </ac:spMkLst>
        </pc:spChg>
        <pc:grpChg chg="add">
          <ac:chgData name="Kevin Mendonsa" userId="807f947a-e20d-4c54-ab15-7d0182e04552" providerId="ADAL" clId="{CF89F522-B55C-4518-AFB8-A03DEA0F3A7A}" dt="2020-07-11T15:11:40.216" v="4139"/>
          <ac:grpSpMkLst>
            <pc:docMk/>
            <pc:sldMk cId="2557841730" sldId="330"/>
            <ac:grpSpMk id="3" creationId="{32E24795-0240-472F-BA0D-D63AA56E8BD9}"/>
          </ac:grpSpMkLst>
        </pc:grpChg>
        <pc:picChg chg="add mod modCrop">
          <ac:chgData name="Kevin Mendonsa" userId="807f947a-e20d-4c54-ab15-7d0182e04552" providerId="ADAL" clId="{CF89F522-B55C-4518-AFB8-A03DEA0F3A7A}" dt="2020-07-11T15:14:32.090" v="4159" actId="732"/>
          <ac:picMkLst>
            <pc:docMk/>
            <pc:sldMk cId="2557841730" sldId="330"/>
            <ac:picMk id="8" creationId="{BA161D8A-91DA-4AB6-A9C3-074F378A9BD1}"/>
          </ac:picMkLst>
        </pc:picChg>
      </pc:sldChg>
      <pc:sldChg chg="addSp delSp modSp add del ord">
        <pc:chgData name="Kevin Mendonsa" userId="807f947a-e20d-4c54-ab15-7d0182e04552" providerId="ADAL" clId="{CF89F522-B55C-4518-AFB8-A03DEA0F3A7A}" dt="2020-07-14T23:54:12.718" v="5732" actId="2696"/>
        <pc:sldMkLst>
          <pc:docMk/>
          <pc:sldMk cId="2023575407" sldId="331"/>
        </pc:sldMkLst>
        <pc:spChg chg="mod">
          <ac:chgData name="Kevin Mendonsa" userId="807f947a-e20d-4c54-ab15-7d0182e04552" providerId="ADAL" clId="{CF89F522-B55C-4518-AFB8-A03DEA0F3A7A}" dt="2020-07-11T15:33:34.002" v="4512"/>
          <ac:spMkLst>
            <pc:docMk/>
            <pc:sldMk cId="2023575407" sldId="331"/>
            <ac:spMk id="4" creationId="{8025A2FB-BBFC-4B7E-BCE5-5CE149E9207F}"/>
          </ac:spMkLst>
        </pc:spChg>
        <pc:spChg chg="add del mod">
          <ac:chgData name="Kevin Mendonsa" userId="807f947a-e20d-4c54-ab15-7d0182e04552" providerId="ADAL" clId="{CF89F522-B55C-4518-AFB8-A03DEA0F3A7A}" dt="2020-07-11T15:28:47.344" v="4456" actId="478"/>
          <ac:spMkLst>
            <pc:docMk/>
            <pc:sldMk cId="2023575407" sldId="331"/>
            <ac:spMk id="5" creationId="{312FDD24-1D2C-4526-977E-EB67B8147CE9}"/>
          </ac:spMkLst>
        </pc:spChg>
        <pc:spChg chg="add mod">
          <ac:chgData name="Kevin Mendonsa" userId="807f947a-e20d-4c54-ab15-7d0182e04552" providerId="ADAL" clId="{CF89F522-B55C-4518-AFB8-A03DEA0F3A7A}" dt="2020-07-11T18:05:00.995" v="4683" actId="207"/>
          <ac:spMkLst>
            <pc:docMk/>
            <pc:sldMk cId="2023575407" sldId="331"/>
            <ac:spMk id="6" creationId="{87C52B3B-4F57-427A-8058-2963A978CB77}"/>
          </ac:spMkLst>
        </pc:spChg>
        <pc:spChg chg="add mod">
          <ac:chgData name="Kevin Mendonsa" userId="807f947a-e20d-4c54-ab15-7d0182e04552" providerId="ADAL" clId="{CF89F522-B55C-4518-AFB8-A03DEA0F3A7A}" dt="2020-07-11T15:31:16.682" v="4483" actId="1076"/>
          <ac:spMkLst>
            <pc:docMk/>
            <pc:sldMk cId="2023575407" sldId="331"/>
            <ac:spMk id="7" creationId="{F17E6A1C-8D4E-454D-9025-D2AB8A7CA6D6}"/>
          </ac:spMkLst>
        </pc:spChg>
        <pc:spChg chg="add mod">
          <ac:chgData name="Kevin Mendonsa" userId="807f947a-e20d-4c54-ab15-7d0182e04552" providerId="ADAL" clId="{CF89F522-B55C-4518-AFB8-A03DEA0F3A7A}" dt="2020-07-11T15:29:45.008" v="4466" actId="113"/>
          <ac:spMkLst>
            <pc:docMk/>
            <pc:sldMk cId="2023575407" sldId="331"/>
            <ac:spMk id="8" creationId="{818380B8-980E-4962-8CFE-7F92D9F8CF17}"/>
          </ac:spMkLst>
        </pc:spChg>
        <pc:spChg chg="mod">
          <ac:chgData name="Kevin Mendonsa" userId="807f947a-e20d-4c54-ab15-7d0182e04552" providerId="ADAL" clId="{CF89F522-B55C-4518-AFB8-A03DEA0F3A7A}" dt="2020-07-11T15:32:28.442" v="4497"/>
          <ac:spMkLst>
            <pc:docMk/>
            <pc:sldMk cId="2023575407" sldId="331"/>
            <ac:spMk id="18" creationId="{138430CE-A471-479A-81B1-1827082D8E57}"/>
          </ac:spMkLst>
        </pc:spChg>
        <pc:spChg chg="mod">
          <ac:chgData name="Kevin Mendonsa" userId="807f947a-e20d-4c54-ab15-7d0182e04552" providerId="ADAL" clId="{CF89F522-B55C-4518-AFB8-A03DEA0F3A7A}" dt="2020-07-11T15:32:50.049" v="4503"/>
          <ac:spMkLst>
            <pc:docMk/>
            <pc:sldMk cId="2023575407" sldId="331"/>
            <ac:spMk id="21" creationId="{004534EB-5F20-487D-AB85-17CE0F5E96DD}"/>
          </ac:spMkLst>
        </pc:spChg>
        <pc:spChg chg="add mod">
          <ac:chgData name="Kevin Mendonsa" userId="807f947a-e20d-4c54-ab15-7d0182e04552" providerId="ADAL" clId="{CF89F522-B55C-4518-AFB8-A03DEA0F3A7A}" dt="2020-07-14T23:38:18.789" v="5398" actId="207"/>
          <ac:spMkLst>
            <pc:docMk/>
            <pc:sldMk cId="2023575407" sldId="331"/>
            <ac:spMk id="22" creationId="{A1383251-0E61-4AD2-ACB0-88846490D6FB}"/>
          </ac:spMkLst>
        </pc:spChg>
        <pc:spChg chg="add mod">
          <ac:chgData name="Kevin Mendonsa" userId="807f947a-e20d-4c54-ab15-7d0182e04552" providerId="ADAL" clId="{CF89F522-B55C-4518-AFB8-A03DEA0F3A7A}" dt="2020-07-14T23:38:18.789" v="5398" actId="207"/>
          <ac:spMkLst>
            <pc:docMk/>
            <pc:sldMk cId="2023575407" sldId="331"/>
            <ac:spMk id="23" creationId="{2D8611AE-EA74-4738-9277-EC6A7C9B5A2A}"/>
          </ac:spMkLst>
        </pc:spChg>
        <pc:spChg chg="add mod">
          <ac:chgData name="Kevin Mendonsa" userId="807f947a-e20d-4c54-ab15-7d0182e04552" providerId="ADAL" clId="{CF89F522-B55C-4518-AFB8-A03DEA0F3A7A}" dt="2020-07-14T23:38:18.789" v="5398" actId="207"/>
          <ac:spMkLst>
            <pc:docMk/>
            <pc:sldMk cId="2023575407" sldId="331"/>
            <ac:spMk id="24" creationId="{D31FAAF2-554C-4B00-9857-A8DB9CE51DAE}"/>
          </ac:spMkLst>
        </pc:spChg>
        <pc:spChg chg="add mod">
          <ac:chgData name="Kevin Mendonsa" userId="807f947a-e20d-4c54-ab15-7d0182e04552" providerId="ADAL" clId="{CF89F522-B55C-4518-AFB8-A03DEA0F3A7A}" dt="2020-07-14T23:38:18.789" v="5398" actId="207"/>
          <ac:spMkLst>
            <pc:docMk/>
            <pc:sldMk cId="2023575407" sldId="331"/>
            <ac:spMk id="25" creationId="{1A168CE4-A39B-4A6F-B99E-B9E8C5378C05}"/>
          </ac:spMkLst>
        </pc:spChg>
        <pc:grpChg chg="add del mod">
          <ac:chgData name="Kevin Mendonsa" userId="807f947a-e20d-4c54-ab15-7d0182e04552" providerId="ADAL" clId="{CF89F522-B55C-4518-AFB8-A03DEA0F3A7A}" dt="2020-07-11T15:31:50.838" v="4487" actId="478"/>
          <ac:grpSpMkLst>
            <pc:docMk/>
            <pc:sldMk cId="2023575407" sldId="331"/>
            <ac:grpSpMk id="3" creationId="{09A82681-7C5B-4163-9CA5-E8A1AE662159}"/>
          </ac:grpSpMkLst>
        </pc:grpChg>
        <pc:grpChg chg="del">
          <ac:chgData name="Kevin Mendonsa" userId="807f947a-e20d-4c54-ab15-7d0182e04552" providerId="ADAL" clId="{CF89F522-B55C-4518-AFB8-A03DEA0F3A7A}" dt="2020-07-11T15:15:20.574" v="4161" actId="478"/>
          <ac:grpSpMkLst>
            <pc:docMk/>
            <pc:sldMk cId="2023575407" sldId="331"/>
            <ac:grpSpMk id="10" creationId="{C30EF168-B285-4E00-8E71-C2E199561E04}"/>
          </ac:grpSpMkLst>
        </pc:grpChg>
        <pc:grpChg chg="add del mod">
          <ac:chgData name="Kevin Mendonsa" userId="807f947a-e20d-4c54-ab15-7d0182e04552" providerId="ADAL" clId="{CF89F522-B55C-4518-AFB8-A03DEA0F3A7A}" dt="2020-07-11T15:28:55.647" v="4458"/>
          <ac:grpSpMkLst>
            <pc:docMk/>
            <pc:sldMk cId="2023575407" sldId="331"/>
            <ac:grpSpMk id="13" creationId="{7D47C15C-A575-48A2-9A36-382EB6E7EB62}"/>
          </ac:grpSpMkLst>
        </pc:grpChg>
        <pc:grpChg chg="add del mod">
          <ac:chgData name="Kevin Mendonsa" userId="807f947a-e20d-4c54-ab15-7d0182e04552" providerId="ADAL" clId="{CF89F522-B55C-4518-AFB8-A03DEA0F3A7A}" dt="2020-07-11T15:32:36.423" v="4499" actId="478"/>
          <ac:grpSpMkLst>
            <pc:docMk/>
            <pc:sldMk cId="2023575407" sldId="331"/>
            <ac:grpSpMk id="16" creationId="{64219E20-440B-4F8A-A88B-2649799252B6}"/>
          </ac:grpSpMkLst>
        </pc:grpChg>
        <pc:grpChg chg="add del mod">
          <ac:chgData name="Kevin Mendonsa" userId="807f947a-e20d-4c54-ab15-7d0182e04552" providerId="ADAL" clId="{CF89F522-B55C-4518-AFB8-A03DEA0F3A7A}" dt="2020-07-11T15:33:00.551" v="4505" actId="478"/>
          <ac:grpSpMkLst>
            <pc:docMk/>
            <pc:sldMk cId="2023575407" sldId="331"/>
            <ac:grpSpMk id="19" creationId="{03183614-8D0C-4F8A-89BD-FD403EDE367C}"/>
          </ac:grpSpMkLst>
        </pc:grpChg>
      </pc:sldChg>
      <pc:sldChg chg="add del ord">
        <pc:chgData name="Kevin Mendonsa" userId="807f947a-e20d-4c54-ab15-7d0182e04552" providerId="ADAL" clId="{CF89F522-B55C-4518-AFB8-A03DEA0F3A7A}" dt="2020-07-16T21:42:42.250" v="6903" actId="2696"/>
        <pc:sldMkLst>
          <pc:docMk/>
          <pc:sldMk cId="946868653" sldId="332"/>
        </pc:sldMkLst>
      </pc:sldChg>
      <pc:sldChg chg="addSp delSp modSp add modTransition modNotesTx">
        <pc:chgData name="Kevin Mendonsa" userId="807f947a-e20d-4c54-ab15-7d0182e04552" providerId="ADAL" clId="{CF89F522-B55C-4518-AFB8-A03DEA0F3A7A}" dt="2020-07-17T13:50:29.494" v="7558" actId="20577"/>
        <pc:sldMkLst>
          <pc:docMk/>
          <pc:sldMk cId="859492486" sldId="333"/>
        </pc:sldMkLst>
        <pc:spChg chg="add del mod">
          <ac:chgData name="Kevin Mendonsa" userId="807f947a-e20d-4c54-ab15-7d0182e04552" providerId="ADAL" clId="{CF89F522-B55C-4518-AFB8-A03DEA0F3A7A}" dt="2020-07-14T19:02:51.637" v="4760" actId="478"/>
          <ac:spMkLst>
            <pc:docMk/>
            <pc:sldMk cId="859492486" sldId="333"/>
            <ac:spMk id="5" creationId="{BCA0C799-4707-4D03-B59C-B78861C504BC}"/>
          </ac:spMkLst>
        </pc:spChg>
        <pc:spChg chg="add mod">
          <ac:chgData name="Kevin Mendonsa" userId="807f947a-e20d-4c54-ab15-7d0182e04552" providerId="ADAL" clId="{CF89F522-B55C-4518-AFB8-A03DEA0F3A7A}" dt="2020-07-17T13:50:29.494" v="7558" actId="20577"/>
          <ac:spMkLst>
            <pc:docMk/>
            <pc:sldMk cId="859492486" sldId="333"/>
            <ac:spMk id="8" creationId="{77F67840-5248-401B-87E5-72C0588198CB}"/>
          </ac:spMkLst>
        </pc:spChg>
        <pc:spChg chg="add del mod">
          <ac:chgData name="Kevin Mendonsa" userId="807f947a-e20d-4c54-ab15-7d0182e04552" providerId="ADAL" clId="{CF89F522-B55C-4518-AFB8-A03DEA0F3A7A}" dt="2020-07-14T19:37:47.109" v="4986"/>
          <ac:spMkLst>
            <pc:docMk/>
            <pc:sldMk cId="859492486" sldId="333"/>
            <ac:spMk id="11" creationId="{E8F80986-8E26-41BA-92B5-BEBD6E04C148}"/>
          </ac:spMkLst>
        </pc:spChg>
        <pc:spChg chg="add mod">
          <ac:chgData name="Kevin Mendonsa" userId="807f947a-e20d-4c54-ab15-7d0182e04552" providerId="ADAL" clId="{CF89F522-B55C-4518-AFB8-A03DEA0F3A7A}" dt="2020-07-17T00:41:25.393" v="7486" actId="6549"/>
          <ac:spMkLst>
            <pc:docMk/>
            <pc:sldMk cId="859492486" sldId="333"/>
            <ac:spMk id="12" creationId="{2E630EFB-F50B-4ABB-AB3C-1EF211B79C06}"/>
          </ac:spMkLst>
        </pc:spChg>
        <pc:spChg chg="add del mod ord">
          <ac:chgData name="Kevin Mendonsa" userId="807f947a-e20d-4c54-ab15-7d0182e04552" providerId="ADAL" clId="{CF89F522-B55C-4518-AFB8-A03DEA0F3A7A}" dt="2020-07-14T23:50:56.340" v="5653" actId="478"/>
          <ac:spMkLst>
            <pc:docMk/>
            <pc:sldMk cId="859492486" sldId="333"/>
            <ac:spMk id="13" creationId="{35E6BE2E-DDC4-4550-95D1-B84519EB1AF3}"/>
          </ac:spMkLst>
        </pc:spChg>
        <pc:spChg chg="add mod">
          <ac:chgData name="Kevin Mendonsa" userId="807f947a-e20d-4c54-ab15-7d0182e04552" providerId="ADAL" clId="{CF89F522-B55C-4518-AFB8-A03DEA0F3A7A}" dt="2020-07-16T21:36:56.241" v="6890" actId="465"/>
          <ac:spMkLst>
            <pc:docMk/>
            <pc:sldMk cId="859492486" sldId="333"/>
            <ac:spMk id="14" creationId="{45F8F3A4-D70C-4103-85BC-16DCD7DA7EB6}"/>
          </ac:spMkLst>
        </pc:spChg>
        <pc:picChg chg="add del mod">
          <ac:chgData name="Kevin Mendonsa" userId="807f947a-e20d-4c54-ab15-7d0182e04552" providerId="ADAL" clId="{CF89F522-B55C-4518-AFB8-A03DEA0F3A7A}" dt="2020-07-14T18:58:59.168" v="4752" actId="478"/>
          <ac:picMkLst>
            <pc:docMk/>
            <pc:sldMk cId="859492486" sldId="333"/>
            <ac:picMk id="3" creationId="{935E7FB0-4C12-44CA-9EEB-852C61A2694B}"/>
          </ac:picMkLst>
        </pc:picChg>
        <pc:picChg chg="add mod">
          <ac:chgData name="Kevin Mendonsa" userId="807f947a-e20d-4c54-ab15-7d0182e04552" providerId="ADAL" clId="{CF89F522-B55C-4518-AFB8-A03DEA0F3A7A}" dt="2020-07-16T21:37:12.886" v="6894" actId="1036"/>
          <ac:picMkLst>
            <pc:docMk/>
            <pc:sldMk cId="859492486" sldId="333"/>
            <ac:picMk id="3" creationId="{C48B945F-38ED-48EF-A8E1-14DFEF69CF30}"/>
          </ac:picMkLst>
        </pc:picChg>
        <pc:picChg chg="add del mod">
          <ac:chgData name="Kevin Mendonsa" userId="807f947a-e20d-4c54-ab15-7d0182e04552" providerId="ADAL" clId="{CF89F522-B55C-4518-AFB8-A03DEA0F3A7A}" dt="2020-07-17T01:22:31.333" v="7540" actId="478"/>
          <ac:picMkLst>
            <pc:docMk/>
            <pc:sldMk cId="859492486" sldId="333"/>
            <ac:picMk id="4" creationId="{BB1D7699-3448-4CFA-8D6A-E4F21212E88F}"/>
          </ac:picMkLst>
        </pc:picChg>
        <pc:picChg chg="add del mod">
          <ac:chgData name="Kevin Mendonsa" userId="807f947a-e20d-4c54-ab15-7d0182e04552" providerId="ADAL" clId="{CF89F522-B55C-4518-AFB8-A03DEA0F3A7A}" dt="2020-07-14T19:10:07.067" v="4780" actId="478"/>
          <ac:picMkLst>
            <pc:docMk/>
            <pc:sldMk cId="859492486" sldId="333"/>
            <ac:picMk id="4" creationId="{C6300063-8540-4BA5-8DCD-58659B6CF970}"/>
          </ac:picMkLst>
        </pc:picChg>
        <pc:picChg chg="add mod">
          <ac:chgData name="Kevin Mendonsa" userId="807f947a-e20d-4c54-ab15-7d0182e04552" providerId="ADAL" clId="{CF89F522-B55C-4518-AFB8-A03DEA0F3A7A}" dt="2020-07-17T01:23:21.375" v="7548" actId="1035"/>
          <ac:picMkLst>
            <pc:docMk/>
            <pc:sldMk cId="859492486" sldId="333"/>
            <ac:picMk id="5" creationId="{5B2D7D94-1DDF-4385-BFAC-0E6670326867}"/>
          </ac:picMkLst>
        </pc:picChg>
        <pc:picChg chg="add del mod">
          <ac:chgData name="Kevin Mendonsa" userId="807f947a-e20d-4c54-ab15-7d0182e04552" providerId="ADAL" clId="{CF89F522-B55C-4518-AFB8-A03DEA0F3A7A}" dt="2020-07-14T19:15:32.584" v="4841" actId="478"/>
          <ac:picMkLst>
            <pc:docMk/>
            <pc:sldMk cId="859492486" sldId="333"/>
            <ac:picMk id="6" creationId="{160209C2-DA0E-4CFD-B64E-E9FBB480A2B1}"/>
          </ac:picMkLst>
        </pc:picChg>
        <pc:picChg chg="add del mod">
          <ac:chgData name="Kevin Mendonsa" userId="807f947a-e20d-4c54-ab15-7d0182e04552" providerId="ADAL" clId="{CF89F522-B55C-4518-AFB8-A03DEA0F3A7A}" dt="2020-07-14T19:15:31.800" v="4840" actId="478"/>
          <ac:picMkLst>
            <pc:docMk/>
            <pc:sldMk cId="859492486" sldId="333"/>
            <ac:picMk id="7" creationId="{45AD646A-B231-4B1B-B38E-9D3B334E3676}"/>
          </ac:picMkLst>
        </pc:picChg>
        <pc:picChg chg="add del mod">
          <ac:chgData name="Kevin Mendonsa" userId="807f947a-e20d-4c54-ab15-7d0182e04552" providerId="ADAL" clId="{CF89F522-B55C-4518-AFB8-A03DEA0F3A7A}" dt="2020-07-16T21:32:40.594" v="6868" actId="478"/>
          <ac:picMkLst>
            <pc:docMk/>
            <pc:sldMk cId="859492486" sldId="333"/>
            <ac:picMk id="9" creationId="{FB7E0795-237A-4B78-83DB-0D757621193A}"/>
          </ac:picMkLst>
        </pc:picChg>
        <pc:picChg chg="add del mod">
          <ac:chgData name="Kevin Mendonsa" userId="807f947a-e20d-4c54-ab15-7d0182e04552" providerId="ADAL" clId="{CF89F522-B55C-4518-AFB8-A03DEA0F3A7A}" dt="2020-07-16T21:34:20.567" v="6872" actId="478"/>
          <ac:picMkLst>
            <pc:docMk/>
            <pc:sldMk cId="859492486" sldId="333"/>
            <ac:picMk id="10" creationId="{A23CCAC3-EAAE-4EDB-B50E-88CDE4916276}"/>
          </ac:picMkLst>
        </pc:picChg>
      </pc:sldChg>
      <pc:sldChg chg="addSp delSp modSp add del ord">
        <pc:chgData name="Kevin Mendonsa" userId="807f947a-e20d-4c54-ab15-7d0182e04552" providerId="ADAL" clId="{CF89F522-B55C-4518-AFB8-A03DEA0F3A7A}" dt="2020-07-16T21:42:46.185" v="6909" actId="2696"/>
        <pc:sldMkLst>
          <pc:docMk/>
          <pc:sldMk cId="4022926732" sldId="334"/>
        </pc:sldMkLst>
        <pc:spChg chg="add mod">
          <ac:chgData name="Kevin Mendonsa" userId="807f947a-e20d-4c54-ab15-7d0182e04552" providerId="ADAL" clId="{CF89F522-B55C-4518-AFB8-A03DEA0F3A7A}" dt="2020-07-15T00:05:13.463" v="5888" actId="14100"/>
          <ac:spMkLst>
            <pc:docMk/>
            <pc:sldMk cId="4022926732" sldId="334"/>
            <ac:spMk id="3" creationId="{4DE6C550-DBEC-459B-AAB6-6E020284F464}"/>
          </ac:spMkLst>
        </pc:spChg>
        <pc:spChg chg="del mod">
          <ac:chgData name="Kevin Mendonsa" userId="807f947a-e20d-4c54-ab15-7d0182e04552" providerId="ADAL" clId="{CF89F522-B55C-4518-AFB8-A03DEA0F3A7A}" dt="2020-07-15T00:00:37.602" v="5834" actId="478"/>
          <ac:spMkLst>
            <pc:docMk/>
            <pc:sldMk cId="4022926732" sldId="334"/>
            <ac:spMk id="4" creationId="{8025A2FB-BBFC-4B7E-BCE5-5CE149E9207F}"/>
          </ac:spMkLst>
        </pc:spChg>
        <pc:spChg chg="add mod">
          <ac:chgData name="Kevin Mendonsa" userId="807f947a-e20d-4c54-ab15-7d0182e04552" providerId="ADAL" clId="{CF89F522-B55C-4518-AFB8-A03DEA0F3A7A}" dt="2020-07-15T02:05:51.838" v="5932" actId="6549"/>
          <ac:spMkLst>
            <pc:docMk/>
            <pc:sldMk cId="4022926732" sldId="334"/>
            <ac:spMk id="9" creationId="{CF9BA77A-4F8F-403C-A15C-22BCAF88B15D}"/>
          </ac:spMkLst>
        </pc:spChg>
        <pc:spChg chg="add mod">
          <ac:chgData name="Kevin Mendonsa" userId="807f947a-e20d-4c54-ab15-7d0182e04552" providerId="ADAL" clId="{CF89F522-B55C-4518-AFB8-A03DEA0F3A7A}" dt="2020-07-15T00:05:42.472" v="5927" actId="14100"/>
          <ac:spMkLst>
            <pc:docMk/>
            <pc:sldMk cId="4022926732" sldId="334"/>
            <ac:spMk id="10" creationId="{05BE0EA6-7AE9-468C-9A30-D23E65236C1A}"/>
          </ac:spMkLst>
        </pc:spChg>
        <pc:grpChg chg="mod">
          <ac:chgData name="Kevin Mendonsa" userId="807f947a-e20d-4c54-ab15-7d0182e04552" providerId="ADAL" clId="{CF89F522-B55C-4518-AFB8-A03DEA0F3A7A}" dt="2020-07-15T00:05:26.326" v="5924" actId="1036"/>
          <ac:grpSpMkLst>
            <pc:docMk/>
            <pc:sldMk cId="4022926732" sldId="334"/>
            <ac:grpSpMk id="8" creationId="{609194C9-08F3-4035-8AE2-17899FC7CE8B}"/>
          </ac:grpSpMkLst>
        </pc:grpChg>
      </pc:sldChg>
      <pc:sldChg chg="addSp delSp modSp add del">
        <pc:chgData name="Kevin Mendonsa" userId="807f947a-e20d-4c54-ab15-7d0182e04552" providerId="ADAL" clId="{CF89F522-B55C-4518-AFB8-A03DEA0F3A7A}" dt="2020-07-16T20:54:41.447" v="6139" actId="2696"/>
        <pc:sldMkLst>
          <pc:docMk/>
          <pc:sldMk cId="2757421202" sldId="335"/>
        </pc:sldMkLst>
        <pc:spChg chg="add mod ord">
          <ac:chgData name="Kevin Mendonsa" userId="807f947a-e20d-4c54-ab15-7d0182e04552" providerId="ADAL" clId="{CF89F522-B55C-4518-AFB8-A03DEA0F3A7A}" dt="2020-07-16T20:49:25.735" v="6126" actId="166"/>
          <ac:spMkLst>
            <pc:docMk/>
            <pc:sldMk cId="2757421202" sldId="335"/>
            <ac:spMk id="5" creationId="{1E1D754B-EC5F-4E03-9744-978185F89407}"/>
          </ac:spMkLst>
        </pc:spChg>
        <pc:spChg chg="del">
          <ac:chgData name="Kevin Mendonsa" userId="807f947a-e20d-4c54-ab15-7d0182e04552" providerId="ADAL" clId="{CF89F522-B55C-4518-AFB8-A03DEA0F3A7A}" dt="2020-07-16T20:37:46.022" v="5940" actId="478"/>
          <ac:spMkLst>
            <pc:docMk/>
            <pc:sldMk cId="2757421202" sldId="335"/>
            <ac:spMk id="7" creationId="{CAA3D45D-0D06-46A2-87DA-3D564CD4C1E1}"/>
          </ac:spMkLst>
        </pc:spChg>
        <pc:spChg chg="del">
          <ac:chgData name="Kevin Mendonsa" userId="807f947a-e20d-4c54-ab15-7d0182e04552" providerId="ADAL" clId="{CF89F522-B55C-4518-AFB8-A03DEA0F3A7A}" dt="2020-07-16T20:37:43.329" v="5939" actId="478"/>
          <ac:spMkLst>
            <pc:docMk/>
            <pc:sldMk cId="2757421202" sldId="335"/>
            <ac:spMk id="9" creationId="{F4B3ACEE-FCDA-43C6-AEA9-F5E952876DF7}"/>
          </ac:spMkLst>
        </pc:spChg>
        <pc:spChg chg="add mod ord">
          <ac:chgData name="Kevin Mendonsa" userId="807f947a-e20d-4c54-ab15-7d0182e04552" providerId="ADAL" clId="{CF89F522-B55C-4518-AFB8-A03DEA0F3A7A}" dt="2020-07-16T20:48:24.641" v="6112" actId="1076"/>
          <ac:spMkLst>
            <pc:docMk/>
            <pc:sldMk cId="2757421202" sldId="335"/>
            <ac:spMk id="11" creationId="{376126D6-A229-4495-8E21-9C114E4C9CD2}"/>
          </ac:spMkLst>
        </pc:spChg>
        <pc:picChg chg="add del mod">
          <ac:chgData name="Kevin Mendonsa" userId="807f947a-e20d-4c54-ab15-7d0182e04552" providerId="ADAL" clId="{CF89F522-B55C-4518-AFB8-A03DEA0F3A7A}" dt="2020-07-16T20:47:06.075" v="6053" actId="478"/>
          <ac:picMkLst>
            <pc:docMk/>
            <pc:sldMk cId="2757421202" sldId="335"/>
            <ac:picMk id="3" creationId="{64EC6158-044E-49C4-9A9B-121072812D20}"/>
          </ac:picMkLst>
        </pc:picChg>
        <pc:picChg chg="mod ord">
          <ac:chgData name="Kevin Mendonsa" userId="807f947a-e20d-4c54-ab15-7d0182e04552" providerId="ADAL" clId="{CF89F522-B55C-4518-AFB8-A03DEA0F3A7A}" dt="2020-07-16T20:48:30.355" v="6124" actId="1037"/>
          <ac:picMkLst>
            <pc:docMk/>
            <pc:sldMk cId="2757421202" sldId="335"/>
            <ac:picMk id="4" creationId="{37207669-CE3E-4043-BD5E-E7ACC1BD79E3}"/>
          </ac:picMkLst>
        </pc:picChg>
        <pc:picChg chg="add del">
          <ac:chgData name="Kevin Mendonsa" userId="807f947a-e20d-4c54-ab15-7d0182e04552" providerId="ADAL" clId="{CF89F522-B55C-4518-AFB8-A03DEA0F3A7A}" dt="2020-07-16T20:46:56.163" v="6050"/>
          <ac:picMkLst>
            <pc:docMk/>
            <pc:sldMk cId="2757421202" sldId="335"/>
            <ac:picMk id="6" creationId="{013C43F9-C855-496C-90D9-46BF6A4CBC8B}"/>
          </ac:picMkLst>
        </pc:picChg>
        <pc:picChg chg="add mod">
          <ac:chgData name="Kevin Mendonsa" userId="807f947a-e20d-4c54-ab15-7d0182e04552" providerId="ADAL" clId="{CF89F522-B55C-4518-AFB8-A03DEA0F3A7A}" dt="2020-07-16T20:48:03.942" v="6084" actId="1037"/>
          <ac:picMkLst>
            <pc:docMk/>
            <pc:sldMk cId="2757421202" sldId="335"/>
            <ac:picMk id="8" creationId="{9336B68A-6D65-4631-BD2B-AC0238828F62}"/>
          </ac:picMkLst>
        </pc:picChg>
        <pc:picChg chg="del">
          <ac:chgData name="Kevin Mendonsa" userId="807f947a-e20d-4c54-ab15-7d0182e04552" providerId="ADAL" clId="{CF89F522-B55C-4518-AFB8-A03DEA0F3A7A}" dt="2020-07-16T20:37:48.260" v="5941" actId="478"/>
          <ac:picMkLst>
            <pc:docMk/>
            <pc:sldMk cId="2757421202" sldId="335"/>
            <ac:picMk id="10" creationId="{2093D448-DBE2-49F2-904B-F8D20527FFEA}"/>
          </ac:picMkLst>
        </pc:picChg>
        <pc:picChg chg="del mod">
          <ac:chgData name="Kevin Mendonsa" userId="807f947a-e20d-4c54-ab15-7d0182e04552" providerId="ADAL" clId="{CF89F522-B55C-4518-AFB8-A03DEA0F3A7A}" dt="2020-07-16T20:39:50.933" v="5997" actId="478"/>
          <ac:picMkLst>
            <pc:docMk/>
            <pc:sldMk cId="2757421202" sldId="335"/>
            <ac:picMk id="1026" creationId="{35972A92-C128-40DF-ABCC-D310243760A5}"/>
          </ac:picMkLst>
        </pc:picChg>
      </pc:sldChg>
      <pc:sldChg chg="addSp delSp modSp add mod setBg">
        <pc:chgData name="Kevin Mendonsa" userId="807f947a-e20d-4c54-ab15-7d0182e04552" providerId="ADAL" clId="{CF89F522-B55C-4518-AFB8-A03DEA0F3A7A}" dt="2020-07-17T00:48:31.214" v="7521" actId="1037"/>
        <pc:sldMkLst>
          <pc:docMk/>
          <pc:sldMk cId="1870513156" sldId="336"/>
        </pc:sldMkLst>
        <pc:spChg chg="mod">
          <ac:chgData name="Kevin Mendonsa" userId="807f947a-e20d-4c54-ab15-7d0182e04552" providerId="ADAL" clId="{CF89F522-B55C-4518-AFB8-A03DEA0F3A7A}" dt="2020-07-16T20:53:50.632" v="6133" actId="26606"/>
          <ac:spMkLst>
            <pc:docMk/>
            <pc:sldMk cId="1870513156" sldId="336"/>
            <ac:spMk id="2" creationId="{C7704B7A-2AB0-40D4-B7CF-E65299D2C8B3}"/>
          </ac:spMkLst>
        </pc:spChg>
        <pc:spChg chg="del mod">
          <ac:chgData name="Kevin Mendonsa" userId="807f947a-e20d-4c54-ab15-7d0182e04552" providerId="ADAL" clId="{CF89F522-B55C-4518-AFB8-A03DEA0F3A7A}" dt="2020-07-16T20:55:45.066" v="6177" actId="478"/>
          <ac:spMkLst>
            <pc:docMk/>
            <pc:sldMk cId="1870513156" sldId="336"/>
            <ac:spMk id="5" creationId="{1E1D754B-EC5F-4E03-9744-978185F89407}"/>
          </ac:spMkLst>
        </pc:spChg>
        <pc:spChg chg="mod ord">
          <ac:chgData name="Kevin Mendonsa" userId="807f947a-e20d-4c54-ab15-7d0182e04552" providerId="ADAL" clId="{CF89F522-B55C-4518-AFB8-A03DEA0F3A7A}" dt="2020-07-17T00:48:31.214" v="7521" actId="1037"/>
          <ac:spMkLst>
            <pc:docMk/>
            <pc:sldMk cId="1870513156" sldId="336"/>
            <ac:spMk id="11" creationId="{376126D6-A229-4495-8E21-9C114E4C9CD2}"/>
          </ac:spMkLst>
        </pc:spChg>
        <pc:spChg chg="add del">
          <ac:chgData name="Kevin Mendonsa" userId="807f947a-e20d-4c54-ab15-7d0182e04552" providerId="ADAL" clId="{CF89F522-B55C-4518-AFB8-A03DEA0F3A7A}" dt="2020-07-16T20:53:50.632" v="6133" actId="26606"/>
          <ac:spMkLst>
            <pc:docMk/>
            <pc:sldMk cId="1870513156" sldId="336"/>
            <ac:spMk id="16" creationId="{A93898FF-D987-4B0E-BFB4-85F5EB356D4D}"/>
          </ac:spMkLst>
        </pc:spChg>
        <pc:spChg chg="add del">
          <ac:chgData name="Kevin Mendonsa" userId="807f947a-e20d-4c54-ab15-7d0182e04552" providerId="ADAL" clId="{CF89F522-B55C-4518-AFB8-A03DEA0F3A7A}" dt="2020-07-16T20:53:50.632" v="6133" actId="26606"/>
          <ac:spMkLst>
            <pc:docMk/>
            <pc:sldMk cId="1870513156" sldId="336"/>
            <ac:spMk id="18" creationId="{C31A4873-64D0-418B-BA9D-D99C52A5FB8A}"/>
          </ac:spMkLst>
        </pc:spChg>
        <pc:spChg chg="add del">
          <ac:chgData name="Kevin Mendonsa" userId="807f947a-e20d-4c54-ab15-7d0182e04552" providerId="ADAL" clId="{CF89F522-B55C-4518-AFB8-A03DEA0F3A7A}" dt="2020-07-16T20:53:50.632" v="6133" actId="26606"/>
          <ac:spMkLst>
            <pc:docMk/>
            <pc:sldMk cId="1870513156" sldId="336"/>
            <ac:spMk id="22" creationId="{A737E5B8-8F31-4942-B159-B213C4D6D830}"/>
          </ac:spMkLst>
        </pc:spChg>
        <pc:spChg chg="add del">
          <ac:chgData name="Kevin Mendonsa" userId="807f947a-e20d-4c54-ab15-7d0182e04552" providerId="ADAL" clId="{CF89F522-B55C-4518-AFB8-A03DEA0F3A7A}" dt="2020-07-16T20:53:50.632" v="6133" actId="26606"/>
          <ac:spMkLst>
            <pc:docMk/>
            <pc:sldMk cId="1870513156" sldId="336"/>
            <ac:spMk id="24" creationId="{42A4FC2C-047E-45A5-965D-8E1E3BF09BC6}"/>
          </ac:spMkLst>
        </pc:spChg>
        <pc:spChg chg="add del">
          <ac:chgData name="Kevin Mendonsa" userId="807f947a-e20d-4c54-ab15-7d0182e04552" providerId="ADAL" clId="{CF89F522-B55C-4518-AFB8-A03DEA0F3A7A}" dt="2020-07-16T20:53:50.632" v="6133" actId="26606"/>
          <ac:spMkLst>
            <pc:docMk/>
            <pc:sldMk cId="1870513156" sldId="336"/>
            <ac:spMk id="26" creationId="{D12128B6-ED88-4712-866F-66C86EE34618}"/>
          </ac:spMkLst>
        </pc:spChg>
        <pc:picChg chg="del mod">
          <ac:chgData name="Kevin Mendonsa" userId="807f947a-e20d-4c54-ab15-7d0182e04552" providerId="ADAL" clId="{CF89F522-B55C-4518-AFB8-A03DEA0F3A7A}" dt="2020-07-17T00:47:15.776" v="7505" actId="478"/>
          <ac:picMkLst>
            <pc:docMk/>
            <pc:sldMk cId="1870513156" sldId="336"/>
            <ac:picMk id="3" creationId="{64EC6158-044E-49C4-9A9B-121072812D20}"/>
          </ac:picMkLst>
        </pc:picChg>
        <pc:picChg chg="del mod ord">
          <ac:chgData name="Kevin Mendonsa" userId="807f947a-e20d-4c54-ab15-7d0182e04552" providerId="ADAL" clId="{CF89F522-B55C-4518-AFB8-A03DEA0F3A7A}" dt="2020-07-17T00:47:14.662" v="7504" actId="478"/>
          <ac:picMkLst>
            <pc:docMk/>
            <pc:sldMk cId="1870513156" sldId="336"/>
            <ac:picMk id="4" creationId="{37207669-CE3E-4043-BD5E-E7ACC1BD79E3}"/>
          </ac:picMkLst>
        </pc:picChg>
        <pc:picChg chg="add mod">
          <ac:chgData name="Kevin Mendonsa" userId="807f947a-e20d-4c54-ab15-7d0182e04552" providerId="ADAL" clId="{CF89F522-B55C-4518-AFB8-A03DEA0F3A7A}" dt="2020-07-17T00:48:13.589" v="7514" actId="14100"/>
          <ac:picMkLst>
            <pc:docMk/>
            <pc:sldMk cId="1870513156" sldId="336"/>
            <ac:picMk id="5" creationId="{AA8220C2-4B1B-43A8-A545-7E75CF99F05C}"/>
          </ac:picMkLst>
        </pc:picChg>
        <pc:picChg chg="add del">
          <ac:chgData name="Kevin Mendonsa" userId="807f947a-e20d-4c54-ab15-7d0182e04552" providerId="ADAL" clId="{CF89F522-B55C-4518-AFB8-A03DEA0F3A7A}" dt="2020-07-16T20:53:50.632" v="6133" actId="26606"/>
          <ac:picMkLst>
            <pc:docMk/>
            <pc:sldMk cId="1870513156" sldId="336"/>
            <ac:picMk id="20" creationId="{5516C1EB-8D62-4BF0-92B5-02E6AE43B1F3}"/>
          </ac:picMkLst>
        </pc:picChg>
      </pc:sldChg>
      <pc:sldChg chg="add del ord">
        <pc:chgData name="Kevin Mendonsa" userId="807f947a-e20d-4c54-ab15-7d0182e04552" providerId="ADAL" clId="{CF89F522-B55C-4518-AFB8-A03DEA0F3A7A}" dt="2020-07-16T21:42:47.001" v="6910" actId="2696"/>
        <pc:sldMkLst>
          <pc:docMk/>
          <pc:sldMk cId="2875463212" sldId="337"/>
        </pc:sldMkLst>
      </pc:sldChg>
      <pc:sldChg chg="addSp delSp modSp add modTransition">
        <pc:chgData name="Kevin Mendonsa" userId="807f947a-e20d-4c54-ab15-7d0182e04552" providerId="ADAL" clId="{CF89F522-B55C-4518-AFB8-A03DEA0F3A7A}" dt="2020-07-17T13:49:22.106" v="7549"/>
        <pc:sldMkLst>
          <pc:docMk/>
          <pc:sldMk cId="2537719760" sldId="338"/>
        </pc:sldMkLst>
        <pc:spChg chg="mod">
          <ac:chgData name="Kevin Mendonsa" userId="807f947a-e20d-4c54-ab15-7d0182e04552" providerId="ADAL" clId="{CF89F522-B55C-4518-AFB8-A03DEA0F3A7A}" dt="2020-07-17T00:28:17.332" v="7197" actId="1035"/>
          <ac:spMkLst>
            <pc:docMk/>
            <pc:sldMk cId="2537719760" sldId="338"/>
            <ac:spMk id="2" creationId="{07F662A7-FA46-4205-B3AF-E692082E24A0}"/>
          </ac:spMkLst>
        </pc:spChg>
        <pc:spChg chg="add del mod">
          <ac:chgData name="Kevin Mendonsa" userId="807f947a-e20d-4c54-ab15-7d0182e04552" providerId="ADAL" clId="{CF89F522-B55C-4518-AFB8-A03DEA0F3A7A}" dt="2020-07-16T21:02:22.016" v="6181" actId="478"/>
          <ac:spMkLst>
            <pc:docMk/>
            <pc:sldMk cId="2537719760" sldId="338"/>
            <ac:spMk id="3" creationId="{04540EFA-C2CA-4D0C-AFD7-715F3F2707A0}"/>
          </ac:spMkLst>
        </pc:spChg>
        <pc:spChg chg="add mod">
          <ac:chgData name="Kevin Mendonsa" userId="807f947a-e20d-4c54-ab15-7d0182e04552" providerId="ADAL" clId="{CF89F522-B55C-4518-AFB8-A03DEA0F3A7A}" dt="2020-07-16T21:22:09.998" v="6722" actId="164"/>
          <ac:spMkLst>
            <pc:docMk/>
            <pc:sldMk cId="2537719760" sldId="338"/>
            <ac:spMk id="4" creationId="{C601F89D-F393-4A1A-823B-4252D4689B5B}"/>
          </ac:spMkLst>
        </pc:spChg>
        <pc:spChg chg="add mod">
          <ac:chgData name="Kevin Mendonsa" userId="807f947a-e20d-4c54-ab15-7d0182e04552" providerId="ADAL" clId="{CF89F522-B55C-4518-AFB8-A03DEA0F3A7A}" dt="2020-07-17T00:33:27.922" v="7305" actId="164"/>
          <ac:spMkLst>
            <pc:docMk/>
            <pc:sldMk cId="2537719760" sldId="338"/>
            <ac:spMk id="5" creationId="{90A5863F-ED1B-4909-A99B-09ABE0914A7E}"/>
          </ac:spMkLst>
        </pc:spChg>
        <pc:spChg chg="add mod">
          <ac:chgData name="Kevin Mendonsa" userId="807f947a-e20d-4c54-ab15-7d0182e04552" providerId="ADAL" clId="{CF89F522-B55C-4518-AFB8-A03DEA0F3A7A}" dt="2020-07-17T00:33:56.500" v="7308" actId="164"/>
          <ac:spMkLst>
            <pc:docMk/>
            <pc:sldMk cId="2537719760" sldId="338"/>
            <ac:spMk id="6" creationId="{ACFF011C-EDDF-420E-9C36-CCE99626B077}"/>
          </ac:spMkLst>
        </pc:spChg>
        <pc:spChg chg="add mod">
          <ac:chgData name="Kevin Mendonsa" userId="807f947a-e20d-4c54-ab15-7d0182e04552" providerId="ADAL" clId="{CF89F522-B55C-4518-AFB8-A03DEA0F3A7A}" dt="2020-07-16T21:21:52.185" v="6721" actId="164"/>
          <ac:spMkLst>
            <pc:docMk/>
            <pc:sldMk cId="2537719760" sldId="338"/>
            <ac:spMk id="7" creationId="{00328AF6-C8D1-4A4E-A453-4335B43E3A36}"/>
          </ac:spMkLst>
        </pc:spChg>
        <pc:spChg chg="add mod">
          <ac:chgData name="Kevin Mendonsa" userId="807f947a-e20d-4c54-ab15-7d0182e04552" providerId="ADAL" clId="{CF89F522-B55C-4518-AFB8-A03DEA0F3A7A}" dt="2020-07-17T00:34:41.686" v="7313" actId="688"/>
          <ac:spMkLst>
            <pc:docMk/>
            <pc:sldMk cId="2537719760" sldId="338"/>
            <ac:spMk id="9" creationId="{33355633-A711-42A1-BEC3-B19D0E8570FA}"/>
          </ac:spMkLst>
        </pc:spChg>
        <pc:spChg chg="add mod">
          <ac:chgData name="Kevin Mendonsa" userId="807f947a-e20d-4c54-ab15-7d0182e04552" providerId="ADAL" clId="{CF89F522-B55C-4518-AFB8-A03DEA0F3A7A}" dt="2020-07-17T00:36:07.182" v="7333" actId="1076"/>
          <ac:spMkLst>
            <pc:docMk/>
            <pc:sldMk cId="2537719760" sldId="338"/>
            <ac:spMk id="10" creationId="{27BBD30B-40E6-4ED5-9B8C-2E3AA3282FFB}"/>
          </ac:spMkLst>
        </pc:spChg>
        <pc:spChg chg="add mod">
          <ac:chgData name="Kevin Mendonsa" userId="807f947a-e20d-4c54-ab15-7d0182e04552" providerId="ADAL" clId="{CF89F522-B55C-4518-AFB8-A03DEA0F3A7A}" dt="2020-07-17T00:36:31.147" v="7342" actId="1035"/>
          <ac:spMkLst>
            <pc:docMk/>
            <pc:sldMk cId="2537719760" sldId="338"/>
            <ac:spMk id="11" creationId="{835C7611-9C0F-43DC-A7BB-77C17A6C4E5A}"/>
          </ac:spMkLst>
        </pc:spChg>
        <pc:spChg chg="add mod">
          <ac:chgData name="Kevin Mendonsa" userId="807f947a-e20d-4c54-ab15-7d0182e04552" providerId="ADAL" clId="{CF89F522-B55C-4518-AFB8-A03DEA0F3A7A}" dt="2020-07-17T00:22:56.254" v="7010" actId="20577"/>
          <ac:spMkLst>
            <pc:docMk/>
            <pc:sldMk cId="2537719760" sldId="338"/>
            <ac:spMk id="12" creationId="{97969CE5-912B-4EF4-8CB1-57F277B6A807}"/>
          </ac:spMkLst>
        </pc:spChg>
        <pc:spChg chg="add mod">
          <ac:chgData name="Kevin Mendonsa" userId="807f947a-e20d-4c54-ab15-7d0182e04552" providerId="ADAL" clId="{CF89F522-B55C-4518-AFB8-A03DEA0F3A7A}" dt="2020-07-17T00:37:27.444" v="7354" actId="1076"/>
          <ac:spMkLst>
            <pc:docMk/>
            <pc:sldMk cId="2537719760" sldId="338"/>
            <ac:spMk id="18" creationId="{5CD5B097-CB01-4807-ABD7-C982284C3B78}"/>
          </ac:spMkLst>
        </pc:spChg>
        <pc:spChg chg="add mod">
          <ac:chgData name="Kevin Mendonsa" userId="807f947a-e20d-4c54-ab15-7d0182e04552" providerId="ADAL" clId="{CF89F522-B55C-4518-AFB8-A03DEA0F3A7A}" dt="2020-07-17T00:23:07.076" v="7011" actId="6549"/>
          <ac:spMkLst>
            <pc:docMk/>
            <pc:sldMk cId="2537719760" sldId="338"/>
            <ac:spMk id="19" creationId="{15071DC1-2DF5-42D3-B21C-5D4851C660EB}"/>
          </ac:spMkLst>
        </pc:spChg>
        <pc:spChg chg="add mod">
          <ac:chgData name="Kevin Mendonsa" userId="807f947a-e20d-4c54-ab15-7d0182e04552" providerId="ADAL" clId="{CF89F522-B55C-4518-AFB8-A03DEA0F3A7A}" dt="2020-07-17T00:35:18.520" v="7327" actId="688"/>
          <ac:spMkLst>
            <pc:docMk/>
            <pc:sldMk cId="2537719760" sldId="338"/>
            <ac:spMk id="20" creationId="{675CE9C8-5C01-457C-93B1-89588E638F20}"/>
          </ac:spMkLst>
        </pc:spChg>
        <pc:spChg chg="add mod">
          <ac:chgData name="Kevin Mendonsa" userId="807f947a-e20d-4c54-ab15-7d0182e04552" providerId="ADAL" clId="{CF89F522-B55C-4518-AFB8-A03DEA0F3A7A}" dt="2020-07-17T00:33:56.500" v="7308" actId="164"/>
          <ac:spMkLst>
            <pc:docMk/>
            <pc:sldMk cId="2537719760" sldId="338"/>
            <ac:spMk id="21" creationId="{F130C049-4678-40A9-A646-21347B00D573}"/>
          </ac:spMkLst>
        </pc:spChg>
        <pc:spChg chg="add del mod">
          <ac:chgData name="Kevin Mendonsa" userId="807f947a-e20d-4c54-ab15-7d0182e04552" providerId="ADAL" clId="{CF89F522-B55C-4518-AFB8-A03DEA0F3A7A}" dt="2020-07-16T21:19:29.337" v="6694" actId="478"/>
          <ac:spMkLst>
            <pc:docMk/>
            <pc:sldMk cId="2537719760" sldId="338"/>
            <ac:spMk id="22" creationId="{18EB7DB4-198C-4596-86CF-D21A7FD1BE6F}"/>
          </ac:spMkLst>
        </pc:spChg>
        <pc:spChg chg="add del mod">
          <ac:chgData name="Kevin Mendonsa" userId="807f947a-e20d-4c54-ab15-7d0182e04552" providerId="ADAL" clId="{CF89F522-B55C-4518-AFB8-A03DEA0F3A7A}" dt="2020-07-16T21:19:47.097" v="6696" actId="478"/>
          <ac:spMkLst>
            <pc:docMk/>
            <pc:sldMk cId="2537719760" sldId="338"/>
            <ac:spMk id="23" creationId="{455A8703-1B81-4B96-9158-A6BE85129858}"/>
          </ac:spMkLst>
        </pc:spChg>
        <pc:spChg chg="add del mod">
          <ac:chgData name="Kevin Mendonsa" userId="807f947a-e20d-4c54-ab15-7d0182e04552" providerId="ADAL" clId="{CF89F522-B55C-4518-AFB8-A03DEA0F3A7A}" dt="2020-07-16T21:19:18.377" v="6692" actId="478"/>
          <ac:spMkLst>
            <pc:docMk/>
            <pc:sldMk cId="2537719760" sldId="338"/>
            <ac:spMk id="24" creationId="{93E920C6-FDF7-416D-88F1-2AD22F1E4B49}"/>
          </ac:spMkLst>
        </pc:spChg>
        <pc:spChg chg="add del mod">
          <ac:chgData name="Kevin Mendonsa" userId="807f947a-e20d-4c54-ab15-7d0182e04552" providerId="ADAL" clId="{CF89F522-B55C-4518-AFB8-A03DEA0F3A7A}" dt="2020-07-16T21:19:16.748" v="6691" actId="478"/>
          <ac:spMkLst>
            <pc:docMk/>
            <pc:sldMk cId="2537719760" sldId="338"/>
            <ac:spMk id="25" creationId="{EBC17E64-57AA-47D9-BD0D-D6CE5B06803F}"/>
          </ac:spMkLst>
        </pc:spChg>
        <pc:spChg chg="add mod">
          <ac:chgData name="Kevin Mendonsa" userId="807f947a-e20d-4c54-ab15-7d0182e04552" providerId="ADAL" clId="{CF89F522-B55C-4518-AFB8-A03DEA0F3A7A}" dt="2020-07-17T00:29:50.040" v="7301" actId="1036"/>
          <ac:spMkLst>
            <pc:docMk/>
            <pc:sldMk cId="2537719760" sldId="338"/>
            <ac:spMk id="30" creationId="{A6B93736-E635-4681-B551-525F4B168828}"/>
          </ac:spMkLst>
        </pc:spChg>
        <pc:spChg chg="add mod">
          <ac:chgData name="Kevin Mendonsa" userId="807f947a-e20d-4c54-ab15-7d0182e04552" providerId="ADAL" clId="{CF89F522-B55C-4518-AFB8-A03DEA0F3A7A}" dt="2020-07-17T00:32:59.165" v="7304" actId="207"/>
          <ac:spMkLst>
            <pc:docMk/>
            <pc:sldMk cId="2537719760" sldId="338"/>
            <ac:spMk id="31" creationId="{4FF72588-1E31-4126-9208-A69A4244C8AA}"/>
          </ac:spMkLst>
        </pc:spChg>
        <pc:spChg chg="add del mod">
          <ac:chgData name="Kevin Mendonsa" userId="807f947a-e20d-4c54-ab15-7d0182e04552" providerId="ADAL" clId="{CF89F522-B55C-4518-AFB8-A03DEA0F3A7A}" dt="2020-07-16T21:26:17.786" v="6848" actId="478"/>
          <ac:spMkLst>
            <pc:docMk/>
            <pc:sldMk cId="2537719760" sldId="338"/>
            <ac:spMk id="32" creationId="{3D7A10F5-F01D-4EE4-9B8D-AFA5AD0FEF33}"/>
          </ac:spMkLst>
        </pc:spChg>
        <pc:spChg chg="add mod">
          <ac:chgData name="Kevin Mendonsa" userId="807f947a-e20d-4c54-ab15-7d0182e04552" providerId="ADAL" clId="{CF89F522-B55C-4518-AFB8-A03DEA0F3A7A}" dt="2020-07-17T00:31:07.739" v="7302" actId="1076"/>
          <ac:spMkLst>
            <pc:docMk/>
            <pc:sldMk cId="2537719760" sldId="338"/>
            <ac:spMk id="33" creationId="{8C9476EA-D4B2-46EE-A1D2-0CEA516F6DBE}"/>
          </ac:spMkLst>
        </pc:spChg>
        <pc:grpChg chg="add mod">
          <ac:chgData name="Kevin Mendonsa" userId="807f947a-e20d-4c54-ab15-7d0182e04552" providerId="ADAL" clId="{CF89F522-B55C-4518-AFB8-A03DEA0F3A7A}" dt="2020-07-17T00:33:43.697" v="7307" actId="1076"/>
          <ac:grpSpMkLst>
            <pc:docMk/>
            <pc:sldMk cId="2537719760" sldId="338"/>
            <ac:grpSpMk id="3" creationId="{85D677FB-8D79-456B-94A1-DC4EB0A5CCBD}"/>
          </ac:grpSpMkLst>
        </pc:grpChg>
        <pc:grpChg chg="add mod">
          <ac:chgData name="Kevin Mendonsa" userId="807f947a-e20d-4c54-ab15-7d0182e04552" providerId="ADAL" clId="{CF89F522-B55C-4518-AFB8-A03DEA0F3A7A}" dt="2020-07-17T00:34:03.695" v="7309" actId="1076"/>
          <ac:grpSpMkLst>
            <pc:docMk/>
            <pc:sldMk cId="2537719760" sldId="338"/>
            <ac:grpSpMk id="8" creationId="{2F20308F-E5FD-4333-A5B1-F90F7EED1421}"/>
          </ac:grpSpMkLst>
        </pc:grpChg>
        <pc:grpChg chg="add mod">
          <ac:chgData name="Kevin Mendonsa" userId="807f947a-e20d-4c54-ab15-7d0182e04552" providerId="ADAL" clId="{CF89F522-B55C-4518-AFB8-A03DEA0F3A7A}" dt="2020-07-17T00:34:36.486" v="7312" actId="1076"/>
          <ac:grpSpMkLst>
            <pc:docMk/>
            <pc:sldMk cId="2537719760" sldId="338"/>
            <ac:grpSpMk id="27" creationId="{134973DF-C170-4E20-89AB-DA70A340C858}"/>
          </ac:grpSpMkLst>
        </pc:grpChg>
        <pc:grpChg chg="add mod">
          <ac:chgData name="Kevin Mendonsa" userId="807f947a-e20d-4c54-ab15-7d0182e04552" providerId="ADAL" clId="{CF89F522-B55C-4518-AFB8-A03DEA0F3A7A}" dt="2020-07-17T00:29:50.040" v="7301" actId="1036"/>
          <ac:grpSpMkLst>
            <pc:docMk/>
            <pc:sldMk cId="2537719760" sldId="338"/>
            <ac:grpSpMk id="28" creationId="{D4A594D1-3F9C-4328-8D18-4FC6A7993146}"/>
          </ac:grpSpMkLst>
        </pc:grpChg>
        <pc:picChg chg="add del mod ord">
          <ac:chgData name="Kevin Mendonsa" userId="807f947a-e20d-4c54-ab15-7d0182e04552" providerId="ADAL" clId="{CF89F522-B55C-4518-AFB8-A03DEA0F3A7A}" dt="2020-07-16T21:21:37.427" v="6720" actId="478"/>
          <ac:picMkLst>
            <pc:docMk/>
            <pc:sldMk cId="2537719760" sldId="338"/>
            <ac:picMk id="8" creationId="{158A99BF-234A-4984-965F-1D12A4FAF905}"/>
          </ac:picMkLst>
        </pc:picChg>
        <pc:picChg chg="add mod">
          <ac:chgData name="Kevin Mendonsa" userId="807f947a-e20d-4c54-ab15-7d0182e04552" providerId="ADAL" clId="{CF89F522-B55C-4518-AFB8-A03DEA0F3A7A}" dt="2020-07-17T00:29:50.040" v="7301" actId="1036"/>
          <ac:picMkLst>
            <pc:docMk/>
            <pc:sldMk cId="2537719760" sldId="338"/>
            <ac:picMk id="26" creationId="{5D7B3B55-81C3-4468-8CE8-321425F5312D}"/>
          </ac:picMkLst>
        </pc:picChg>
        <pc:cxnChg chg="add del mod">
          <ac:chgData name="Kevin Mendonsa" userId="807f947a-e20d-4c54-ab15-7d0182e04552" providerId="ADAL" clId="{CF89F522-B55C-4518-AFB8-A03DEA0F3A7A}" dt="2020-07-17T00:37:05.210" v="7350" actId="478"/>
          <ac:cxnSpMkLst>
            <pc:docMk/>
            <pc:sldMk cId="2537719760" sldId="338"/>
            <ac:cxnSpMk id="14" creationId="{A4C488E2-46A0-40D9-A631-1239C5A423D6}"/>
          </ac:cxnSpMkLst>
        </pc:cxnChg>
        <pc:cxnChg chg="add del mod">
          <ac:chgData name="Kevin Mendonsa" userId="807f947a-e20d-4c54-ab15-7d0182e04552" providerId="ADAL" clId="{CF89F522-B55C-4518-AFB8-A03DEA0F3A7A}" dt="2020-07-17T00:36:54.877" v="7345" actId="478"/>
          <ac:cxnSpMkLst>
            <pc:docMk/>
            <pc:sldMk cId="2537719760" sldId="338"/>
            <ac:cxnSpMk id="15" creationId="{6ECEF8E8-148C-4A80-A0DB-043A29FD157E}"/>
          </ac:cxnSpMkLst>
        </pc:cxnChg>
        <pc:cxnChg chg="add mod">
          <ac:chgData name="Kevin Mendonsa" userId="807f947a-e20d-4c54-ab15-7d0182e04552" providerId="ADAL" clId="{CF89F522-B55C-4518-AFB8-A03DEA0F3A7A}" dt="2020-07-17T00:33:56.500" v="7308" actId="164"/>
          <ac:cxnSpMkLst>
            <pc:docMk/>
            <pc:sldMk cId="2537719760" sldId="338"/>
            <ac:cxnSpMk id="16" creationId="{059947A0-27B1-4A7E-AA7D-907FB151B3B1}"/>
          </ac:cxnSpMkLst>
        </pc:cxnChg>
        <pc:cxnChg chg="add del mod">
          <ac:chgData name="Kevin Mendonsa" userId="807f947a-e20d-4c54-ab15-7d0182e04552" providerId="ADAL" clId="{CF89F522-B55C-4518-AFB8-A03DEA0F3A7A}" dt="2020-07-17T00:35:50.547" v="7332" actId="478"/>
          <ac:cxnSpMkLst>
            <pc:docMk/>
            <pc:sldMk cId="2537719760" sldId="338"/>
            <ac:cxnSpMk id="17" creationId="{91154A7D-6435-4B7B-8434-09FD8F9E200D}"/>
          </ac:cxnSpMkLst>
        </pc:cxnChg>
        <pc:cxnChg chg="add mod">
          <ac:chgData name="Kevin Mendonsa" userId="807f947a-e20d-4c54-ab15-7d0182e04552" providerId="ADAL" clId="{CF89F522-B55C-4518-AFB8-A03DEA0F3A7A}" dt="2020-07-17T00:36:19.600" v="7335" actId="1076"/>
          <ac:cxnSpMkLst>
            <pc:docMk/>
            <pc:sldMk cId="2537719760" sldId="338"/>
            <ac:cxnSpMk id="32" creationId="{F82876B1-AF41-491E-8A76-3DA811163B9A}"/>
          </ac:cxnSpMkLst>
        </pc:cxnChg>
        <pc:cxnChg chg="add mod">
          <ac:chgData name="Kevin Mendonsa" userId="807f947a-e20d-4c54-ab15-7d0182e04552" providerId="ADAL" clId="{CF89F522-B55C-4518-AFB8-A03DEA0F3A7A}" dt="2020-07-17T00:36:58.554" v="7349" actId="1035"/>
          <ac:cxnSpMkLst>
            <pc:docMk/>
            <pc:sldMk cId="2537719760" sldId="338"/>
            <ac:cxnSpMk id="34" creationId="{2D386DEA-EA21-4B8A-9688-629C5A37797F}"/>
          </ac:cxnSpMkLst>
        </pc:cxnChg>
        <pc:cxnChg chg="add mod">
          <ac:chgData name="Kevin Mendonsa" userId="807f947a-e20d-4c54-ab15-7d0182e04552" providerId="ADAL" clId="{CF89F522-B55C-4518-AFB8-A03DEA0F3A7A}" dt="2020-07-17T00:37:14.886" v="7352" actId="1076"/>
          <ac:cxnSpMkLst>
            <pc:docMk/>
            <pc:sldMk cId="2537719760" sldId="338"/>
            <ac:cxnSpMk id="35" creationId="{8F8CD90B-95F9-4AB5-AB69-44D3DED9A548}"/>
          </ac:cxnSpMkLst>
        </pc:cxnChg>
      </pc:sldChg>
      <pc:sldChg chg="add del ord">
        <pc:chgData name="Kevin Mendonsa" userId="807f947a-e20d-4c54-ab15-7d0182e04552" providerId="ADAL" clId="{CF89F522-B55C-4518-AFB8-A03DEA0F3A7A}" dt="2020-07-17T00:44:54.253" v="7488" actId="2696"/>
        <pc:sldMkLst>
          <pc:docMk/>
          <pc:sldMk cId="2094559666" sldId="339"/>
        </pc:sldMkLst>
      </pc:sldChg>
      <pc:sldChg chg="add del">
        <pc:chgData name="Kevin Mendonsa" userId="807f947a-e20d-4c54-ab15-7d0182e04552" providerId="ADAL" clId="{CF89F522-B55C-4518-AFB8-A03DEA0F3A7A}" dt="2020-07-17T00:48:55.096" v="7522" actId="2696"/>
        <pc:sldMkLst>
          <pc:docMk/>
          <pc:sldMk cId="3769373722" sldId="339"/>
        </pc:sldMkLst>
      </pc:sldChg>
    </pc:docChg>
  </pc:docChgLst>
  <pc:docChgLst>
    <pc:chgData name="Maureen Stolberg" userId="cf9851d5-038b-43f2-8df5-f41affc8b7a0" providerId="ADAL" clId="{2AD4D7CC-6FC2-4B07-BF08-A0375494DC3F}"/>
    <pc:docChg chg="modSld">
      <pc:chgData name="Maureen Stolberg" userId="cf9851d5-038b-43f2-8df5-f41affc8b7a0" providerId="ADAL" clId="{2AD4D7CC-6FC2-4B07-BF08-A0375494DC3F}" dt="2020-07-10T00:52:38.972" v="1"/>
      <pc:docMkLst>
        <pc:docMk/>
      </pc:docMkLst>
      <pc:sldChg chg="modSp modTransition">
        <pc:chgData name="Maureen Stolberg" userId="cf9851d5-038b-43f2-8df5-f41affc8b7a0" providerId="ADAL" clId="{2AD4D7CC-6FC2-4B07-BF08-A0375494DC3F}" dt="2020-07-10T00:52:38.972" v="1"/>
        <pc:sldMkLst>
          <pc:docMk/>
          <pc:sldMk cId="2061918248" sldId="324"/>
        </pc:sldMkLst>
        <pc:spChg chg="mod">
          <ac:chgData name="Maureen Stolberg" userId="cf9851d5-038b-43f2-8df5-f41affc8b7a0" providerId="ADAL" clId="{2AD4D7CC-6FC2-4B07-BF08-A0375494DC3F}" dt="2020-07-10T00:52:18.432" v="0"/>
          <ac:spMkLst>
            <pc:docMk/>
            <pc:sldMk cId="2061918248" sldId="324"/>
            <ac:spMk id="3" creationId="{00000000-0000-0000-0000-000000000000}"/>
          </ac:spMkLst>
        </pc:spChg>
      </pc:sldChg>
    </pc:docChg>
  </pc:docChgLst>
  <pc:docChgLst>
    <pc:chgData name="maureen stolberg" userId="b8bb7bd836993c47" providerId="LiveId" clId="{7BC4187C-40CB-4E78-953E-C3152BFE19B3}"/>
    <pc:docChg chg="undo custSel addSld modSld">
      <pc:chgData name="maureen stolberg" userId="b8bb7bd836993c47" providerId="LiveId" clId="{7BC4187C-40CB-4E78-953E-C3152BFE19B3}" dt="2020-09-26T18:58:17.202" v="129" actId="29295"/>
      <pc:docMkLst>
        <pc:docMk/>
      </pc:docMkLst>
      <pc:sldChg chg="addSp delSp modSp">
        <pc:chgData name="maureen stolberg" userId="b8bb7bd836993c47" providerId="LiveId" clId="{7BC4187C-40CB-4E78-953E-C3152BFE19B3}" dt="2020-09-26T18:58:17.202" v="129" actId="29295"/>
        <pc:sldMkLst>
          <pc:docMk/>
          <pc:sldMk cId="979662489" sldId="301"/>
        </pc:sldMkLst>
        <pc:spChg chg="del">
          <ac:chgData name="maureen stolberg" userId="b8bb7bd836993c47" providerId="LiveId" clId="{7BC4187C-40CB-4E78-953E-C3152BFE19B3}" dt="2020-09-26T18:53:59.567" v="88" actId="478"/>
          <ac:spMkLst>
            <pc:docMk/>
            <pc:sldMk cId="979662489" sldId="301"/>
            <ac:spMk id="2" creationId="{C7704B7A-2AB0-40D4-B7CF-E65299D2C8B3}"/>
          </ac:spMkLst>
        </pc:spChg>
        <pc:spChg chg="add mod">
          <ac:chgData name="maureen stolberg" userId="b8bb7bd836993c47" providerId="LiveId" clId="{7BC4187C-40CB-4E78-953E-C3152BFE19B3}" dt="2020-09-26T18:57:53.048" v="126" actId="1076"/>
          <ac:spMkLst>
            <pc:docMk/>
            <pc:sldMk cId="979662489" sldId="301"/>
            <ac:spMk id="8" creationId="{D803636F-3EA0-4726-A033-8A630E83E380}"/>
          </ac:spMkLst>
        </pc:spChg>
        <pc:spChg chg="del mod">
          <ac:chgData name="maureen stolberg" userId="b8bb7bd836993c47" providerId="LiveId" clId="{7BC4187C-40CB-4E78-953E-C3152BFE19B3}" dt="2020-09-26T18:53:12.479" v="76" actId="478"/>
          <ac:spMkLst>
            <pc:docMk/>
            <pc:sldMk cId="979662489" sldId="301"/>
            <ac:spMk id="10" creationId="{2E39F6C2-FBD6-43EC-A22D-0C3C5E8CD47A}"/>
          </ac:spMkLst>
        </pc:spChg>
        <pc:picChg chg="add mod">
          <ac:chgData name="maureen stolberg" userId="b8bb7bd836993c47" providerId="LiveId" clId="{7BC4187C-40CB-4E78-953E-C3152BFE19B3}" dt="2020-09-26T18:58:17.202" v="129" actId="29295"/>
          <ac:picMkLst>
            <pc:docMk/>
            <pc:sldMk cId="979662489" sldId="301"/>
            <ac:picMk id="7" creationId="{F02D2D64-8B56-40B5-8784-6975AC77361E}"/>
          </ac:picMkLst>
        </pc:picChg>
        <pc:picChg chg="del">
          <ac:chgData name="maureen stolberg" userId="b8bb7bd836993c47" providerId="LiveId" clId="{7BC4187C-40CB-4E78-953E-C3152BFE19B3}" dt="2020-09-26T18:53:15.911" v="78" actId="478"/>
          <ac:picMkLst>
            <pc:docMk/>
            <pc:sldMk cId="979662489" sldId="301"/>
            <ac:picMk id="11" creationId="{3E7F169A-8CE9-438B-AB55-D96675620858}"/>
          </ac:picMkLst>
        </pc:picChg>
      </pc:sldChg>
      <pc:sldChg chg="modSp">
        <pc:chgData name="maureen stolberg" userId="b8bb7bd836993c47" providerId="LiveId" clId="{7BC4187C-40CB-4E78-953E-C3152BFE19B3}" dt="2020-09-26T18:56:18.437" v="105" actId="1076"/>
        <pc:sldMkLst>
          <pc:docMk/>
          <pc:sldMk cId="1314790523" sldId="302"/>
        </pc:sldMkLst>
        <pc:spChg chg="mod">
          <ac:chgData name="maureen stolberg" userId="b8bb7bd836993c47" providerId="LiveId" clId="{7BC4187C-40CB-4E78-953E-C3152BFE19B3}" dt="2020-09-26T18:56:13.862" v="104" actId="1076"/>
          <ac:spMkLst>
            <pc:docMk/>
            <pc:sldMk cId="1314790523" sldId="302"/>
            <ac:spMk id="3" creationId="{D33923D5-507A-4E10-945C-BACDB896E09F}"/>
          </ac:spMkLst>
        </pc:spChg>
        <pc:spChg chg="mod">
          <ac:chgData name="maureen stolberg" userId="b8bb7bd836993c47" providerId="LiveId" clId="{7BC4187C-40CB-4E78-953E-C3152BFE19B3}" dt="2020-09-26T18:55:39.382" v="98" actId="1076"/>
          <ac:spMkLst>
            <pc:docMk/>
            <pc:sldMk cId="1314790523" sldId="302"/>
            <ac:spMk id="12" creationId="{B078C90B-8E1C-4574-8422-A590A417B1DA}"/>
          </ac:spMkLst>
        </pc:spChg>
        <pc:picChg chg="mod">
          <ac:chgData name="maureen stolberg" userId="b8bb7bd836993c47" providerId="LiveId" clId="{7BC4187C-40CB-4E78-953E-C3152BFE19B3}" dt="2020-09-26T18:56:18.437" v="105" actId="1076"/>
          <ac:picMkLst>
            <pc:docMk/>
            <pc:sldMk cId="1314790523" sldId="302"/>
            <ac:picMk id="6" creationId="{8BCEEAE1-8839-4399-9804-82D0C9B84B53}"/>
          </ac:picMkLst>
        </pc:picChg>
      </pc:sldChg>
      <pc:sldChg chg="addSp delSp modSp">
        <pc:chgData name="maureen stolberg" userId="b8bb7bd836993c47" providerId="LiveId" clId="{7BC4187C-40CB-4E78-953E-C3152BFE19B3}" dt="2020-09-26T18:49:57.162" v="39" actId="29295"/>
        <pc:sldMkLst>
          <pc:docMk/>
          <pc:sldMk cId="1301872041" sldId="309"/>
        </pc:sldMkLst>
        <pc:picChg chg="add del mod">
          <ac:chgData name="maureen stolberg" userId="b8bb7bd836993c47" providerId="LiveId" clId="{7BC4187C-40CB-4E78-953E-C3152BFE19B3}" dt="2020-09-26T18:48:48.243" v="31" actId="478"/>
          <ac:picMkLst>
            <pc:docMk/>
            <pc:sldMk cId="1301872041" sldId="309"/>
            <ac:picMk id="4" creationId="{5DA50816-8D81-4149-B9E1-0B8EF752CE94}"/>
          </ac:picMkLst>
        </pc:picChg>
        <pc:picChg chg="mod">
          <ac:chgData name="maureen stolberg" userId="b8bb7bd836993c47" providerId="LiveId" clId="{7BC4187C-40CB-4E78-953E-C3152BFE19B3}" dt="2020-09-26T18:49:57.162" v="39" actId="29295"/>
          <ac:picMkLst>
            <pc:docMk/>
            <pc:sldMk cId="1301872041" sldId="309"/>
            <ac:picMk id="5" creationId="{E5567596-76E7-4325-885D-FD13BCF4C007}"/>
          </ac:picMkLst>
        </pc:picChg>
        <pc:picChg chg="add del mod">
          <ac:chgData name="maureen stolberg" userId="b8bb7bd836993c47" providerId="LiveId" clId="{7BC4187C-40CB-4E78-953E-C3152BFE19B3}" dt="2020-09-26T18:49:43.704" v="37" actId="478"/>
          <ac:picMkLst>
            <pc:docMk/>
            <pc:sldMk cId="1301872041" sldId="309"/>
            <ac:picMk id="6" creationId="{9EC3A9B6-85DF-4EDE-90F8-0CA40B450E5C}"/>
          </ac:picMkLst>
        </pc:picChg>
        <pc:picChg chg="add del">
          <ac:chgData name="maureen stolberg" userId="b8bb7bd836993c47" providerId="LiveId" clId="{7BC4187C-40CB-4E78-953E-C3152BFE19B3}" dt="2020-09-26T18:49:45.354" v="38" actId="478"/>
          <ac:picMkLst>
            <pc:docMk/>
            <pc:sldMk cId="1301872041" sldId="309"/>
            <ac:picMk id="8" creationId="{C592A7C0-7FFA-40F7-AEFC-455845B1B855}"/>
          </ac:picMkLst>
        </pc:picChg>
      </pc:sldChg>
      <pc:sldChg chg="addSp delSp modSp">
        <pc:chgData name="maureen stolberg" userId="b8bb7bd836993c47" providerId="LiveId" clId="{7BC4187C-40CB-4E78-953E-C3152BFE19B3}" dt="2020-09-26T18:52:12.201" v="63" actId="1076"/>
        <pc:sldMkLst>
          <pc:docMk/>
          <pc:sldMk cId="1732332417" sldId="311"/>
        </pc:sldMkLst>
        <pc:spChg chg="add mod ord">
          <ac:chgData name="maureen stolberg" userId="b8bb7bd836993c47" providerId="LiveId" clId="{7BC4187C-40CB-4E78-953E-C3152BFE19B3}" dt="2020-09-26T18:50:58.369" v="49" actId="167"/>
          <ac:spMkLst>
            <pc:docMk/>
            <pc:sldMk cId="1732332417" sldId="311"/>
            <ac:spMk id="8" creationId="{C63F95B1-1CC7-4D2F-B74B-185959ECC2AD}"/>
          </ac:spMkLst>
        </pc:spChg>
        <pc:spChg chg="add mod">
          <ac:chgData name="maureen stolberg" userId="b8bb7bd836993c47" providerId="LiveId" clId="{7BC4187C-40CB-4E78-953E-C3152BFE19B3}" dt="2020-09-26T18:51:41.919" v="56" actId="14100"/>
          <ac:spMkLst>
            <pc:docMk/>
            <pc:sldMk cId="1732332417" sldId="311"/>
            <ac:spMk id="9" creationId="{1E27B2D6-9795-44F1-B05E-4F7F9DD8C121}"/>
          </ac:spMkLst>
        </pc:spChg>
        <pc:picChg chg="add del mod">
          <ac:chgData name="maureen stolberg" userId="b8bb7bd836993c47" providerId="LiveId" clId="{7BC4187C-40CB-4E78-953E-C3152BFE19B3}" dt="2020-09-26T18:47:26.186" v="24" actId="478"/>
          <ac:picMkLst>
            <pc:docMk/>
            <pc:sldMk cId="1732332417" sldId="311"/>
            <ac:picMk id="2" creationId="{74E1FDBD-A2A2-444B-AED0-584D6265840E}"/>
          </ac:picMkLst>
        </pc:picChg>
        <pc:picChg chg="add del mod">
          <ac:chgData name="maureen stolberg" userId="b8bb7bd836993c47" providerId="LiveId" clId="{7BC4187C-40CB-4E78-953E-C3152BFE19B3}" dt="2020-09-26T18:47:22.723" v="23" actId="478"/>
          <ac:picMkLst>
            <pc:docMk/>
            <pc:sldMk cId="1732332417" sldId="311"/>
            <ac:picMk id="3" creationId="{6F357F49-BB43-403F-94B3-166035176011}"/>
          </ac:picMkLst>
        </pc:picChg>
        <pc:picChg chg="del mod">
          <ac:chgData name="maureen stolberg" userId="b8bb7bd836993c47" providerId="LiveId" clId="{7BC4187C-40CB-4E78-953E-C3152BFE19B3}" dt="2020-09-26T18:47:27.720" v="25" actId="478"/>
          <ac:picMkLst>
            <pc:docMk/>
            <pc:sldMk cId="1732332417" sldId="311"/>
            <ac:picMk id="5" creationId="{F3D2D8D0-7293-4ADE-8E70-2E7048B561C1}"/>
          </ac:picMkLst>
        </pc:picChg>
        <pc:picChg chg="add del mod">
          <ac:chgData name="maureen stolberg" userId="b8bb7bd836993c47" providerId="LiveId" clId="{7BC4187C-40CB-4E78-953E-C3152BFE19B3}" dt="2020-09-26T18:50:00.106" v="40" actId="478"/>
          <ac:picMkLst>
            <pc:docMk/>
            <pc:sldMk cId="1732332417" sldId="311"/>
            <ac:picMk id="6" creationId="{71AC6070-DF16-4351-AFE5-765DC6F32344}"/>
          </ac:picMkLst>
        </pc:picChg>
        <pc:picChg chg="add del mod ord">
          <ac:chgData name="maureen stolberg" userId="b8bb7bd836993c47" providerId="LiveId" clId="{7BC4187C-40CB-4E78-953E-C3152BFE19B3}" dt="2020-09-26T18:52:04.799" v="59" actId="478"/>
          <ac:picMkLst>
            <pc:docMk/>
            <pc:sldMk cId="1732332417" sldId="311"/>
            <ac:picMk id="32" creationId="{9FAA0BF0-E11C-4345-9AA7-338289EEAE06}"/>
          </ac:picMkLst>
        </pc:picChg>
        <pc:picChg chg="add mod">
          <ac:chgData name="maureen stolberg" userId="b8bb7bd836993c47" providerId="LiveId" clId="{7BC4187C-40CB-4E78-953E-C3152BFE19B3}" dt="2020-09-26T18:52:12.201" v="63" actId="1076"/>
          <ac:picMkLst>
            <pc:docMk/>
            <pc:sldMk cId="1732332417" sldId="311"/>
            <ac:picMk id="33" creationId="{A70FCBF2-7639-45DA-9959-9EDA2AD17A98}"/>
          </ac:picMkLst>
        </pc:picChg>
      </pc:sldChg>
      <pc:sldChg chg="addSp delSp modSp modTransition">
        <pc:chgData name="maureen stolberg" userId="b8bb7bd836993c47" providerId="LiveId" clId="{7BC4187C-40CB-4E78-953E-C3152BFE19B3}" dt="2020-09-26T18:57:08.974" v="111"/>
        <pc:sldMkLst>
          <pc:docMk/>
          <pc:sldMk cId="3472073024" sldId="313"/>
        </pc:sldMkLst>
        <pc:spChg chg="mod">
          <ac:chgData name="maureen stolberg" userId="b8bb7bd836993c47" providerId="LiveId" clId="{7BC4187C-40CB-4E78-953E-C3152BFE19B3}" dt="2020-09-26T18:57:03.031" v="110" actId="27636"/>
          <ac:spMkLst>
            <pc:docMk/>
            <pc:sldMk cId="3472073024" sldId="313"/>
            <ac:spMk id="13" creationId="{ACC17DBF-5320-4554-B7AD-0AB29469F15E}"/>
          </ac:spMkLst>
        </pc:spChg>
        <pc:picChg chg="del mod">
          <ac:chgData name="maureen stolberg" userId="b8bb7bd836993c47" providerId="LiveId" clId="{7BC4187C-40CB-4E78-953E-C3152BFE19B3}" dt="2020-09-26T18:52:26.991" v="69" actId="478"/>
          <ac:picMkLst>
            <pc:docMk/>
            <pc:sldMk cId="3472073024" sldId="313"/>
            <ac:picMk id="3" creationId="{E7B46A95-A05C-404A-B561-E3F251CAABB7}"/>
          </ac:picMkLst>
        </pc:picChg>
        <pc:picChg chg="add del mod">
          <ac:chgData name="maureen stolberg" userId="b8bb7bd836993c47" providerId="LiveId" clId="{7BC4187C-40CB-4E78-953E-C3152BFE19B3}" dt="2020-09-26T18:52:18.983" v="65" actId="478"/>
          <ac:picMkLst>
            <pc:docMk/>
            <pc:sldMk cId="3472073024" sldId="313"/>
            <ac:picMk id="4" creationId="{EA6CA9FA-3ADA-42CF-AD2E-69906B0A5423}"/>
          </ac:picMkLst>
        </pc:picChg>
        <pc:picChg chg="add mod">
          <ac:chgData name="maureen stolberg" userId="b8bb7bd836993c47" providerId="LiveId" clId="{7BC4187C-40CB-4E78-953E-C3152BFE19B3}" dt="2020-09-26T18:56:59.721" v="108" actId="1076"/>
          <ac:picMkLst>
            <pc:docMk/>
            <pc:sldMk cId="3472073024" sldId="313"/>
            <ac:picMk id="5" creationId="{EB362F76-55C2-4E77-A89A-3B82242601EA}"/>
          </ac:picMkLst>
        </pc:picChg>
        <pc:picChg chg="add del mod">
          <ac:chgData name="maureen stolberg" userId="b8bb7bd836993c47" providerId="LiveId" clId="{7BC4187C-40CB-4E78-953E-C3152BFE19B3}" dt="2020-09-26T18:52:16.711" v="64" actId="478"/>
          <ac:picMkLst>
            <pc:docMk/>
            <pc:sldMk cId="3472073024" sldId="313"/>
            <ac:picMk id="6" creationId="{F11F490D-EF67-42C2-9C7D-8AB3296BFDBC}"/>
          </ac:picMkLst>
        </pc:picChg>
      </pc:sldChg>
      <pc:sldChg chg="add">
        <pc:chgData name="maureen stolberg" userId="b8bb7bd836993c47" providerId="LiveId" clId="{7BC4187C-40CB-4E78-953E-C3152BFE19B3}" dt="2020-09-26T18:52:44.276" v="71"/>
        <pc:sldMkLst>
          <pc:docMk/>
          <pc:sldMk cId="1357674466" sldId="33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336F5-A68D-9A4A-83AB-B8CD6FA5C732}" type="datetimeFigureOut">
              <a:rPr lang="en-US" smtClean="0"/>
              <a:t>9/26/2020</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A9633A-392A-4347-9D1C-FF5FFE9476B1}" type="slidenum">
              <a:rPr lang="en-US" smtClean="0"/>
              <a:t>‹#›</a:t>
            </a:fld>
            <a:endParaRPr lang="en-US" dirty="0"/>
          </a:p>
        </p:txBody>
      </p:sp>
    </p:spTree>
    <p:extLst>
      <p:ext uri="{BB962C8B-B14F-4D97-AF65-F5344CB8AC3E}">
        <p14:creationId xmlns:p14="http://schemas.microsoft.com/office/powerpoint/2010/main" val="1717127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Good morning everyone and thank you for being here today.  My name is Maureen Stolberg and on behalf of my team, we look forward to discussing how predicting attrition can become a driver for creating Value, realizing Strategy and refining key HR Processes.</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Our team is comprised of myself, Kevin Mendonsa, Vivek Vanswathan, &amp; our Advisor,</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Scott Crum who is currently the Chief Human Resources Officer for Morgan Stanley Capital International, or more commonly known as MSCI.</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Now lets get started.</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AA9633A-392A-4347-9D1C-FF5FFE9476B1}" type="slidenum">
              <a:rPr lang="en-US" smtClean="0"/>
              <a:t>1</a:t>
            </a:fld>
            <a:endParaRPr lang="en-US" dirty="0"/>
          </a:p>
        </p:txBody>
      </p:sp>
    </p:spTree>
    <p:extLst>
      <p:ext uri="{BB962C8B-B14F-4D97-AF65-F5344CB8AC3E}">
        <p14:creationId xmlns:p14="http://schemas.microsoft.com/office/powerpoint/2010/main" val="3647076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dive deeper into the ROC-AUC curves</a:t>
            </a:r>
          </a:p>
        </p:txBody>
      </p:sp>
      <p:sp>
        <p:nvSpPr>
          <p:cNvPr id="4" name="Slide Number Placeholder 3"/>
          <p:cNvSpPr>
            <a:spLocks noGrp="1"/>
          </p:cNvSpPr>
          <p:nvPr>
            <p:ph type="sldNum" sz="quarter" idx="5"/>
          </p:nvPr>
        </p:nvSpPr>
        <p:spPr/>
        <p:txBody>
          <a:bodyPr/>
          <a:lstStyle/>
          <a:p>
            <a:fld id="{BAA9633A-392A-4347-9D1C-FF5FFE9476B1}" type="slidenum">
              <a:rPr lang="en-US" smtClean="0"/>
              <a:t>10</a:t>
            </a:fld>
            <a:endParaRPr lang="en-US" dirty="0"/>
          </a:p>
        </p:txBody>
      </p:sp>
    </p:spTree>
    <p:extLst>
      <p:ext uri="{BB962C8B-B14F-4D97-AF65-F5344CB8AC3E}">
        <p14:creationId xmlns:p14="http://schemas.microsoft.com/office/powerpoint/2010/main" val="1006835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ROC-AUC is one of the most important evaluation metrics for checking any classification model’s performance. </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Higher the AUC, better the model is at distinguishing between employees likely to resign vs. continue to stay with the organization.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Models with 0.9 or better ROC-AUC score are generally said to be able to provide outstanding classification of the target variable. </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9 of our top 10 models had a ROC-AUC score greater than 0.9.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AA9633A-392A-4347-9D1C-FF5FFE9476B1}" type="slidenum">
              <a:rPr lang="en-US" smtClean="0"/>
              <a:t>11</a:t>
            </a:fld>
            <a:endParaRPr lang="en-US" dirty="0"/>
          </a:p>
        </p:txBody>
      </p:sp>
    </p:spTree>
    <p:extLst>
      <p:ext uri="{BB962C8B-B14F-4D97-AF65-F5344CB8AC3E}">
        <p14:creationId xmlns:p14="http://schemas.microsoft.com/office/powerpoint/2010/main" val="3624600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Categorizing talent is a very important and sacred exercise within the firm that involves the highest levels of leadership.  It is taken extremely seriously and the entire reward structure is built around this principle.  By stratifying talent in the firm, it indicates not only which roles are critical but also the talent that occupies it and their significance to creating value for the firm.</a:t>
            </a:r>
          </a:p>
          <a:p>
            <a:endParaRPr lang="en-US" dirty="0"/>
          </a:p>
          <a:p>
            <a:r>
              <a:rPr lang="en-US" dirty="0"/>
              <a:t>Our model also indicated that Tenure is important.  This is an important fine because it indicates to the HR department that they need to better understand why individuals within a certain bucket are more likely to leave.  It could be for a number of reasons from development and training to more challenging assignments.</a:t>
            </a:r>
          </a:p>
          <a:p>
            <a:endParaRPr lang="en-US" dirty="0"/>
          </a:p>
          <a:p>
            <a:r>
              <a:rPr lang="en-US" dirty="0"/>
              <a:t>The business or division that the employee works for is also quite important as it indicates which businesses motivate employees and which don’t.  Additionally, it could be a number of factors in that business that could  be causing greater turnover and needs immediate investigation and remediation.</a:t>
            </a:r>
          </a:p>
          <a:p>
            <a:endParaRPr lang="en-US" dirty="0"/>
          </a:p>
          <a:p>
            <a:r>
              <a:rPr lang="en-US" dirty="0"/>
              <a:t>The saying employee’s leave manager’s and not companies still holds true.  Employee’s join a company but leave a manager.  Therefore having high managerial and leadership principles for the firm’s managers is critical in curtailing attrition.  Developing and training new managers and experienced managers in modern management principles are important to address attrition.  With changing demographics of the workforce, new management ideas are critically important to maintain a motivated and engaged workforce.  This is the essence of the Manager Engagement Scorecard another factor that is important in the model.</a:t>
            </a:r>
          </a:p>
        </p:txBody>
      </p:sp>
      <p:sp>
        <p:nvSpPr>
          <p:cNvPr id="4" name="Slide Number Placeholder 3"/>
          <p:cNvSpPr>
            <a:spLocks noGrp="1"/>
          </p:cNvSpPr>
          <p:nvPr>
            <p:ph type="sldNum" sz="quarter" idx="5"/>
          </p:nvPr>
        </p:nvSpPr>
        <p:spPr/>
        <p:txBody>
          <a:bodyPr/>
          <a:lstStyle/>
          <a:p>
            <a:fld id="{BAA9633A-392A-4347-9D1C-FF5FFE9476B1}" type="slidenum">
              <a:rPr lang="en-US" smtClean="0"/>
              <a:t>13</a:t>
            </a:fld>
            <a:endParaRPr lang="en-US" dirty="0"/>
          </a:p>
        </p:txBody>
      </p:sp>
    </p:spTree>
    <p:extLst>
      <p:ext uri="{BB962C8B-B14F-4D97-AF65-F5344CB8AC3E}">
        <p14:creationId xmlns:p14="http://schemas.microsoft.com/office/powerpoint/2010/main" val="3722601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14</a:t>
            </a:fld>
            <a:endParaRPr lang="en-US" dirty="0"/>
          </a:p>
        </p:txBody>
      </p:sp>
    </p:spTree>
    <p:extLst>
      <p:ext uri="{BB962C8B-B14F-4D97-AF65-F5344CB8AC3E}">
        <p14:creationId xmlns:p14="http://schemas.microsoft.com/office/powerpoint/2010/main" val="571494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base" latinLnBrk="0" hangingPunct="1">
              <a:lnSpc>
                <a:spcPts val="3000"/>
              </a:lnSpc>
              <a:spcBef>
                <a:spcPts val="0"/>
              </a:spcBef>
              <a:spcAft>
                <a:spcPts val="2400"/>
              </a:spcAft>
              <a:buClrTx/>
              <a:buSzTx/>
              <a:buFontTx/>
              <a:buNone/>
              <a:tabLst/>
              <a:defRPr/>
            </a:pPr>
            <a:r>
              <a:rPr lang="en-US" sz="1200" dirty="0">
                <a:solidFill>
                  <a:schemeClr val="bg1"/>
                </a:solidFill>
                <a:latin typeface="Arial"/>
                <a:cs typeface="Arial"/>
              </a:rPr>
              <a:t>The primary goal of this project was to develop a framework to </a:t>
            </a:r>
            <a:r>
              <a:rPr lang="en-US" b="1" spc="100" dirty="0">
                <a:solidFill>
                  <a:schemeClr val="bg1"/>
                </a:solidFill>
                <a:cs typeface="Arial" panose="020B0604020202020204" pitchFamily="34" charset="0"/>
              </a:rPr>
              <a:t>Maximize retention strategy’s ROI by leveraging insights derived from predicting attrition and prioritizing retention investments</a:t>
            </a:r>
            <a:endParaRPr lang="en-US" b="1" dirty="0">
              <a:solidFill>
                <a:schemeClr val="bg1"/>
              </a:solidFill>
            </a:endParaRPr>
          </a:p>
          <a:p>
            <a:pPr marL="0" indent="0" algn="just" fontAlgn="base">
              <a:lnSpc>
                <a:spcPts val="3000"/>
              </a:lnSpc>
              <a:spcBef>
                <a:spcPts val="0"/>
              </a:spcBef>
              <a:spcAft>
                <a:spcPts val="2400"/>
              </a:spcAft>
              <a:buNone/>
            </a:pPr>
            <a:endParaRPr lang="en-US" sz="1200" dirty="0">
              <a:solidFill>
                <a:schemeClr val="bg1"/>
              </a:solidFill>
              <a:latin typeface="Arial"/>
              <a:cs typeface="Arial"/>
            </a:endParaRPr>
          </a:p>
          <a:p>
            <a:pPr marL="0" indent="0" algn="just" fontAlgn="base">
              <a:lnSpc>
                <a:spcPts val="3000"/>
              </a:lnSpc>
              <a:spcBef>
                <a:spcPts val="0"/>
              </a:spcBef>
              <a:spcAft>
                <a:spcPts val="2400"/>
              </a:spcAft>
              <a:buNone/>
            </a:pPr>
            <a:endParaRPr lang="en-US" sz="1200" dirty="0">
              <a:solidFill>
                <a:schemeClr val="bg1"/>
              </a:solidFill>
              <a:latin typeface="Arial"/>
              <a:cs typeface="Arial"/>
            </a:endParaRPr>
          </a:p>
          <a:p>
            <a:pPr marL="0" indent="0" algn="just" fontAlgn="base">
              <a:lnSpc>
                <a:spcPts val="3000"/>
              </a:lnSpc>
              <a:spcBef>
                <a:spcPts val="0"/>
              </a:spcBef>
              <a:spcAft>
                <a:spcPts val="2400"/>
              </a:spcAft>
              <a:buNone/>
            </a:pPr>
            <a:r>
              <a:rPr lang="en-US" sz="1200" dirty="0">
                <a:solidFill>
                  <a:schemeClr val="bg1"/>
                </a:solidFill>
                <a:latin typeface="Arial"/>
                <a:cs typeface="Arial"/>
              </a:rPr>
              <a:t>Enables Company "X" to transition from using attrition as a "</a:t>
            </a:r>
            <a:r>
              <a:rPr lang="en-US" sz="1200" b="1" dirty="0">
                <a:solidFill>
                  <a:schemeClr val="bg1"/>
                </a:solidFill>
                <a:latin typeface="Arial"/>
                <a:cs typeface="Arial"/>
              </a:rPr>
              <a:t>lagging</a:t>
            </a:r>
            <a:r>
              <a:rPr lang="en-US" sz="1200" dirty="0">
                <a:solidFill>
                  <a:schemeClr val="bg1"/>
                </a:solidFill>
                <a:latin typeface="Arial"/>
                <a:cs typeface="Arial"/>
              </a:rPr>
              <a:t>" indicator to a ”</a:t>
            </a:r>
            <a:r>
              <a:rPr lang="en-US" sz="1200" b="1" dirty="0">
                <a:solidFill>
                  <a:schemeClr val="bg1"/>
                </a:solidFill>
                <a:latin typeface="Arial"/>
                <a:cs typeface="Arial"/>
              </a:rPr>
              <a:t>leading” </a:t>
            </a:r>
            <a:r>
              <a:rPr lang="en-US" sz="1200" dirty="0">
                <a:solidFill>
                  <a:schemeClr val="bg1"/>
                </a:solidFill>
                <a:latin typeface="Arial"/>
                <a:cs typeface="Arial"/>
              </a:rPr>
              <a:t>indicator and employ mitigating retention strategies and talent pipelines to address predicted attrition and reduce time to fill metrics.</a:t>
            </a:r>
          </a:p>
          <a:p>
            <a:pPr marL="0" indent="0" algn="just" fontAlgn="base">
              <a:lnSpc>
                <a:spcPts val="3000"/>
              </a:lnSpc>
              <a:spcBef>
                <a:spcPts val="0"/>
              </a:spcBef>
              <a:spcAft>
                <a:spcPts val="2400"/>
              </a:spcAft>
              <a:buNone/>
            </a:pPr>
            <a:endParaRPr lang="en-US" sz="1200" dirty="0">
              <a:solidFill>
                <a:schemeClr val="bg1"/>
              </a:solidFill>
              <a:latin typeface="Arial"/>
              <a:cs typeface="Arial"/>
            </a:endParaRPr>
          </a:p>
          <a:p>
            <a:pPr marL="0" indent="0" algn="just" fontAlgn="base">
              <a:lnSpc>
                <a:spcPts val="3000"/>
              </a:lnSpc>
              <a:spcBef>
                <a:spcPts val="0"/>
              </a:spcBef>
              <a:spcAft>
                <a:spcPts val="2400"/>
              </a:spcAft>
              <a:buNone/>
            </a:pPr>
            <a:r>
              <a:rPr lang="en-US" sz="1200" dirty="0">
                <a:solidFill>
                  <a:schemeClr val="bg1"/>
                </a:solidFill>
                <a:latin typeface="Arial"/>
                <a:cs typeface="Arial"/>
              </a:rPr>
              <a:t>Predictive models provide key insight into which factors and features are important as levers for HR departments to control and manage attrition.  </a:t>
            </a:r>
          </a:p>
          <a:p>
            <a:pPr marL="0" indent="0" algn="just" fontAlgn="base">
              <a:lnSpc>
                <a:spcPts val="3000"/>
              </a:lnSpc>
              <a:spcBef>
                <a:spcPts val="0"/>
              </a:spcBef>
              <a:spcAft>
                <a:spcPts val="2400"/>
              </a:spcAft>
              <a:buNone/>
            </a:pPr>
            <a:endParaRPr lang="en-US" sz="1200" dirty="0">
              <a:solidFill>
                <a:schemeClr val="bg1"/>
              </a:solidFill>
              <a:latin typeface="Arial"/>
              <a:cs typeface="Arial"/>
            </a:endParaRPr>
          </a:p>
          <a:p>
            <a:pPr marL="0" indent="0" algn="just" fontAlgn="base">
              <a:lnSpc>
                <a:spcPts val="3000"/>
              </a:lnSpc>
              <a:spcBef>
                <a:spcPts val="0"/>
              </a:spcBef>
              <a:spcAft>
                <a:spcPts val="2400"/>
              </a:spcAft>
              <a:buNone/>
            </a:pPr>
            <a:r>
              <a:rPr lang="en-US" sz="1200" dirty="0">
                <a:solidFill>
                  <a:schemeClr val="bg1"/>
                </a:solidFill>
                <a:latin typeface="Arial"/>
                <a:cs typeface="Arial"/>
              </a:rPr>
              <a:t>It is recommended that Company “X” include additional factors to further determine what other levers are available to proactively address attrition.</a:t>
            </a:r>
          </a:p>
          <a:p>
            <a:pPr marL="0" indent="0" algn="just" fontAlgn="base">
              <a:lnSpc>
                <a:spcPts val="3000"/>
              </a:lnSpc>
              <a:spcBef>
                <a:spcPts val="0"/>
              </a:spcBef>
              <a:spcAft>
                <a:spcPts val="2400"/>
              </a:spcAft>
              <a:buNone/>
            </a:pPr>
            <a:endParaRPr lang="en-US" sz="1200" dirty="0">
              <a:solidFill>
                <a:schemeClr val="bg1"/>
              </a:solidFill>
              <a:latin typeface="Arial"/>
              <a:cs typeface="Arial"/>
            </a:endParaRPr>
          </a:p>
          <a:p>
            <a:r>
              <a:rPr lang="en-US" dirty="0"/>
              <a:t>Cost to fill a job is approximately 2.5 times the compensation for that role.  Using retention strategies will significantly reduce cost while retaining superstars</a:t>
            </a:r>
          </a:p>
          <a:p>
            <a:endParaRPr lang="en-US" dirty="0"/>
          </a:p>
          <a:p>
            <a:r>
              <a:rPr lang="en-US" dirty="0"/>
              <a:t>Knowing who is likely to leave will also permit development of a talent pipeline that reduces the time to fill for much needed roles.  Furthermore it allows for “TOP GRADING” of talent in the firm where low/mediocre performers are nudged to leave to make room for new talent and new superstars.  This is a game changer for a firm.</a:t>
            </a:r>
          </a:p>
          <a:p>
            <a:endParaRPr lang="en-US" dirty="0"/>
          </a:p>
          <a:p>
            <a:r>
              <a:rPr lang="en-US" dirty="0"/>
              <a:t>Knowing the factors that drive attrition enables organizations to develop strategies to better focus on them and more effectively manage them proactively versus retroactively</a:t>
            </a:r>
          </a:p>
          <a:p>
            <a:endParaRPr lang="en-US" dirty="0"/>
          </a:p>
          <a:p>
            <a:r>
              <a:rPr lang="en-US" dirty="0"/>
              <a:t>For this study we were able to obtain limited but real data.  It is highly recommended to Company “X” to add additional factors that will further enhance the model and provide greater insights.</a:t>
            </a:r>
          </a:p>
          <a:p>
            <a:pPr marL="0" indent="0" algn="just" fontAlgn="base">
              <a:lnSpc>
                <a:spcPts val="3000"/>
              </a:lnSpc>
              <a:spcBef>
                <a:spcPts val="0"/>
              </a:spcBef>
              <a:spcAft>
                <a:spcPts val="2400"/>
              </a:spcAft>
              <a:buNone/>
            </a:pPr>
            <a:endParaRPr lang="en-US" sz="1200" dirty="0">
              <a:solidFill>
                <a:schemeClr val="bg1"/>
              </a:solidFill>
            </a:endParaRP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15</a:t>
            </a:fld>
            <a:endParaRPr lang="en-US" dirty="0"/>
          </a:p>
        </p:txBody>
      </p:sp>
    </p:spTree>
    <p:extLst>
      <p:ext uri="{BB962C8B-B14F-4D97-AF65-F5344CB8AC3E}">
        <p14:creationId xmlns:p14="http://schemas.microsoft.com/office/powerpoint/2010/main" val="568722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237"/>
              </a:spcAft>
            </a:pPr>
            <a:r>
              <a:rPr lang="en-US" dirty="0">
                <a:latin typeface="+mn-lt"/>
                <a:cs typeface="Calibri"/>
              </a:rPr>
              <a:t>Employee attrition while not avoidable is good for an organization. It needs to be strategically managed, so the right talent is retained. </a:t>
            </a:r>
          </a:p>
          <a:p>
            <a:pPr>
              <a:spcAft>
                <a:spcPts val="1237"/>
              </a:spcAft>
            </a:pPr>
            <a:endParaRPr lang="en-US" dirty="0">
              <a:latin typeface="+mn-lt"/>
              <a:cs typeface="Calibri"/>
            </a:endParaRPr>
          </a:p>
          <a:p>
            <a:pPr>
              <a:spcAft>
                <a:spcPts val="1237"/>
              </a:spcAft>
            </a:pPr>
            <a:r>
              <a:rPr lang="en-US" dirty="0">
                <a:latin typeface="+mn-lt"/>
                <a:cs typeface="Calibri"/>
              </a:rPr>
              <a:t>Retaining top talent and making room for new talent is key to any organization's growth, innovation and market success.</a:t>
            </a:r>
          </a:p>
          <a:p>
            <a:pPr>
              <a:spcAft>
                <a:spcPts val="1237"/>
              </a:spcAft>
            </a:pPr>
            <a:endParaRPr lang="en-US" dirty="0">
              <a:latin typeface="+mn-lt"/>
              <a:cs typeface="Calibri"/>
            </a:endParaRPr>
          </a:p>
          <a:p>
            <a:pPr>
              <a:spcAft>
                <a:spcPts val="1237"/>
              </a:spcAft>
            </a:pPr>
            <a:r>
              <a:rPr lang="en-US" dirty="0"/>
              <a:t>Represents 70% of the costs in most businesses and almost 90% in knowledge and service-based businesses</a:t>
            </a:r>
          </a:p>
          <a:p>
            <a:pPr>
              <a:spcAft>
                <a:spcPts val="1237"/>
              </a:spcAft>
            </a:pPr>
            <a:endParaRPr lang="en-US" dirty="0"/>
          </a:p>
          <a:p>
            <a:pPr>
              <a:spcAft>
                <a:spcPts val="1237"/>
              </a:spcAft>
            </a:pPr>
            <a:r>
              <a:rPr lang="en-US" dirty="0"/>
              <a:t>In a knowledge driven economy, people or human capital are emerging as the key competitive differentiator</a:t>
            </a:r>
          </a:p>
          <a:p>
            <a:pPr>
              <a:spcAft>
                <a:spcPts val="1237"/>
              </a:spcAft>
            </a:pPr>
            <a:endParaRPr lang="en-US" dirty="0"/>
          </a:p>
          <a:p>
            <a:pPr>
              <a:spcAft>
                <a:spcPts val="1237"/>
              </a:spcAft>
            </a:pPr>
            <a:r>
              <a:rPr lang="en-US" dirty="0"/>
              <a:t>Employee retention is even more critical in today’s “war for talent”</a:t>
            </a:r>
          </a:p>
          <a:p>
            <a:pPr>
              <a:spcAft>
                <a:spcPts val="1237"/>
              </a:spcAft>
            </a:pPr>
            <a:endParaRPr lang="en-US" dirty="0"/>
          </a:p>
          <a:p>
            <a:pPr>
              <a:spcAft>
                <a:spcPts val="1237"/>
              </a:spcAft>
            </a:pPr>
            <a:r>
              <a:rPr lang="en-US" dirty="0"/>
              <a:t>Losing skilled, knowledgeable and trained employees severely impacts a company’s productivity, innovation, performance and shareholder value</a:t>
            </a:r>
          </a:p>
          <a:p>
            <a:endParaRPr lang="en-US" dirty="0"/>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2</a:t>
            </a:fld>
            <a:endParaRPr lang="en-US" dirty="0"/>
          </a:p>
        </p:txBody>
      </p:sp>
    </p:spTree>
    <p:extLst>
      <p:ext uri="{BB962C8B-B14F-4D97-AF65-F5344CB8AC3E}">
        <p14:creationId xmlns:p14="http://schemas.microsoft.com/office/powerpoint/2010/main" val="4183723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3</a:t>
            </a:fld>
            <a:endParaRPr lang="en-US" dirty="0"/>
          </a:p>
        </p:txBody>
      </p:sp>
    </p:spTree>
    <p:extLst>
      <p:ext uri="{BB962C8B-B14F-4D97-AF65-F5344CB8AC3E}">
        <p14:creationId xmlns:p14="http://schemas.microsoft.com/office/powerpoint/2010/main" val="4147831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237"/>
              </a:spcAft>
            </a:pPr>
            <a:r>
              <a:rPr lang="en-US" dirty="0">
                <a:latin typeface="+mn-lt"/>
                <a:cs typeface="Calibri"/>
              </a:rPr>
              <a:t>Employee attrition while not avoidable is good for an organization. It needs to be strategically managed, so the right talent is retained. </a:t>
            </a:r>
          </a:p>
          <a:p>
            <a:pPr>
              <a:spcAft>
                <a:spcPts val="1237"/>
              </a:spcAft>
            </a:pPr>
            <a:endParaRPr lang="en-US" dirty="0">
              <a:latin typeface="+mn-lt"/>
              <a:cs typeface="Calibri"/>
            </a:endParaRPr>
          </a:p>
          <a:p>
            <a:pPr>
              <a:spcAft>
                <a:spcPts val="1237"/>
              </a:spcAft>
            </a:pPr>
            <a:r>
              <a:rPr lang="en-US" dirty="0">
                <a:latin typeface="+mn-lt"/>
                <a:cs typeface="Calibri"/>
              </a:rPr>
              <a:t>Retaining top talent and making room for new talent is key to any organization's growth, innovation and market success.</a:t>
            </a:r>
          </a:p>
          <a:p>
            <a:pPr>
              <a:spcAft>
                <a:spcPts val="1237"/>
              </a:spcAft>
            </a:pPr>
            <a:endParaRPr lang="en-US" dirty="0">
              <a:latin typeface="+mn-lt"/>
              <a:cs typeface="Calibri"/>
            </a:endParaRPr>
          </a:p>
          <a:p>
            <a:pPr>
              <a:spcAft>
                <a:spcPts val="1237"/>
              </a:spcAft>
            </a:pPr>
            <a:r>
              <a:rPr lang="en-US" dirty="0"/>
              <a:t>Represents 70% of the costs in most businesses and almost 90% in knowledge and service-based businesses</a:t>
            </a:r>
          </a:p>
          <a:p>
            <a:pPr>
              <a:spcAft>
                <a:spcPts val="1237"/>
              </a:spcAft>
            </a:pPr>
            <a:endParaRPr lang="en-US" dirty="0"/>
          </a:p>
          <a:p>
            <a:pPr>
              <a:spcAft>
                <a:spcPts val="1237"/>
              </a:spcAft>
            </a:pPr>
            <a:r>
              <a:rPr lang="en-US" dirty="0"/>
              <a:t>In a knowledge driven economy, people or human capital are emerging as the key competitive differentiator</a:t>
            </a:r>
          </a:p>
          <a:p>
            <a:pPr>
              <a:spcAft>
                <a:spcPts val="1237"/>
              </a:spcAft>
            </a:pPr>
            <a:endParaRPr lang="en-US" dirty="0"/>
          </a:p>
          <a:p>
            <a:pPr>
              <a:spcAft>
                <a:spcPts val="1237"/>
              </a:spcAft>
            </a:pPr>
            <a:r>
              <a:rPr lang="en-US" dirty="0"/>
              <a:t>Employee retention is even more critical in today’s “war for talent”</a:t>
            </a:r>
          </a:p>
          <a:p>
            <a:pPr>
              <a:spcAft>
                <a:spcPts val="1237"/>
              </a:spcAft>
            </a:pPr>
            <a:endParaRPr lang="en-US" dirty="0"/>
          </a:p>
          <a:p>
            <a:pPr>
              <a:spcAft>
                <a:spcPts val="1237"/>
              </a:spcAft>
            </a:pPr>
            <a:r>
              <a:rPr lang="en-US" dirty="0"/>
              <a:t>Losing skilled, knowledgeable and trained employees severely impacts a company’s productivity, innovation, performance and shareholder value</a:t>
            </a:r>
          </a:p>
          <a:p>
            <a:endParaRPr lang="en-US" dirty="0"/>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4</a:t>
            </a:fld>
            <a:endParaRPr lang="en-US" dirty="0"/>
          </a:p>
        </p:txBody>
      </p:sp>
    </p:spTree>
    <p:extLst>
      <p:ext uri="{BB962C8B-B14F-4D97-AF65-F5344CB8AC3E}">
        <p14:creationId xmlns:p14="http://schemas.microsoft.com/office/powerpoint/2010/main" val="4183723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Let’s move on to review the model approaches and evaluation parameters.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AA9633A-392A-4347-9D1C-FF5FFE9476B1}" type="slidenum">
              <a:rPr lang="en-US" smtClean="0"/>
              <a:t>5</a:t>
            </a:fld>
            <a:endParaRPr lang="en-US" dirty="0"/>
          </a:p>
        </p:txBody>
      </p:sp>
    </p:spTree>
    <p:extLst>
      <p:ext uri="{BB962C8B-B14F-4D97-AF65-F5344CB8AC3E}">
        <p14:creationId xmlns:p14="http://schemas.microsoft.com/office/powerpoint/2010/main" val="442056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Data we used for our analysis was sourced from the HR Information System of company X. The data was anonymized and imputed at source.</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We performed up-sampling and scaling followed by feature importance analysis (and elimination). Understanding the features that influence attrition helps the organization curb attrition rate and retain high value employees. </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From our discussions with the organization, our primary focus was to correctly identify all the high-value employees who were at risk of leaving the organization. We executed 13 different models and compared the performance on Recall, Precision and AUC Score.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6 of these models were ensemble models. The models were executed with a combination of Full features, reduced features, default parameters and best parameters. We used Randomized Search to identify the best model parameters.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AA9633A-392A-4347-9D1C-FF5FFE9476B1}" type="slidenum">
              <a:rPr lang="en-US" smtClean="0"/>
              <a:t>6</a:t>
            </a:fld>
            <a:endParaRPr lang="en-US" dirty="0"/>
          </a:p>
        </p:txBody>
      </p:sp>
    </p:spTree>
    <p:extLst>
      <p:ext uri="{BB962C8B-B14F-4D97-AF65-F5344CB8AC3E}">
        <p14:creationId xmlns:p14="http://schemas.microsoft.com/office/powerpoint/2010/main" val="4265081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a quick insight into the results</a:t>
            </a:r>
          </a:p>
        </p:txBody>
      </p:sp>
      <p:sp>
        <p:nvSpPr>
          <p:cNvPr id="4" name="Slide Number Placeholder 3"/>
          <p:cNvSpPr>
            <a:spLocks noGrp="1"/>
          </p:cNvSpPr>
          <p:nvPr>
            <p:ph type="sldNum" sz="quarter" idx="5"/>
          </p:nvPr>
        </p:nvSpPr>
        <p:spPr/>
        <p:txBody>
          <a:bodyPr/>
          <a:lstStyle/>
          <a:p>
            <a:fld id="{BAA9633A-392A-4347-9D1C-FF5FFE9476B1}" type="slidenum">
              <a:rPr lang="en-US" smtClean="0"/>
              <a:t>7</a:t>
            </a:fld>
            <a:endParaRPr lang="en-US" dirty="0"/>
          </a:p>
        </p:txBody>
      </p:sp>
    </p:spTree>
    <p:extLst>
      <p:ext uri="{BB962C8B-B14F-4D97-AF65-F5344CB8AC3E}">
        <p14:creationId xmlns:p14="http://schemas.microsoft.com/office/powerpoint/2010/main" val="4254605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As discussed in the previous section, our primary focus was to reduce the False Negatives. Our models were focused on maximizing the recall score.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Though the Gaussian Naïve Bayes had the best recall score, it had the worst accuracy and precisions scores. </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In general, the Ensemble models performed better than the independent models. </a:t>
            </a:r>
          </a:p>
          <a:p>
            <a:endParaRPr lang="en-US" sz="1200" kern="1200" dirty="0">
              <a:solidFill>
                <a:schemeClr val="tx1"/>
              </a:solidFill>
              <a:effectLst/>
              <a:latin typeface="+mn-lt"/>
              <a:ea typeface="+mn-ea"/>
              <a:cs typeface="+mn-cs"/>
            </a:endParaRPr>
          </a:p>
          <a:p>
            <a:r>
              <a:rPr lang="en-US" sz="1200" b="1" kern="1200" dirty="0" err="1">
                <a:solidFill>
                  <a:schemeClr val="tx1"/>
                </a:solidFill>
                <a:effectLst/>
                <a:latin typeface="+mn-lt"/>
                <a:ea typeface="+mn-ea"/>
                <a:cs typeface="+mn-cs"/>
              </a:rPr>
              <a:t>XGBoost</a:t>
            </a:r>
            <a:r>
              <a:rPr lang="en-US" sz="1200" b="1" kern="1200" dirty="0">
                <a:solidFill>
                  <a:schemeClr val="tx1"/>
                </a:solidFill>
                <a:effectLst/>
                <a:latin typeface="+mn-lt"/>
                <a:ea typeface="+mn-ea"/>
                <a:cs typeface="+mn-cs"/>
              </a:rPr>
              <a:t> was marginally behind Stacking Ensemble model in terms of AUC &amp; recall score but had a better precision score. </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The performance of the Random Forest model was comparable to the top 3 ensemble models and the </a:t>
            </a:r>
            <a:r>
              <a:rPr lang="en-US" sz="1200" b="1" kern="1200" dirty="0" err="1">
                <a:solidFill>
                  <a:schemeClr val="tx1"/>
                </a:solidFill>
                <a:effectLst/>
                <a:latin typeface="+mn-lt"/>
                <a:ea typeface="+mn-ea"/>
                <a:cs typeface="+mn-cs"/>
              </a:rPr>
              <a:t>XGBoost</a:t>
            </a:r>
            <a:r>
              <a:rPr lang="en-US" sz="1200" b="1"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Logistic Regression had a good AUC Score but both the precision and recall scores were lower than 0.8.</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AA9633A-392A-4347-9D1C-FF5FFE9476B1}" type="slidenum">
              <a:rPr lang="en-US" smtClean="0"/>
              <a:t>8</a:t>
            </a:fld>
            <a:endParaRPr lang="en-US" dirty="0"/>
          </a:p>
        </p:txBody>
      </p:sp>
    </p:spTree>
    <p:extLst>
      <p:ext uri="{BB962C8B-B14F-4D97-AF65-F5344CB8AC3E}">
        <p14:creationId xmlns:p14="http://schemas.microsoft.com/office/powerpoint/2010/main" val="3493660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As discussed in the previous section, our primary focus was to reduce the False Negatives. Our models were focused on maximizing the recall score.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Though the Gaussian Naïve Bayes had the best recall score, it had the worst accuracy and precisions scores. </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In general, the Ensemble models performed better than the independent models. </a:t>
            </a:r>
          </a:p>
          <a:p>
            <a:endParaRPr lang="en-US" sz="1200" kern="1200" dirty="0">
              <a:solidFill>
                <a:schemeClr val="tx1"/>
              </a:solidFill>
              <a:effectLst/>
              <a:latin typeface="+mn-lt"/>
              <a:ea typeface="+mn-ea"/>
              <a:cs typeface="+mn-cs"/>
            </a:endParaRPr>
          </a:p>
          <a:p>
            <a:r>
              <a:rPr lang="en-US" sz="1200" b="1" kern="1200" dirty="0" err="1">
                <a:solidFill>
                  <a:schemeClr val="tx1"/>
                </a:solidFill>
                <a:effectLst/>
                <a:latin typeface="+mn-lt"/>
                <a:ea typeface="+mn-ea"/>
                <a:cs typeface="+mn-cs"/>
              </a:rPr>
              <a:t>XGBoost</a:t>
            </a:r>
            <a:r>
              <a:rPr lang="en-US" sz="1200" b="1" kern="1200" dirty="0">
                <a:solidFill>
                  <a:schemeClr val="tx1"/>
                </a:solidFill>
                <a:effectLst/>
                <a:latin typeface="+mn-lt"/>
                <a:ea typeface="+mn-ea"/>
                <a:cs typeface="+mn-cs"/>
              </a:rPr>
              <a:t> was marginally behind Stacking Ensemble model in terms of AUC &amp; recall score but had a better precision score. </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The performance of the Random Forest model was comparable to the top 3 ensemble models and the </a:t>
            </a:r>
            <a:r>
              <a:rPr lang="en-US" sz="1200" b="1" kern="1200" dirty="0" err="1">
                <a:solidFill>
                  <a:schemeClr val="tx1"/>
                </a:solidFill>
                <a:effectLst/>
                <a:latin typeface="+mn-lt"/>
                <a:ea typeface="+mn-ea"/>
                <a:cs typeface="+mn-cs"/>
              </a:rPr>
              <a:t>XGBoost</a:t>
            </a:r>
            <a:r>
              <a:rPr lang="en-US" sz="1200" b="1"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Logistic Regression had a good AUC Score but both the precision and recall scores were lower than 0.8.</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AA9633A-392A-4347-9D1C-FF5FFE9476B1}" type="slidenum">
              <a:rPr lang="en-US" smtClean="0"/>
              <a:t>9</a:t>
            </a:fld>
            <a:endParaRPr lang="en-US" dirty="0"/>
          </a:p>
        </p:txBody>
      </p:sp>
    </p:spTree>
    <p:extLst>
      <p:ext uri="{BB962C8B-B14F-4D97-AF65-F5344CB8AC3E}">
        <p14:creationId xmlns:p14="http://schemas.microsoft.com/office/powerpoint/2010/main" val="2254437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5528452"/>
            <a:ext cx="2057400" cy="365125"/>
          </a:xfrm>
          <a:prstGeom prst="rect">
            <a:avLst/>
          </a:prstGeom>
        </p:spPr>
        <p:txBody>
          <a:bodyPr/>
          <a:lstStyle/>
          <a:p>
            <a:fld id="{D8AC05B1-2526-7C44-8A74-66C916069F4A}" type="datetime1">
              <a:rPr lang="en-US" smtClean="0"/>
              <a:t>9/26/2020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5528452"/>
            <a:ext cx="2057400" cy="365125"/>
          </a:xfrm>
          <a:prstGeom prst="rect">
            <a:avLst/>
          </a:prstGeom>
        </p:spPr>
        <p:txBody>
          <a:bodyPr/>
          <a:lstStyle/>
          <a:p>
            <a:fld id="{C0E5C021-D243-504D-84B8-D45D829E8B6B}" type="datetime1">
              <a:rPr lang="en-US" smtClean="0"/>
              <a:t>9/26/2020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5528452"/>
            <a:ext cx="2057400" cy="365125"/>
          </a:xfrm>
          <a:prstGeom prst="rect">
            <a:avLst/>
          </a:prstGeom>
        </p:spPr>
        <p:txBody>
          <a:bodyPr/>
          <a:lstStyle/>
          <a:p>
            <a:fld id="{B6F93F85-28A1-8344-9763-EF19E19F9128}" type="datetime1">
              <a:rPr lang="en-US" smtClean="0"/>
              <a:t>9/26/2020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2"/>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7"/>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5528452"/>
            <a:ext cx="2057400" cy="365125"/>
          </a:xfrm>
          <a:prstGeom prst="rect">
            <a:avLst/>
          </a:prstGeom>
        </p:spPr>
        <p:txBody>
          <a:bodyPr/>
          <a:lstStyle/>
          <a:p>
            <a:fld id="{A2B5E9FB-9AD4-754B-A772-6D3733DD5BAC}" type="datetime1">
              <a:rPr lang="en-US" smtClean="0"/>
              <a:t>9/26/2020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8650" y="5528452"/>
            <a:ext cx="2057400" cy="365125"/>
          </a:xfrm>
          <a:prstGeom prst="rect">
            <a:avLst/>
          </a:prstGeom>
        </p:spPr>
        <p:txBody>
          <a:bodyPr/>
          <a:lstStyle/>
          <a:p>
            <a:fld id="{3140DF9E-9222-EE48-A64D-28DE5FAE4784}" type="datetime1">
              <a:rPr lang="en-US" smtClean="0"/>
              <a:t>9/26/2020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6"/>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2" y="2505076"/>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5528452"/>
            <a:ext cx="2057400" cy="365125"/>
          </a:xfrm>
          <a:prstGeom prst="rect">
            <a:avLst/>
          </a:prstGeom>
        </p:spPr>
        <p:txBody>
          <a:bodyPr/>
          <a:lstStyle/>
          <a:p>
            <a:fld id="{A61490FA-57A5-0041-9FDC-ACD83A9AA0E7}" type="datetime1">
              <a:rPr lang="en-US" smtClean="0"/>
              <a:t>9/26/2020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8327683-8978-6B4B-9130-4A6A841F0549}"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28650" y="5528452"/>
            <a:ext cx="2057400" cy="365125"/>
          </a:xfrm>
          <a:prstGeom prst="rect">
            <a:avLst/>
          </a:prstGeom>
        </p:spPr>
        <p:txBody>
          <a:bodyPr/>
          <a:lstStyle/>
          <a:p>
            <a:fld id="{7E8290BC-2F66-E549-BF33-0BE20A5801B5}" type="datetime1">
              <a:rPr lang="en-US" smtClean="0"/>
              <a:t>9/26/2020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8327683-8978-6B4B-9130-4A6A841F0549}"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5528452"/>
            <a:ext cx="2057400" cy="365125"/>
          </a:xfrm>
          <a:prstGeom prst="rect">
            <a:avLst/>
          </a:prstGeom>
        </p:spPr>
        <p:txBody>
          <a:bodyPr/>
          <a:lstStyle/>
          <a:p>
            <a:fld id="{3BC728CC-7587-8545-9431-C9A8BB34EC62}" type="datetime1">
              <a:rPr lang="en-US" smtClean="0"/>
              <a:t>9/26/2020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9"/>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52"/>
            <a:ext cx="2057400" cy="365125"/>
          </a:xfrm>
          <a:prstGeom prst="rect">
            <a:avLst/>
          </a:prstGeom>
        </p:spPr>
        <p:txBody>
          <a:bodyPr/>
          <a:lstStyle/>
          <a:p>
            <a:fld id="{9A66CD15-5422-0542-9CE8-BC312846333A}" type="datetime1">
              <a:rPr lang="en-US" smtClean="0"/>
              <a:t>9/26/2020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9"/>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52"/>
            <a:ext cx="2057400" cy="365125"/>
          </a:xfrm>
          <a:prstGeom prst="rect">
            <a:avLst/>
          </a:prstGeom>
        </p:spPr>
        <p:txBody>
          <a:bodyPr/>
          <a:lstStyle/>
          <a:p>
            <a:fld id="{2A2384D1-AE54-4D4A-B83F-6EAD03BEB987}" type="datetime1">
              <a:rPr lang="en-US" smtClean="0"/>
              <a:t>9/26/2020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028950" y="6356355"/>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1200">
                <a:solidFill>
                  <a:srgbClr val="002060"/>
                </a:solidFill>
              </a:defRPr>
            </a:lvl1pPr>
          </a:lstStyle>
          <a:p>
            <a:fld id="{38327683-8978-6B4B-9130-4A6A841F0549}" type="slidenum">
              <a:rPr lang="en-US" smtClean="0"/>
              <a:pPr/>
              <a:t>‹#›</a:t>
            </a:fld>
            <a:endParaRPr lang="en-US" dirty="0"/>
          </a:p>
        </p:txBody>
      </p:sp>
      <p:sp>
        <p:nvSpPr>
          <p:cNvPr id="7" name="Title 1"/>
          <p:cNvSpPr txBox="1">
            <a:spLocks/>
          </p:cNvSpPr>
          <p:nvPr userDrawn="1"/>
        </p:nvSpPr>
        <p:spPr>
          <a:xfrm>
            <a:off x="628650" y="6356351"/>
            <a:ext cx="1892128" cy="488950"/>
          </a:xfrm>
          <a:prstGeom prst="rect">
            <a:avLst/>
          </a:prstGeom>
        </p:spPr>
        <p:txBody>
          <a:bodyPr>
            <a:normAutofit fontScale="92500"/>
          </a:bodyPr>
          <a:lstStyle>
            <a:lvl1pPr algn="ctr" defTabSz="2641600" rtl="0" eaLnBrk="0" fontAlgn="base" hangingPunct="0">
              <a:spcBef>
                <a:spcPct val="0"/>
              </a:spcBef>
              <a:spcAft>
                <a:spcPct val="0"/>
              </a:spcAft>
              <a:defRPr sz="6000">
                <a:solidFill>
                  <a:schemeClr val="tx2"/>
                </a:solidFill>
                <a:latin typeface="+mj-lt"/>
                <a:ea typeface="ＭＳ Ｐゴシック" charset="-128"/>
                <a:cs typeface="+mj-cs"/>
              </a:defRPr>
            </a:lvl1pPr>
            <a:lvl2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2pPr>
            <a:lvl3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3pPr>
            <a:lvl4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4pPr>
            <a:lvl5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5pPr>
            <a:lvl6pPr marL="457200" algn="ctr" defTabSz="2641600" rtl="0" fontAlgn="base">
              <a:spcBef>
                <a:spcPct val="0"/>
              </a:spcBef>
              <a:spcAft>
                <a:spcPct val="0"/>
              </a:spcAft>
              <a:defRPr sz="6000">
                <a:solidFill>
                  <a:schemeClr val="tx2"/>
                </a:solidFill>
                <a:latin typeface="Arial" pitchFamily="-65" charset="0"/>
              </a:defRPr>
            </a:lvl6pPr>
            <a:lvl7pPr marL="914400" algn="ctr" defTabSz="2641600" rtl="0" fontAlgn="base">
              <a:spcBef>
                <a:spcPct val="0"/>
              </a:spcBef>
              <a:spcAft>
                <a:spcPct val="0"/>
              </a:spcAft>
              <a:defRPr sz="6000">
                <a:solidFill>
                  <a:schemeClr val="tx2"/>
                </a:solidFill>
                <a:latin typeface="Arial" pitchFamily="-65" charset="0"/>
              </a:defRPr>
            </a:lvl7pPr>
            <a:lvl8pPr marL="1371600" algn="ctr" defTabSz="2641600" rtl="0" fontAlgn="base">
              <a:spcBef>
                <a:spcPct val="0"/>
              </a:spcBef>
              <a:spcAft>
                <a:spcPct val="0"/>
              </a:spcAft>
              <a:defRPr sz="6000">
                <a:solidFill>
                  <a:schemeClr val="tx2"/>
                </a:solidFill>
                <a:latin typeface="Arial" pitchFamily="-65" charset="0"/>
              </a:defRPr>
            </a:lvl8pPr>
            <a:lvl9pPr marL="1828800" algn="ctr" defTabSz="2641600" rtl="0" fontAlgn="base">
              <a:spcBef>
                <a:spcPct val="0"/>
              </a:spcBef>
              <a:spcAft>
                <a:spcPct val="0"/>
              </a:spcAft>
              <a:defRPr sz="6000">
                <a:solidFill>
                  <a:schemeClr val="tx2"/>
                </a:solidFill>
                <a:latin typeface="Arial" pitchFamily="-65" charset="0"/>
              </a:defRPr>
            </a:lvl9pPr>
          </a:lstStyle>
          <a:p>
            <a:pPr>
              <a:defRPr/>
            </a:pPr>
            <a:r>
              <a:rPr lang="en-US" sz="1600" b="1" kern="0" dirty="0">
                <a:solidFill>
                  <a:srgbClr val="0257A1"/>
                </a:solidFill>
              </a:rPr>
              <a:t>DataScience</a:t>
            </a:r>
            <a:r>
              <a:rPr lang="en-US" sz="1600" b="1" kern="0" dirty="0">
                <a:solidFill>
                  <a:srgbClr val="C00000"/>
                </a:solidFill>
              </a:rPr>
              <a:t>@</a:t>
            </a:r>
            <a:r>
              <a:rPr lang="en-US" sz="1600" b="1" kern="0" dirty="0">
                <a:solidFill>
                  <a:srgbClr val="0257A1"/>
                </a:solidFill>
              </a:rPr>
              <a:t>SMU</a:t>
            </a:r>
          </a:p>
        </p:txBody>
      </p:sp>
      <p:pic>
        <p:nvPicPr>
          <p:cNvPr id="4" name="Picture 3"/>
          <p:cNvPicPr>
            <a:picLocks noChangeAspect="1"/>
          </p:cNvPicPr>
          <p:nvPr userDrawn="1"/>
        </p:nvPicPr>
        <p:blipFill>
          <a:blip r:embed="rId14"/>
          <a:stretch>
            <a:fillRect/>
          </a:stretch>
        </p:blipFill>
        <p:spPr>
          <a:xfrm>
            <a:off x="7017093" y="6295136"/>
            <a:ext cx="939114" cy="487561"/>
          </a:xfrm>
          <a:prstGeom prst="rect">
            <a:avLst/>
          </a:prstGeom>
        </p:spPr>
      </p:pic>
    </p:spTree>
    <p:extLst>
      <p:ext uri="{BB962C8B-B14F-4D97-AF65-F5344CB8AC3E}">
        <p14:creationId xmlns:p14="http://schemas.microsoft.com/office/powerpoint/2010/main" val="155907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txStyles>
    <p:titleStyle>
      <a:lvl1pPr algn="ctr" defTabSz="914400" rtl="0" eaLnBrk="1" latinLnBrk="0" hangingPunct="1">
        <a:lnSpc>
          <a:spcPct val="90000"/>
        </a:lnSpc>
        <a:spcBef>
          <a:spcPct val="0"/>
        </a:spcBef>
        <a:buNone/>
        <a:defRPr sz="4000" b="1" kern="120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2A397E7-BF60-45B2-84C7-B074B76C3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able, holding, sitting, light&#10;&#10;Description automatically generated">
            <a:extLst>
              <a:ext uri="{FF2B5EF4-FFF2-40B4-BE49-F238E27FC236}">
                <a16:creationId xmlns:a16="http://schemas.microsoft.com/office/drawing/2014/main" id="{E5567596-76E7-4325-885D-FD13BCF4C007}"/>
              </a:ext>
            </a:extLst>
          </p:cNvPr>
          <p:cNvPicPr>
            <a:picLocks noChangeAspect="1"/>
          </p:cNvPicPr>
          <p:nvPr/>
        </p:nvPicPr>
        <p:blipFill rotWithShape="1">
          <a:blip r:embed="rId3">
            <a:alphaModFix amt="35000"/>
          </a:blip>
          <a:srcRect l="2980" r="18753" b="1"/>
          <a:stretch/>
        </p:blipFill>
        <p:spPr>
          <a:xfrm>
            <a:off x="3212926" y="10"/>
            <a:ext cx="5931074" cy="6857992"/>
          </a:xfrm>
          <a:prstGeom prst="rect">
            <a:avLst/>
          </a:prstGeom>
        </p:spPr>
      </p:pic>
      <p:sp>
        <p:nvSpPr>
          <p:cNvPr id="12" name="Rectangle 11">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546497" y="1115219"/>
            <a:ext cx="4129087" cy="2387600"/>
          </a:xfrm>
        </p:spPr>
        <p:txBody>
          <a:bodyPr>
            <a:normAutofit/>
          </a:bodyPr>
          <a:lstStyle/>
          <a:p>
            <a:pPr algn="l"/>
            <a:r>
              <a:rPr lang="en-US" sz="2400" cap="all" dirty="0">
                <a:solidFill>
                  <a:schemeClr val="bg1"/>
                </a:solidFill>
                <a:latin typeface="+mj-lt"/>
                <a:cs typeface="Arial"/>
              </a:rPr>
              <a:t>PREDICTING Attrition </a:t>
            </a:r>
            <a:br>
              <a:rPr lang="en-US" sz="2400" cap="all" dirty="0">
                <a:solidFill>
                  <a:schemeClr val="bg1"/>
                </a:solidFill>
                <a:latin typeface="Segoe UI"/>
                <a:cs typeface="Arial"/>
              </a:rPr>
            </a:br>
            <a:r>
              <a:rPr lang="en-US" sz="2400" i="1" dirty="0">
                <a:solidFill>
                  <a:schemeClr val="bg1"/>
                </a:solidFill>
                <a:latin typeface="+mn-lt"/>
                <a:cs typeface="Arial"/>
              </a:rPr>
              <a:t>a driver for creating Value, realizing Strategy and refining key HR Processes</a:t>
            </a:r>
          </a:p>
        </p:txBody>
      </p:sp>
      <p:sp>
        <p:nvSpPr>
          <p:cNvPr id="3" name="Subtitle 2"/>
          <p:cNvSpPr>
            <a:spLocks noGrp="1"/>
          </p:cNvSpPr>
          <p:nvPr>
            <p:ph type="subTitle" idx="1"/>
          </p:nvPr>
        </p:nvSpPr>
        <p:spPr>
          <a:xfrm>
            <a:off x="546497" y="3902075"/>
            <a:ext cx="4129087" cy="1655762"/>
          </a:xfrm>
        </p:spPr>
        <p:txBody>
          <a:bodyPr>
            <a:normAutofit/>
          </a:bodyPr>
          <a:lstStyle/>
          <a:p>
            <a:pPr algn="l"/>
            <a:r>
              <a:rPr lang="en-US" sz="1200" b="1" i="1" dirty="0">
                <a:solidFill>
                  <a:schemeClr val="bg1"/>
                </a:solidFill>
              </a:rPr>
              <a:t>Team Members:</a:t>
            </a:r>
          </a:p>
          <a:p>
            <a:pPr algn="l"/>
            <a:r>
              <a:rPr lang="en-US" sz="1200" i="1" dirty="0">
                <a:solidFill>
                  <a:schemeClr val="bg1"/>
                </a:solidFill>
              </a:rPr>
              <a:t>Kevin Mendonsa, Maureen Stolberg, &amp; Vivek Viswanathan</a:t>
            </a:r>
          </a:p>
          <a:p>
            <a:pPr algn="l"/>
            <a:endParaRPr lang="en-US" sz="1200" i="1" dirty="0">
              <a:solidFill>
                <a:schemeClr val="bg1"/>
              </a:solidFill>
            </a:endParaRPr>
          </a:p>
          <a:p>
            <a:pPr algn="l"/>
            <a:r>
              <a:rPr lang="en-US" sz="1200" b="1" i="1" dirty="0">
                <a:solidFill>
                  <a:schemeClr val="bg1"/>
                </a:solidFill>
              </a:rPr>
              <a:t>Advisor:</a:t>
            </a:r>
          </a:p>
          <a:p>
            <a:pPr algn="l"/>
            <a:r>
              <a:rPr lang="en-US" sz="1200" i="1" dirty="0">
                <a:solidFill>
                  <a:schemeClr val="bg1"/>
                </a:solidFill>
              </a:rPr>
              <a:t>Scott Crum, Chief Human Resources Officer, MSCI, Inc.</a:t>
            </a:r>
          </a:p>
          <a:p>
            <a:pPr algn="l"/>
            <a:endParaRPr lang="en-US" sz="1200" b="1" i="1" dirty="0">
              <a:solidFill>
                <a:schemeClr val="bg1"/>
              </a:solidFill>
            </a:endParaRPr>
          </a:p>
        </p:txBody>
      </p:sp>
      <p:cxnSp>
        <p:nvCxnSpPr>
          <p:cNvPr id="14" name="Straight Connector 13">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6438" y="3681408"/>
            <a:ext cx="8951115"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8720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917FFE-2311-49CF-93DC-78EDA26486C6}"/>
              </a:ext>
            </a:extLst>
          </p:cNvPr>
          <p:cNvSpPr>
            <a:spLocks noGrp="1"/>
          </p:cNvSpPr>
          <p:nvPr>
            <p:ph type="sldNum" sz="quarter" idx="12"/>
          </p:nvPr>
        </p:nvSpPr>
        <p:spPr/>
        <p:txBody>
          <a:bodyPr/>
          <a:lstStyle/>
          <a:p>
            <a:fld id="{38327683-8978-6B4B-9130-4A6A841F0549}" type="slidenum">
              <a:rPr lang="en-US" smtClean="0"/>
              <a:t>10</a:t>
            </a:fld>
            <a:endParaRPr lang="en-US" dirty="0"/>
          </a:p>
        </p:txBody>
      </p:sp>
      <p:pic>
        <p:nvPicPr>
          <p:cNvPr id="3" name="Picture 2">
            <a:extLst>
              <a:ext uri="{FF2B5EF4-FFF2-40B4-BE49-F238E27FC236}">
                <a16:creationId xmlns:a16="http://schemas.microsoft.com/office/drawing/2014/main" id="{8974E31A-C814-43BF-A933-AEC743B7DA96}"/>
              </a:ext>
            </a:extLst>
          </p:cNvPr>
          <p:cNvPicPr>
            <a:picLocks noChangeAspect="1"/>
          </p:cNvPicPr>
          <p:nvPr/>
        </p:nvPicPr>
        <p:blipFill>
          <a:blip r:embed="rId3"/>
          <a:stretch>
            <a:fillRect/>
          </a:stretch>
        </p:blipFill>
        <p:spPr>
          <a:xfrm>
            <a:off x="2048190" y="1395666"/>
            <a:ext cx="5047619" cy="4066667"/>
          </a:xfrm>
          <a:prstGeom prst="rect">
            <a:avLst/>
          </a:prstGeom>
        </p:spPr>
      </p:pic>
      <p:sp>
        <p:nvSpPr>
          <p:cNvPr id="4" name="Title 1">
            <a:extLst>
              <a:ext uri="{FF2B5EF4-FFF2-40B4-BE49-F238E27FC236}">
                <a16:creationId xmlns:a16="http://schemas.microsoft.com/office/drawing/2014/main" id="{6E8EE64A-9684-4CBE-9B60-F3415AA92AE8}"/>
              </a:ext>
            </a:extLst>
          </p:cNvPr>
          <p:cNvSpPr txBox="1">
            <a:spLocks/>
          </p:cNvSpPr>
          <p:nvPr/>
        </p:nvSpPr>
        <p:spPr>
          <a:xfrm>
            <a:off x="540302" y="279041"/>
            <a:ext cx="7886700" cy="73525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000" b="1" kern="1200">
                <a:solidFill>
                  <a:schemeClr val="tx1"/>
                </a:solidFill>
                <a:latin typeface="Arial" charset="0"/>
                <a:ea typeface="Arial" charset="0"/>
                <a:cs typeface="Arial" charset="0"/>
              </a:defRPr>
            </a:lvl1pPr>
          </a:lstStyle>
          <a:p>
            <a:r>
              <a:rPr lang="en-US" sz="4400" cap="all" dirty="0">
                <a:latin typeface="Arial Black" panose="020B0A04020102020204" pitchFamily="34" charset="0"/>
                <a:ea typeface="+mj-ea"/>
                <a:cs typeface="+mj-cs"/>
              </a:rPr>
              <a:t>AUC Score</a:t>
            </a:r>
          </a:p>
        </p:txBody>
      </p:sp>
      <p:cxnSp>
        <p:nvCxnSpPr>
          <p:cNvPr id="6" name="Straight Connector 5">
            <a:extLst>
              <a:ext uri="{FF2B5EF4-FFF2-40B4-BE49-F238E27FC236}">
                <a16:creationId xmlns:a16="http://schemas.microsoft.com/office/drawing/2014/main" id="{D6298C5B-CC0C-4CE6-BC58-20CB18915155}"/>
              </a:ext>
            </a:extLst>
          </p:cNvPr>
          <p:cNvCxnSpPr>
            <a:cxnSpLocks/>
          </p:cNvCxnSpPr>
          <p:nvPr/>
        </p:nvCxnSpPr>
        <p:spPr>
          <a:xfrm>
            <a:off x="403142" y="1082842"/>
            <a:ext cx="8322961"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3809670"/>
      </p:ext>
    </p:extLst>
  </p:cSld>
  <p:clrMapOvr>
    <a:masterClrMapping/>
  </p:clrMapOvr>
  <mc:AlternateContent xmlns:mc="http://schemas.openxmlformats.org/markup-compatibility/2006" xmlns:p14="http://schemas.microsoft.com/office/powerpoint/2010/main">
    <mc:Choice Requires="p14">
      <p:transition p14:dur="0" advClick="0" advTm="4000"/>
    </mc:Choice>
    <mc:Fallback xmlns="">
      <p:transition advClick="0" advTm="4000"/>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704B7A-2AB0-40D4-B7CF-E65299D2C8B3}"/>
              </a:ext>
            </a:extLst>
          </p:cNvPr>
          <p:cNvSpPr>
            <a:spLocks noGrp="1"/>
          </p:cNvSpPr>
          <p:nvPr>
            <p:ph type="sldNum" sz="quarter" idx="12"/>
          </p:nvPr>
        </p:nvSpPr>
        <p:spPr/>
        <p:txBody>
          <a:bodyPr/>
          <a:lstStyle/>
          <a:p>
            <a:fld id="{38327683-8978-6B4B-9130-4A6A841F0549}" type="slidenum">
              <a:rPr lang="en-US" smtClean="0"/>
              <a:t>11</a:t>
            </a:fld>
            <a:endParaRPr lang="en-US" dirty="0"/>
          </a:p>
        </p:txBody>
      </p:sp>
      <p:sp>
        <p:nvSpPr>
          <p:cNvPr id="5" name="Title 1">
            <a:extLst>
              <a:ext uri="{FF2B5EF4-FFF2-40B4-BE49-F238E27FC236}">
                <a16:creationId xmlns:a16="http://schemas.microsoft.com/office/drawing/2014/main" id="{3A75516E-CFD0-49B1-88A6-83DFE077D89F}"/>
              </a:ext>
            </a:extLst>
          </p:cNvPr>
          <p:cNvSpPr txBox="1">
            <a:spLocks/>
          </p:cNvSpPr>
          <p:nvPr/>
        </p:nvSpPr>
        <p:spPr>
          <a:xfrm>
            <a:off x="540302" y="461862"/>
            <a:ext cx="7886700" cy="73525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000" b="1" kern="1200">
                <a:solidFill>
                  <a:schemeClr val="tx1"/>
                </a:solidFill>
                <a:latin typeface="Arial" charset="0"/>
                <a:ea typeface="Arial" charset="0"/>
                <a:cs typeface="Arial" charset="0"/>
              </a:defRPr>
            </a:lvl1pPr>
          </a:lstStyle>
          <a:p>
            <a:pPr algn="l"/>
            <a:endParaRPr lang="en-US" sz="3600" cap="all" dirty="0"/>
          </a:p>
        </p:txBody>
      </p:sp>
      <p:sp>
        <p:nvSpPr>
          <p:cNvPr id="12" name="Content Placeholder 2">
            <a:extLst>
              <a:ext uri="{FF2B5EF4-FFF2-40B4-BE49-F238E27FC236}">
                <a16:creationId xmlns:a16="http://schemas.microsoft.com/office/drawing/2014/main" id="{B078C90B-8E1C-4574-8422-A590A417B1DA}"/>
              </a:ext>
            </a:extLst>
          </p:cNvPr>
          <p:cNvSpPr txBox="1">
            <a:spLocks/>
          </p:cNvSpPr>
          <p:nvPr/>
        </p:nvSpPr>
        <p:spPr>
          <a:xfrm>
            <a:off x="454993" y="-11275"/>
            <a:ext cx="8266545" cy="1094465"/>
          </a:xfrm>
          <a:prstGeom prst="rect">
            <a:avLst/>
          </a:prstGeom>
        </p:spPr>
        <p:txBody>
          <a:bodyPr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Bef>
                <a:spcPts val="0"/>
              </a:spcBef>
              <a:buNone/>
            </a:pPr>
            <a:endParaRPr lang="en-US" sz="1800" dirty="0">
              <a:latin typeface="Arial"/>
              <a:cs typeface="Arial"/>
            </a:endParaRPr>
          </a:p>
          <a:p>
            <a:pPr marL="0" indent="0" algn="ctr" fontAlgn="base">
              <a:lnSpc>
                <a:spcPct val="150000"/>
              </a:lnSpc>
              <a:spcBef>
                <a:spcPts val="0"/>
              </a:spcBef>
              <a:buNone/>
            </a:pPr>
            <a:r>
              <a:rPr lang="en-US" sz="2400" i="1" dirty="0">
                <a:solidFill>
                  <a:srgbClr val="FF0000"/>
                </a:solidFill>
                <a:latin typeface="Times New Roman" panose="02020603050405020304" pitchFamily="18" charset="0"/>
                <a:cs typeface="Times New Roman" panose="02020603050405020304" pitchFamily="18" charset="0"/>
              </a:rPr>
              <a:t>Top-5 models had an  AUC score greater than </a:t>
            </a:r>
            <a:r>
              <a:rPr lang="en-US" b="1" i="1" dirty="0">
                <a:solidFill>
                  <a:srgbClr val="FF0000"/>
                </a:solidFill>
                <a:latin typeface="Times New Roman" panose="02020603050405020304" pitchFamily="18" charset="0"/>
                <a:cs typeface="Times New Roman" panose="02020603050405020304" pitchFamily="18" charset="0"/>
              </a:rPr>
              <a:t>0.95​</a:t>
            </a:r>
          </a:p>
          <a:p>
            <a:pPr fontAlgn="base">
              <a:spcAft>
                <a:spcPts val="3400"/>
              </a:spcAft>
            </a:pPr>
            <a:endParaRPr lang="en-US" sz="2400" dirty="0">
              <a:latin typeface="+mn-lt"/>
              <a:cs typeface="Calibri"/>
            </a:endParaRPr>
          </a:p>
        </p:txBody>
      </p:sp>
      <p:pic>
        <p:nvPicPr>
          <p:cNvPr id="6" name="Picture 5" descr="A close up of a map&#10;&#10;Description automatically generated">
            <a:extLst>
              <a:ext uri="{FF2B5EF4-FFF2-40B4-BE49-F238E27FC236}">
                <a16:creationId xmlns:a16="http://schemas.microsoft.com/office/drawing/2014/main" id="{8BCEEAE1-8839-4399-9804-82D0C9B84B53}"/>
              </a:ext>
            </a:extLst>
          </p:cNvPr>
          <p:cNvPicPr>
            <a:picLocks noChangeAspect="1"/>
          </p:cNvPicPr>
          <p:nvPr/>
        </p:nvPicPr>
        <p:blipFill>
          <a:blip r:embed="rId3"/>
          <a:stretch>
            <a:fillRect/>
          </a:stretch>
        </p:blipFill>
        <p:spPr>
          <a:xfrm>
            <a:off x="1091335" y="1259508"/>
            <a:ext cx="6784633" cy="4523089"/>
          </a:xfrm>
          <a:prstGeom prst="rect">
            <a:avLst/>
          </a:prstGeom>
          <a:ln>
            <a:noFill/>
          </a:ln>
        </p:spPr>
      </p:pic>
      <p:sp>
        <p:nvSpPr>
          <p:cNvPr id="3" name="Title 1">
            <a:extLst>
              <a:ext uri="{FF2B5EF4-FFF2-40B4-BE49-F238E27FC236}">
                <a16:creationId xmlns:a16="http://schemas.microsoft.com/office/drawing/2014/main" id="{D33923D5-507A-4E10-945C-BACDB896E09F}"/>
              </a:ext>
            </a:extLst>
          </p:cNvPr>
          <p:cNvSpPr txBox="1">
            <a:spLocks/>
          </p:cNvSpPr>
          <p:nvPr/>
        </p:nvSpPr>
        <p:spPr>
          <a:xfrm>
            <a:off x="1564709" y="1446495"/>
            <a:ext cx="6047111" cy="3762345"/>
          </a:xfrm>
          <a:prstGeom prst="rect">
            <a:avLst/>
          </a:prstGeom>
          <a:ln>
            <a:solidFill>
              <a:schemeClr val="bg1">
                <a:lumMod val="75000"/>
              </a:schemeClr>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4000" b="1" kern="1200">
                <a:solidFill>
                  <a:schemeClr val="tx1"/>
                </a:solidFill>
                <a:latin typeface="Arial" charset="0"/>
                <a:ea typeface="Arial" charset="0"/>
                <a:cs typeface="Arial" charset="0"/>
              </a:defRPr>
            </a:lvl1pPr>
          </a:lstStyle>
          <a:p>
            <a:pPr algn="l"/>
            <a:endParaRPr lang="en-US" sz="3600" cap="all" dirty="0">
              <a:latin typeface="+mj-lt"/>
            </a:endParaRPr>
          </a:p>
        </p:txBody>
      </p:sp>
    </p:spTree>
    <p:extLst>
      <p:ext uri="{BB962C8B-B14F-4D97-AF65-F5344CB8AC3E}">
        <p14:creationId xmlns:p14="http://schemas.microsoft.com/office/powerpoint/2010/main" val="1314790523"/>
      </p:ext>
    </p:extLst>
  </p:cSld>
  <p:clrMapOvr>
    <a:masterClrMapping/>
  </p:clrMapOvr>
  <mc:AlternateContent xmlns:mc="http://schemas.openxmlformats.org/markup-compatibility/2006" xmlns:p14="http://schemas.microsoft.com/office/powerpoint/2010/main">
    <mc:Choice Requires="p14">
      <p:transition p14:dur="0" advClick="0" advTm="30000"/>
    </mc:Choice>
    <mc:Fallback xmlns="">
      <p:transition advClick="0" advTm="30000"/>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E31420F-F3F3-4B3B-857B-25F74967D395}"/>
              </a:ext>
            </a:extLst>
          </p:cNvPr>
          <p:cNvSpPr txBox="1">
            <a:spLocks/>
          </p:cNvSpPr>
          <p:nvPr/>
        </p:nvSpPr>
        <p:spPr>
          <a:xfrm>
            <a:off x="628650" y="365125"/>
            <a:ext cx="78867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000" b="1" kern="1200">
                <a:solidFill>
                  <a:schemeClr val="tx1"/>
                </a:solidFill>
                <a:latin typeface="Arial" charset="0"/>
                <a:ea typeface="Arial" charset="0"/>
                <a:cs typeface="Arial" charset="0"/>
              </a:defRPr>
            </a:lvl1pPr>
          </a:lstStyle>
          <a:p>
            <a:pPr>
              <a:spcAft>
                <a:spcPts val="600"/>
              </a:spcAft>
            </a:pPr>
            <a:r>
              <a:rPr lang="en-US" sz="4400" kern="1200" cap="all" dirty="0">
                <a:solidFill>
                  <a:schemeClr val="tx1"/>
                </a:solidFill>
                <a:latin typeface="Arial Black" panose="020B0A04020102020204" pitchFamily="34" charset="0"/>
                <a:ea typeface="+mj-ea"/>
                <a:cs typeface="+mj-cs"/>
              </a:rPr>
              <a:t>FEATURE IMPORTANCE</a:t>
            </a:r>
          </a:p>
        </p:txBody>
      </p:sp>
      <p:sp>
        <p:nvSpPr>
          <p:cNvPr id="4" name="Slide Number Placeholder 3">
            <a:extLst>
              <a:ext uri="{FF2B5EF4-FFF2-40B4-BE49-F238E27FC236}">
                <a16:creationId xmlns:a16="http://schemas.microsoft.com/office/drawing/2014/main" id="{FA963825-CA06-4BEB-A79C-5274B2FDF4EA}"/>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pPr>
            <a:fld id="{38327683-8978-6B4B-9130-4A6A841F0549}" type="slidenum">
              <a:rPr lang="en-US" smtClean="0">
                <a:solidFill>
                  <a:schemeClr val="tx1">
                    <a:tint val="75000"/>
                  </a:schemeClr>
                </a:solidFill>
              </a:rPr>
              <a:pPr>
                <a:spcAft>
                  <a:spcPts val="600"/>
                </a:spcAft>
              </a:pPr>
              <a:t>12</a:t>
            </a:fld>
            <a:endParaRPr lang="en-US" dirty="0">
              <a:solidFill>
                <a:schemeClr val="tx1">
                  <a:tint val="75000"/>
                </a:schemeClr>
              </a:solidFill>
            </a:endParaRPr>
          </a:p>
        </p:txBody>
      </p:sp>
      <p:grpSp>
        <p:nvGrpSpPr>
          <p:cNvPr id="3" name="Group 2">
            <a:extLst>
              <a:ext uri="{FF2B5EF4-FFF2-40B4-BE49-F238E27FC236}">
                <a16:creationId xmlns:a16="http://schemas.microsoft.com/office/drawing/2014/main" id="{54A4663C-D562-4D9F-8856-985B93B01C2E}"/>
              </a:ext>
            </a:extLst>
          </p:cNvPr>
          <p:cNvGrpSpPr/>
          <p:nvPr/>
        </p:nvGrpSpPr>
        <p:grpSpPr>
          <a:xfrm>
            <a:off x="699020" y="1586558"/>
            <a:ext cx="7893822" cy="4351338"/>
            <a:chOff x="699020" y="1586558"/>
            <a:chExt cx="7893822" cy="4351338"/>
          </a:xfrm>
        </p:grpSpPr>
        <p:pic>
          <p:nvPicPr>
            <p:cNvPr id="6" name="Picture 5">
              <a:extLst>
                <a:ext uri="{FF2B5EF4-FFF2-40B4-BE49-F238E27FC236}">
                  <a16:creationId xmlns:a16="http://schemas.microsoft.com/office/drawing/2014/main" id="{26DCF71E-8BB0-486E-B0B1-9250D8159AA6}"/>
                </a:ext>
              </a:extLst>
            </p:cNvPr>
            <p:cNvPicPr>
              <a:picLocks noChangeAspect="1"/>
            </p:cNvPicPr>
            <p:nvPr/>
          </p:nvPicPr>
          <p:blipFill rotWithShape="1">
            <a:blip r:embed="rId2"/>
            <a:srcRect r="3851" b="-1"/>
            <a:stretch/>
          </p:blipFill>
          <p:spPr>
            <a:xfrm>
              <a:off x="699020" y="1586558"/>
              <a:ext cx="7893822" cy="4351338"/>
            </a:xfrm>
            <a:prstGeom prst="rect">
              <a:avLst/>
            </a:prstGeom>
          </p:spPr>
        </p:pic>
        <p:pic>
          <p:nvPicPr>
            <p:cNvPr id="2" name="Picture 1">
              <a:extLst>
                <a:ext uri="{FF2B5EF4-FFF2-40B4-BE49-F238E27FC236}">
                  <a16:creationId xmlns:a16="http://schemas.microsoft.com/office/drawing/2014/main" id="{914F61D7-7E20-4611-8D49-1ACA21D250C3}"/>
                </a:ext>
              </a:extLst>
            </p:cNvPr>
            <p:cNvPicPr>
              <a:picLocks noChangeAspect="1"/>
            </p:cNvPicPr>
            <p:nvPr/>
          </p:nvPicPr>
          <p:blipFill>
            <a:blip r:embed="rId3"/>
            <a:stretch>
              <a:fillRect/>
            </a:stretch>
          </p:blipFill>
          <p:spPr>
            <a:xfrm>
              <a:off x="783372" y="1623725"/>
              <a:ext cx="990476" cy="276190"/>
            </a:xfrm>
            <a:prstGeom prst="rect">
              <a:avLst/>
            </a:prstGeom>
          </p:spPr>
        </p:pic>
      </p:grpSp>
    </p:spTree>
    <p:extLst>
      <p:ext uri="{BB962C8B-B14F-4D97-AF65-F5344CB8AC3E}">
        <p14:creationId xmlns:p14="http://schemas.microsoft.com/office/powerpoint/2010/main" val="176340730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704B7A-2AB0-40D4-B7CF-E65299D2C8B3}"/>
              </a:ext>
            </a:extLst>
          </p:cNvPr>
          <p:cNvSpPr>
            <a:spLocks noGrp="1"/>
          </p:cNvSpPr>
          <p:nvPr>
            <p:ph type="sldNum" sz="quarter" idx="12"/>
          </p:nvPr>
        </p:nvSpPr>
        <p:spPr>
          <a:xfrm>
            <a:off x="6457950" y="6356355"/>
            <a:ext cx="2057400" cy="365125"/>
          </a:xfrm>
        </p:spPr>
        <p:txBody>
          <a:bodyPr/>
          <a:lstStyle/>
          <a:p>
            <a:fld id="{38327683-8978-6B4B-9130-4A6A841F0549}" type="slidenum">
              <a:rPr lang="en-US" smtClean="0"/>
              <a:t>13</a:t>
            </a:fld>
            <a:endParaRPr lang="en-US" dirty="0"/>
          </a:p>
        </p:txBody>
      </p:sp>
      <p:sp>
        <p:nvSpPr>
          <p:cNvPr id="11" name="TextBox 10">
            <a:extLst>
              <a:ext uri="{FF2B5EF4-FFF2-40B4-BE49-F238E27FC236}">
                <a16:creationId xmlns:a16="http://schemas.microsoft.com/office/drawing/2014/main" id="{376126D6-A229-4495-8E21-9C114E4C9CD2}"/>
              </a:ext>
            </a:extLst>
          </p:cNvPr>
          <p:cNvSpPr txBox="1"/>
          <p:nvPr/>
        </p:nvSpPr>
        <p:spPr>
          <a:xfrm>
            <a:off x="-54864" y="95984"/>
            <a:ext cx="8659369" cy="523220"/>
          </a:xfrm>
          <a:prstGeom prst="rect">
            <a:avLst/>
          </a:prstGeom>
          <a:noFill/>
        </p:spPr>
        <p:txBody>
          <a:bodyPr wrap="square" rtlCol="0">
            <a:spAutoFit/>
          </a:bodyPr>
          <a:lstStyle/>
          <a:p>
            <a:pPr algn="ctr"/>
            <a:r>
              <a:rPr lang="en-US" sz="2800" b="1" dirty="0"/>
              <a:t>MANAGING WHAT MATTERS MOST!!!</a:t>
            </a:r>
          </a:p>
        </p:txBody>
      </p:sp>
      <p:pic>
        <p:nvPicPr>
          <p:cNvPr id="5" name="Picture 4">
            <a:extLst>
              <a:ext uri="{FF2B5EF4-FFF2-40B4-BE49-F238E27FC236}">
                <a16:creationId xmlns:a16="http://schemas.microsoft.com/office/drawing/2014/main" id="{AA8220C2-4B1B-43A8-A545-7E75CF99F05C}"/>
              </a:ext>
            </a:extLst>
          </p:cNvPr>
          <p:cNvPicPr>
            <a:picLocks noChangeAspect="1"/>
          </p:cNvPicPr>
          <p:nvPr/>
        </p:nvPicPr>
        <p:blipFill>
          <a:blip r:embed="rId3"/>
          <a:stretch>
            <a:fillRect/>
          </a:stretch>
        </p:blipFill>
        <p:spPr>
          <a:xfrm>
            <a:off x="530352" y="619204"/>
            <a:ext cx="8129016" cy="5554974"/>
          </a:xfrm>
          <a:prstGeom prst="rect">
            <a:avLst/>
          </a:prstGeom>
        </p:spPr>
      </p:pic>
    </p:spTree>
    <p:extLst>
      <p:ext uri="{BB962C8B-B14F-4D97-AF65-F5344CB8AC3E}">
        <p14:creationId xmlns:p14="http://schemas.microsoft.com/office/powerpoint/2010/main" val="1870513156"/>
      </p:ext>
    </p:extLst>
  </p:cSld>
  <p:clrMapOvr>
    <a:masterClrMapping/>
  </p:clrMapOvr>
  <mc:AlternateContent xmlns:mc="http://schemas.openxmlformats.org/markup-compatibility/2006" xmlns:p14="http://schemas.microsoft.com/office/powerpoint/2010/main">
    <mc:Choice Requires="p14">
      <p:transition p14:dur="0" advClick="0" advTm="45000"/>
    </mc:Choice>
    <mc:Fallback xmlns="">
      <p:transition advClick="0" advTm="4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F662A7-FA46-4205-B3AF-E692082E24A0}"/>
              </a:ext>
            </a:extLst>
          </p:cNvPr>
          <p:cNvSpPr>
            <a:spLocks noGrp="1"/>
          </p:cNvSpPr>
          <p:nvPr>
            <p:ph type="sldNum" sz="quarter" idx="12"/>
          </p:nvPr>
        </p:nvSpPr>
        <p:spPr>
          <a:xfrm>
            <a:off x="6457950" y="6328923"/>
            <a:ext cx="2057400" cy="365125"/>
          </a:xfrm>
        </p:spPr>
        <p:txBody>
          <a:bodyPr/>
          <a:lstStyle/>
          <a:p>
            <a:fld id="{38327683-8978-6B4B-9130-4A6A841F0549}" type="slidenum">
              <a:rPr lang="en-US" smtClean="0"/>
              <a:t>14</a:t>
            </a:fld>
            <a:endParaRPr lang="en-US" dirty="0"/>
          </a:p>
        </p:txBody>
      </p:sp>
      <p:grpSp>
        <p:nvGrpSpPr>
          <p:cNvPr id="27" name="Group 26">
            <a:extLst>
              <a:ext uri="{FF2B5EF4-FFF2-40B4-BE49-F238E27FC236}">
                <a16:creationId xmlns:a16="http://schemas.microsoft.com/office/drawing/2014/main" id="{134973DF-C170-4E20-89AB-DA70A340C858}"/>
              </a:ext>
            </a:extLst>
          </p:cNvPr>
          <p:cNvGrpSpPr/>
          <p:nvPr/>
        </p:nvGrpSpPr>
        <p:grpSpPr>
          <a:xfrm rot="1326791">
            <a:off x="524071" y="2686959"/>
            <a:ext cx="1976844" cy="1929539"/>
            <a:chOff x="577247" y="3337108"/>
            <a:chExt cx="1976844" cy="1929539"/>
          </a:xfrm>
        </p:grpSpPr>
        <p:sp>
          <p:nvSpPr>
            <p:cNvPr id="7" name="Teardrop 6">
              <a:extLst>
                <a:ext uri="{FF2B5EF4-FFF2-40B4-BE49-F238E27FC236}">
                  <a16:creationId xmlns:a16="http://schemas.microsoft.com/office/drawing/2014/main" id="{00328AF6-C8D1-4A4E-A453-4335B43E3A36}"/>
                </a:ext>
              </a:extLst>
            </p:cNvPr>
            <p:cNvSpPr/>
            <p:nvPr/>
          </p:nvSpPr>
          <p:spPr>
            <a:xfrm rot="2533623">
              <a:off x="577247" y="3337108"/>
              <a:ext cx="1875295" cy="1929539"/>
            </a:xfrm>
            <a:prstGeom prst="teardrop">
              <a:avLst/>
            </a:prstGeom>
            <a:solidFill>
              <a:srgbClr val="00B0F0"/>
            </a:solid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835C7611-9C0F-43DC-A7BB-77C17A6C4E5A}"/>
                </a:ext>
              </a:extLst>
            </p:cNvPr>
            <p:cNvSpPr txBox="1"/>
            <p:nvPr/>
          </p:nvSpPr>
          <p:spPr>
            <a:xfrm rot="20273209">
              <a:off x="717950" y="3479712"/>
              <a:ext cx="1342780" cy="646331"/>
            </a:xfrm>
            <a:prstGeom prst="rect">
              <a:avLst/>
            </a:prstGeom>
            <a:noFill/>
          </p:spPr>
          <p:txBody>
            <a:bodyPr wrap="square" rtlCol="0">
              <a:spAutoFit/>
            </a:bodyPr>
            <a:lstStyle/>
            <a:p>
              <a:pPr algn="ctr"/>
              <a:r>
                <a:rPr lang="en-US" b="1" dirty="0">
                  <a:solidFill>
                    <a:schemeClr val="bg1"/>
                  </a:solidFill>
                </a:rPr>
                <a:t>Manage Attrition</a:t>
              </a:r>
            </a:p>
          </p:txBody>
        </p:sp>
        <p:sp>
          <p:nvSpPr>
            <p:cNvPr id="18" name="TextBox 17">
              <a:extLst>
                <a:ext uri="{FF2B5EF4-FFF2-40B4-BE49-F238E27FC236}">
                  <a16:creationId xmlns:a16="http://schemas.microsoft.com/office/drawing/2014/main" id="{5CD5B097-CB01-4807-ABD7-C982284C3B78}"/>
                </a:ext>
              </a:extLst>
            </p:cNvPr>
            <p:cNvSpPr txBox="1"/>
            <p:nvPr/>
          </p:nvSpPr>
          <p:spPr>
            <a:xfrm rot="20273209">
              <a:off x="849278" y="4122274"/>
              <a:ext cx="1704813" cy="738664"/>
            </a:xfrm>
            <a:prstGeom prst="rect">
              <a:avLst/>
            </a:prstGeom>
            <a:noFill/>
          </p:spPr>
          <p:txBody>
            <a:bodyPr wrap="square" rtlCol="0">
              <a:spAutoFit/>
            </a:bodyPr>
            <a:lstStyle/>
            <a:p>
              <a:pPr algn="ctr"/>
              <a:r>
                <a:rPr lang="en-US" sz="1400" b="1" dirty="0">
                  <a:solidFill>
                    <a:schemeClr val="bg1"/>
                  </a:solidFill>
                </a:rPr>
                <a:t>Be Proactive and minimize resignations</a:t>
              </a:r>
            </a:p>
          </p:txBody>
        </p:sp>
      </p:grpSp>
      <p:grpSp>
        <p:nvGrpSpPr>
          <p:cNvPr id="28" name="Group 27">
            <a:extLst>
              <a:ext uri="{FF2B5EF4-FFF2-40B4-BE49-F238E27FC236}">
                <a16:creationId xmlns:a16="http://schemas.microsoft.com/office/drawing/2014/main" id="{D4A594D1-3F9C-4328-8D18-4FC6A7993146}"/>
              </a:ext>
            </a:extLst>
          </p:cNvPr>
          <p:cNvGrpSpPr/>
          <p:nvPr/>
        </p:nvGrpSpPr>
        <p:grpSpPr>
          <a:xfrm>
            <a:off x="2062354" y="712512"/>
            <a:ext cx="1929539" cy="1875295"/>
            <a:chOff x="2080642" y="1189087"/>
            <a:chExt cx="1929539" cy="1875295"/>
          </a:xfrm>
        </p:grpSpPr>
        <p:sp>
          <p:nvSpPr>
            <p:cNvPr id="4" name="Teardrop 3">
              <a:extLst>
                <a:ext uri="{FF2B5EF4-FFF2-40B4-BE49-F238E27FC236}">
                  <a16:creationId xmlns:a16="http://schemas.microsoft.com/office/drawing/2014/main" id="{C601F89D-F393-4A1A-823B-4252D4689B5B}"/>
                </a:ext>
              </a:extLst>
            </p:cNvPr>
            <p:cNvSpPr/>
            <p:nvPr/>
          </p:nvSpPr>
          <p:spPr>
            <a:xfrm rot="6032391">
              <a:off x="2107764" y="1161965"/>
              <a:ext cx="1875295" cy="1929539"/>
            </a:xfrm>
            <a:prstGeom prst="teardrop">
              <a:avLst/>
            </a:prstGeom>
            <a:solidFill>
              <a:srgbClr val="C7DF00"/>
            </a:solid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97969CE5-912B-4EF4-8CB1-57F277B6A807}"/>
                </a:ext>
              </a:extLst>
            </p:cNvPr>
            <p:cNvSpPr txBox="1"/>
            <p:nvPr/>
          </p:nvSpPr>
          <p:spPr>
            <a:xfrm>
              <a:off x="2268816" y="1449091"/>
              <a:ext cx="1574764" cy="646331"/>
            </a:xfrm>
            <a:prstGeom prst="rect">
              <a:avLst/>
            </a:prstGeom>
            <a:noFill/>
          </p:spPr>
          <p:txBody>
            <a:bodyPr wrap="square" rtlCol="0">
              <a:spAutoFit/>
            </a:bodyPr>
            <a:lstStyle/>
            <a:p>
              <a:pPr algn="ctr"/>
              <a:r>
                <a:rPr lang="en-US" b="1" dirty="0">
                  <a:solidFill>
                    <a:schemeClr val="bg1"/>
                  </a:solidFill>
                </a:rPr>
                <a:t>Top Grade Talent</a:t>
              </a:r>
            </a:p>
          </p:txBody>
        </p:sp>
        <p:sp>
          <p:nvSpPr>
            <p:cNvPr id="19" name="TextBox 18">
              <a:extLst>
                <a:ext uri="{FF2B5EF4-FFF2-40B4-BE49-F238E27FC236}">
                  <a16:creationId xmlns:a16="http://schemas.microsoft.com/office/drawing/2014/main" id="{15071DC1-2DF5-42D3-B21C-5D4851C660EB}"/>
                </a:ext>
              </a:extLst>
            </p:cNvPr>
            <p:cNvSpPr txBox="1"/>
            <p:nvPr/>
          </p:nvSpPr>
          <p:spPr>
            <a:xfrm>
              <a:off x="2268816" y="2112380"/>
              <a:ext cx="1704813" cy="523220"/>
            </a:xfrm>
            <a:prstGeom prst="rect">
              <a:avLst/>
            </a:prstGeom>
            <a:noFill/>
          </p:spPr>
          <p:txBody>
            <a:bodyPr wrap="square" rtlCol="0">
              <a:spAutoFit/>
            </a:bodyPr>
            <a:lstStyle/>
            <a:p>
              <a:pPr algn="ctr"/>
              <a:r>
                <a:rPr lang="en-US" sz="1400" b="1" dirty="0">
                  <a:solidFill>
                    <a:schemeClr val="bg1"/>
                  </a:solidFill>
                </a:rPr>
                <a:t>Reduce Time to Fill and Hiring costs</a:t>
              </a:r>
            </a:p>
          </p:txBody>
        </p:sp>
      </p:grpSp>
      <p:grpSp>
        <p:nvGrpSpPr>
          <p:cNvPr id="3" name="Group 2">
            <a:extLst>
              <a:ext uri="{FF2B5EF4-FFF2-40B4-BE49-F238E27FC236}">
                <a16:creationId xmlns:a16="http://schemas.microsoft.com/office/drawing/2014/main" id="{85D677FB-8D79-456B-94A1-DC4EB0A5CCBD}"/>
              </a:ext>
            </a:extLst>
          </p:cNvPr>
          <p:cNvGrpSpPr/>
          <p:nvPr/>
        </p:nvGrpSpPr>
        <p:grpSpPr>
          <a:xfrm rot="618271">
            <a:off x="5264021" y="710220"/>
            <a:ext cx="1875295" cy="1929539"/>
            <a:chOff x="5021450" y="671036"/>
            <a:chExt cx="1875295" cy="1929539"/>
          </a:xfrm>
        </p:grpSpPr>
        <p:sp>
          <p:nvSpPr>
            <p:cNvPr id="5" name="Teardrop 4">
              <a:extLst>
                <a:ext uri="{FF2B5EF4-FFF2-40B4-BE49-F238E27FC236}">
                  <a16:creationId xmlns:a16="http://schemas.microsoft.com/office/drawing/2014/main" id="{90A5863F-ED1B-4909-A99B-09ABE0914A7E}"/>
                </a:ext>
              </a:extLst>
            </p:cNvPr>
            <p:cNvSpPr/>
            <p:nvPr/>
          </p:nvSpPr>
          <p:spPr>
            <a:xfrm rot="9567844">
              <a:off x="5021450" y="671036"/>
              <a:ext cx="1875295" cy="1929539"/>
            </a:xfrm>
            <a:prstGeom prst="teardrop">
              <a:avLst/>
            </a:prstGeom>
            <a:solidFill>
              <a:srgbClr val="E88C0F"/>
            </a:solidFill>
            <a:ln w="57150">
              <a:solidFill>
                <a:srgbClr val="FF76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33355633-A711-42A1-BEC3-B19D0E8570FA}"/>
                </a:ext>
              </a:extLst>
            </p:cNvPr>
            <p:cNvSpPr txBox="1"/>
            <p:nvPr/>
          </p:nvSpPr>
          <p:spPr>
            <a:xfrm rot="20981729">
              <a:off x="5042603" y="972516"/>
              <a:ext cx="1767518" cy="646331"/>
            </a:xfrm>
            <a:prstGeom prst="rect">
              <a:avLst/>
            </a:prstGeom>
            <a:noFill/>
          </p:spPr>
          <p:txBody>
            <a:bodyPr wrap="square" rtlCol="0">
              <a:spAutoFit/>
            </a:bodyPr>
            <a:lstStyle/>
            <a:p>
              <a:pPr algn="ctr"/>
              <a:r>
                <a:rPr lang="en-US" b="1" dirty="0">
                  <a:solidFill>
                    <a:schemeClr val="bg1"/>
                  </a:solidFill>
                </a:rPr>
                <a:t>Retention Investment ROI</a:t>
              </a:r>
            </a:p>
          </p:txBody>
        </p:sp>
        <p:sp>
          <p:nvSpPr>
            <p:cNvPr id="20" name="TextBox 19">
              <a:extLst>
                <a:ext uri="{FF2B5EF4-FFF2-40B4-BE49-F238E27FC236}">
                  <a16:creationId xmlns:a16="http://schemas.microsoft.com/office/drawing/2014/main" id="{675CE9C8-5C01-457C-93B1-89588E638F20}"/>
                </a:ext>
              </a:extLst>
            </p:cNvPr>
            <p:cNvSpPr txBox="1"/>
            <p:nvPr/>
          </p:nvSpPr>
          <p:spPr>
            <a:xfrm rot="20981729">
              <a:off x="5188602" y="1664651"/>
              <a:ext cx="1704813" cy="523220"/>
            </a:xfrm>
            <a:prstGeom prst="rect">
              <a:avLst/>
            </a:prstGeom>
            <a:noFill/>
          </p:spPr>
          <p:txBody>
            <a:bodyPr wrap="square" rtlCol="0">
              <a:spAutoFit/>
            </a:bodyPr>
            <a:lstStyle/>
            <a:p>
              <a:pPr algn="ctr"/>
              <a:r>
                <a:rPr lang="en-US" sz="1400" b="1" dirty="0">
                  <a:solidFill>
                    <a:schemeClr val="bg1"/>
                  </a:solidFill>
                </a:rPr>
                <a:t>Maximize Retention Strategies and ROI</a:t>
              </a:r>
            </a:p>
          </p:txBody>
        </p:sp>
      </p:grpSp>
      <p:grpSp>
        <p:nvGrpSpPr>
          <p:cNvPr id="8" name="Group 7">
            <a:extLst>
              <a:ext uri="{FF2B5EF4-FFF2-40B4-BE49-F238E27FC236}">
                <a16:creationId xmlns:a16="http://schemas.microsoft.com/office/drawing/2014/main" id="{2F20308F-E5FD-4333-A5B1-F90F7EED1421}"/>
              </a:ext>
            </a:extLst>
          </p:cNvPr>
          <p:cNvGrpSpPr/>
          <p:nvPr/>
        </p:nvGrpSpPr>
        <p:grpSpPr>
          <a:xfrm>
            <a:off x="6952450" y="2603261"/>
            <a:ext cx="1875295" cy="1929539"/>
            <a:chOff x="6879489" y="2472514"/>
            <a:chExt cx="1875295" cy="1929539"/>
          </a:xfrm>
        </p:grpSpPr>
        <p:sp>
          <p:nvSpPr>
            <p:cNvPr id="6" name="Teardrop 5">
              <a:extLst>
                <a:ext uri="{FF2B5EF4-FFF2-40B4-BE49-F238E27FC236}">
                  <a16:creationId xmlns:a16="http://schemas.microsoft.com/office/drawing/2014/main" id="{ACFF011C-EDDF-420E-9C36-CCE99626B077}"/>
                </a:ext>
              </a:extLst>
            </p:cNvPr>
            <p:cNvSpPr/>
            <p:nvPr/>
          </p:nvSpPr>
          <p:spPr>
            <a:xfrm rot="12026025">
              <a:off x="6879489" y="2472514"/>
              <a:ext cx="1875295" cy="1929539"/>
            </a:xfrm>
            <a:prstGeom prst="teardrop">
              <a:avLst/>
            </a:prstGeom>
            <a:solidFill>
              <a:srgbClr val="AB136A"/>
            </a:solidFill>
            <a:ln w="571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27BBD30B-40E6-4ED5-9B8C-2E3AA3282FFB}"/>
                </a:ext>
              </a:extLst>
            </p:cNvPr>
            <p:cNvSpPr txBox="1"/>
            <p:nvPr/>
          </p:nvSpPr>
          <p:spPr>
            <a:xfrm>
              <a:off x="7146103" y="2683554"/>
              <a:ext cx="1342780" cy="369332"/>
            </a:xfrm>
            <a:prstGeom prst="rect">
              <a:avLst/>
            </a:prstGeom>
            <a:noFill/>
          </p:spPr>
          <p:txBody>
            <a:bodyPr wrap="square" rtlCol="0">
              <a:spAutoFit/>
            </a:bodyPr>
            <a:lstStyle/>
            <a:p>
              <a:pPr algn="ctr"/>
              <a:r>
                <a:rPr lang="en-US" b="1" dirty="0">
                  <a:solidFill>
                    <a:schemeClr val="bg1"/>
                  </a:solidFill>
                </a:rPr>
                <a:t>Forecasting</a:t>
              </a:r>
            </a:p>
          </p:txBody>
        </p:sp>
        <p:cxnSp>
          <p:nvCxnSpPr>
            <p:cNvPr id="16" name="Straight Connector 15">
              <a:extLst>
                <a:ext uri="{FF2B5EF4-FFF2-40B4-BE49-F238E27FC236}">
                  <a16:creationId xmlns:a16="http://schemas.microsoft.com/office/drawing/2014/main" id="{059947A0-27B1-4A7E-AA7D-907FB151B3B1}"/>
                </a:ext>
              </a:extLst>
            </p:cNvPr>
            <p:cNvCxnSpPr/>
            <p:nvPr/>
          </p:nvCxnSpPr>
          <p:spPr>
            <a:xfrm>
              <a:off x="7122180" y="3079373"/>
              <a:ext cx="144909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130C049-4678-40A9-A646-21347B00D573}"/>
                </a:ext>
              </a:extLst>
            </p:cNvPr>
            <p:cNvSpPr txBox="1"/>
            <p:nvPr/>
          </p:nvSpPr>
          <p:spPr>
            <a:xfrm>
              <a:off x="6964730" y="3113682"/>
              <a:ext cx="1704813" cy="738664"/>
            </a:xfrm>
            <a:prstGeom prst="rect">
              <a:avLst/>
            </a:prstGeom>
            <a:noFill/>
          </p:spPr>
          <p:txBody>
            <a:bodyPr wrap="square" rtlCol="0">
              <a:spAutoFit/>
            </a:bodyPr>
            <a:lstStyle/>
            <a:p>
              <a:pPr algn="ctr"/>
              <a:r>
                <a:rPr lang="en-US" sz="1400" b="1" dirty="0">
                  <a:solidFill>
                    <a:schemeClr val="bg1"/>
                  </a:solidFill>
                </a:rPr>
                <a:t>Transform attrition from a lagging to a leading indicator</a:t>
              </a:r>
            </a:p>
          </p:txBody>
        </p:sp>
      </p:grpSp>
      <p:pic>
        <p:nvPicPr>
          <p:cNvPr id="26" name="Picture 25">
            <a:extLst>
              <a:ext uri="{FF2B5EF4-FFF2-40B4-BE49-F238E27FC236}">
                <a16:creationId xmlns:a16="http://schemas.microsoft.com/office/drawing/2014/main" id="{5D7B3B55-81C3-4468-8CE8-321425F5312D}"/>
              </a:ext>
            </a:extLst>
          </p:cNvPr>
          <p:cNvPicPr>
            <a:picLocks noChangeAspect="1"/>
          </p:cNvPicPr>
          <p:nvPr/>
        </p:nvPicPr>
        <p:blipFill>
          <a:blip r:embed="rId3"/>
          <a:stretch>
            <a:fillRect/>
          </a:stretch>
        </p:blipFill>
        <p:spPr>
          <a:xfrm>
            <a:off x="2880029" y="2945180"/>
            <a:ext cx="3634429" cy="1822655"/>
          </a:xfrm>
          <a:prstGeom prst="rect">
            <a:avLst/>
          </a:prstGeom>
        </p:spPr>
      </p:pic>
      <p:sp>
        <p:nvSpPr>
          <p:cNvPr id="30" name="Oval 29">
            <a:extLst>
              <a:ext uri="{FF2B5EF4-FFF2-40B4-BE49-F238E27FC236}">
                <a16:creationId xmlns:a16="http://schemas.microsoft.com/office/drawing/2014/main" id="{A6B93736-E635-4681-B551-525F4B168828}"/>
              </a:ext>
            </a:extLst>
          </p:cNvPr>
          <p:cNvSpPr/>
          <p:nvPr/>
        </p:nvSpPr>
        <p:spPr>
          <a:xfrm>
            <a:off x="3414476" y="3485082"/>
            <a:ext cx="2526334" cy="22066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4FF72588-1E31-4126-9208-A69A4244C8AA}"/>
              </a:ext>
            </a:extLst>
          </p:cNvPr>
          <p:cNvSpPr txBox="1"/>
          <p:nvPr/>
        </p:nvSpPr>
        <p:spPr>
          <a:xfrm>
            <a:off x="3688839" y="3483014"/>
            <a:ext cx="2016807" cy="1323439"/>
          </a:xfrm>
          <a:prstGeom prst="rect">
            <a:avLst/>
          </a:prstGeom>
          <a:noFill/>
        </p:spPr>
        <p:txBody>
          <a:bodyPr wrap="square" rtlCol="0">
            <a:spAutoFit/>
          </a:bodyPr>
          <a:lstStyle/>
          <a:p>
            <a:pPr algn="ctr"/>
            <a:r>
              <a:rPr lang="en-US" sz="1600" b="1" dirty="0">
                <a:solidFill>
                  <a:schemeClr val="bg2">
                    <a:lumMod val="75000"/>
                  </a:schemeClr>
                </a:solidFill>
                <a:latin typeface="Arial Black" panose="020B0A04020102020204" pitchFamily="34" charset="0"/>
              </a:rPr>
              <a:t>MANAGING </a:t>
            </a:r>
          </a:p>
          <a:p>
            <a:pPr algn="ctr"/>
            <a:r>
              <a:rPr lang="en-US" sz="1600" b="1" dirty="0">
                <a:solidFill>
                  <a:schemeClr val="bg2">
                    <a:lumMod val="75000"/>
                  </a:schemeClr>
                </a:solidFill>
                <a:latin typeface="Arial Black" panose="020B0A04020102020204" pitchFamily="34" charset="0"/>
              </a:rPr>
              <a:t>FUTURE OUTCOMES FROM PAST DATA</a:t>
            </a:r>
          </a:p>
        </p:txBody>
      </p:sp>
      <p:sp>
        <p:nvSpPr>
          <p:cNvPr id="33" name="Title 1">
            <a:extLst>
              <a:ext uri="{FF2B5EF4-FFF2-40B4-BE49-F238E27FC236}">
                <a16:creationId xmlns:a16="http://schemas.microsoft.com/office/drawing/2014/main" id="{8C9476EA-D4B2-46EE-A1D2-0CEA516F6DBE}"/>
              </a:ext>
            </a:extLst>
          </p:cNvPr>
          <p:cNvSpPr txBox="1">
            <a:spLocks/>
          </p:cNvSpPr>
          <p:nvPr/>
        </p:nvSpPr>
        <p:spPr>
          <a:xfrm>
            <a:off x="805390" y="5074345"/>
            <a:ext cx="78867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000" b="1" kern="1200">
                <a:solidFill>
                  <a:schemeClr val="tx1"/>
                </a:solidFill>
                <a:latin typeface="Arial" charset="0"/>
                <a:ea typeface="Arial" charset="0"/>
                <a:cs typeface="Arial" charset="0"/>
              </a:defRPr>
            </a:lvl1pPr>
          </a:lstStyle>
          <a:p>
            <a:pPr>
              <a:spcAft>
                <a:spcPts val="600"/>
              </a:spcAft>
            </a:pPr>
            <a:r>
              <a:rPr lang="en-US" sz="4400" kern="1200" cap="all" dirty="0">
                <a:solidFill>
                  <a:schemeClr val="tx1"/>
                </a:solidFill>
                <a:latin typeface="Arial Black" panose="020B0A04020102020204" pitchFamily="34" charset="0"/>
                <a:ea typeface="+mj-ea"/>
                <a:cs typeface="+mj-cs"/>
              </a:rPr>
              <a:t>conclusion</a:t>
            </a:r>
          </a:p>
        </p:txBody>
      </p:sp>
      <p:cxnSp>
        <p:nvCxnSpPr>
          <p:cNvPr id="32" name="Straight Connector 31">
            <a:extLst>
              <a:ext uri="{FF2B5EF4-FFF2-40B4-BE49-F238E27FC236}">
                <a16:creationId xmlns:a16="http://schemas.microsoft.com/office/drawing/2014/main" id="{F82876B1-AF41-491E-8A76-3DA811163B9A}"/>
              </a:ext>
            </a:extLst>
          </p:cNvPr>
          <p:cNvCxnSpPr/>
          <p:nvPr/>
        </p:nvCxnSpPr>
        <p:spPr>
          <a:xfrm>
            <a:off x="812002" y="3426528"/>
            <a:ext cx="144909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386DEA-EA21-4B8A-9688-629C5A37797F}"/>
              </a:ext>
            </a:extLst>
          </p:cNvPr>
          <p:cNvCxnSpPr/>
          <p:nvPr/>
        </p:nvCxnSpPr>
        <p:spPr>
          <a:xfrm>
            <a:off x="5477122" y="1638413"/>
            <a:ext cx="144909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F8CD90B-95F9-4AB5-AB69-44D3DED9A548}"/>
              </a:ext>
            </a:extLst>
          </p:cNvPr>
          <p:cNvCxnSpPr/>
          <p:nvPr/>
        </p:nvCxnSpPr>
        <p:spPr>
          <a:xfrm>
            <a:off x="2376200" y="1618847"/>
            <a:ext cx="144909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7719760"/>
      </p:ext>
    </p:extLst>
  </p:cSld>
  <p:clrMapOvr>
    <a:masterClrMapping/>
  </p:clrMapOvr>
  <mc:AlternateContent xmlns:mc="http://schemas.openxmlformats.org/markup-compatibility/2006" xmlns:p14="http://schemas.microsoft.com/office/powerpoint/2010/main">
    <mc:Choice Requires="p14">
      <p:transition p14:dur="10" advClick="0" advTm="10000"/>
    </mc:Choice>
    <mc:Fallback xmlns="">
      <p:transition advClick="0" advTm="10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FDC8BC-5D9C-41DA-809E-AC7EA5DC05C2}"/>
              </a:ext>
            </a:extLst>
          </p:cNvPr>
          <p:cNvSpPr>
            <a:spLocks noGrp="1"/>
          </p:cNvSpPr>
          <p:nvPr>
            <p:ph type="sldNum" sz="quarter" idx="12"/>
          </p:nvPr>
        </p:nvSpPr>
        <p:spPr/>
        <p:txBody>
          <a:bodyPr/>
          <a:lstStyle/>
          <a:p>
            <a:fld id="{38327683-8978-6B4B-9130-4A6A841F0549}" type="slidenum">
              <a:rPr lang="en-US" smtClean="0"/>
              <a:t>15</a:t>
            </a:fld>
            <a:endParaRPr lang="en-US" dirty="0"/>
          </a:p>
        </p:txBody>
      </p:sp>
      <p:sp>
        <p:nvSpPr>
          <p:cNvPr id="8" name="TextBox 7">
            <a:extLst>
              <a:ext uri="{FF2B5EF4-FFF2-40B4-BE49-F238E27FC236}">
                <a16:creationId xmlns:a16="http://schemas.microsoft.com/office/drawing/2014/main" id="{77F67840-5248-401B-87E5-72C0588198CB}"/>
              </a:ext>
            </a:extLst>
          </p:cNvPr>
          <p:cNvSpPr txBox="1"/>
          <p:nvPr/>
        </p:nvSpPr>
        <p:spPr>
          <a:xfrm>
            <a:off x="2918690" y="1160755"/>
            <a:ext cx="5946339" cy="1692771"/>
          </a:xfrm>
          <a:prstGeom prst="rect">
            <a:avLst/>
          </a:prstGeom>
          <a:solidFill>
            <a:schemeClr val="bg1">
              <a:lumMod val="85000"/>
            </a:schemeClr>
          </a:solidFill>
          <a:ln>
            <a:solidFill>
              <a:schemeClr val="bg1">
                <a:lumMod val="65000"/>
              </a:schemeClr>
            </a:solidFill>
          </a:ln>
        </p:spPr>
        <p:style>
          <a:lnRef idx="1">
            <a:schemeClr val="dk1"/>
          </a:lnRef>
          <a:fillRef idx="3">
            <a:schemeClr val="dk1"/>
          </a:fillRef>
          <a:effectRef idx="2">
            <a:schemeClr val="dk1"/>
          </a:effectRef>
          <a:fontRef idx="minor">
            <a:schemeClr val="lt1"/>
          </a:fontRef>
        </p:style>
        <p:txBody>
          <a:bodyPr wrap="square" rtlCol="0">
            <a:spAutoFit/>
          </a:bodyPr>
          <a:lstStyle/>
          <a:p>
            <a:pPr marL="342900" indent="-342900" algn="just">
              <a:spcAft>
                <a:spcPts val="1800"/>
              </a:spcAft>
              <a:buFont typeface="Arial" panose="020B0604020202020204" pitchFamily="34" charset="0"/>
              <a:buChar char="•"/>
            </a:pPr>
            <a:r>
              <a:rPr lang="en-US" dirty="0">
                <a:solidFill>
                  <a:srgbClr val="002060"/>
                </a:solidFill>
              </a:rPr>
              <a:t>Using conservative assumptions for Company X</a:t>
            </a:r>
          </a:p>
          <a:p>
            <a:pPr marL="342900" indent="-342900" algn="just">
              <a:spcAft>
                <a:spcPts val="1800"/>
              </a:spcAft>
              <a:buFont typeface="Arial" panose="020B0604020202020204" pitchFamily="34" charset="0"/>
              <a:buChar char="•"/>
            </a:pPr>
            <a:r>
              <a:rPr lang="en-US" dirty="0">
                <a:solidFill>
                  <a:srgbClr val="002060"/>
                </a:solidFill>
              </a:rPr>
              <a:t>Current attrition @ 12% is approximately 420 terms</a:t>
            </a:r>
          </a:p>
          <a:p>
            <a:pPr marL="342900" indent="-342900" algn="just">
              <a:spcAft>
                <a:spcPts val="1800"/>
              </a:spcAft>
              <a:buFont typeface="Arial" panose="020B0604020202020204" pitchFamily="34" charset="0"/>
              <a:buChar char="•"/>
            </a:pPr>
            <a:r>
              <a:rPr lang="en-US" dirty="0">
                <a:solidFill>
                  <a:srgbClr val="002060"/>
                </a:solidFill>
              </a:rPr>
              <a:t>Based on model accuracy of 92% the Retention ROI for </a:t>
            </a:r>
            <a:r>
              <a:rPr lang="en-US" sz="2000" b="1" dirty="0">
                <a:solidFill>
                  <a:srgbClr val="002060"/>
                </a:solidFill>
              </a:rPr>
              <a:t>Company X is 55% returns.</a:t>
            </a:r>
          </a:p>
        </p:txBody>
      </p:sp>
      <p:sp>
        <p:nvSpPr>
          <p:cNvPr id="12" name="TextBox 11">
            <a:extLst>
              <a:ext uri="{FF2B5EF4-FFF2-40B4-BE49-F238E27FC236}">
                <a16:creationId xmlns:a16="http://schemas.microsoft.com/office/drawing/2014/main" id="{2E630EFB-F50B-4ABB-AB3C-1EF211B79C06}"/>
              </a:ext>
            </a:extLst>
          </p:cNvPr>
          <p:cNvSpPr txBox="1"/>
          <p:nvPr/>
        </p:nvSpPr>
        <p:spPr>
          <a:xfrm>
            <a:off x="232996" y="4766208"/>
            <a:ext cx="8650224" cy="1492716"/>
          </a:xfrm>
          <a:prstGeom prst="rect">
            <a:avLst/>
          </a:prstGeom>
          <a:solidFill>
            <a:schemeClr val="bg1">
              <a:lumMod val="85000"/>
            </a:schemeClr>
          </a:solidFill>
          <a:ln>
            <a:solidFill>
              <a:schemeClr val="bg1">
                <a:lumMod val="65000"/>
              </a:schemeClr>
            </a:solidFill>
          </a:ln>
        </p:spPr>
        <p:style>
          <a:lnRef idx="1">
            <a:schemeClr val="dk1"/>
          </a:lnRef>
          <a:fillRef idx="3">
            <a:schemeClr val="dk1"/>
          </a:fillRef>
          <a:effectRef idx="2">
            <a:schemeClr val="dk1"/>
          </a:effectRef>
          <a:fontRef idx="minor">
            <a:schemeClr val="lt1"/>
          </a:fontRef>
        </p:style>
        <p:txBody>
          <a:bodyPr wrap="square" rtlCol="0">
            <a:spAutoFit/>
          </a:bodyPr>
          <a:lstStyle/>
          <a:p>
            <a:pPr marL="342900" indent="-342900" algn="just">
              <a:spcAft>
                <a:spcPts val="1800"/>
              </a:spcAft>
              <a:buFont typeface="Arial" panose="020B0604020202020204" pitchFamily="34" charset="0"/>
              <a:buChar char="•"/>
            </a:pPr>
            <a:r>
              <a:rPr lang="en-US" dirty="0">
                <a:solidFill>
                  <a:srgbClr val="002060"/>
                </a:solidFill>
              </a:rPr>
              <a:t>Company X can develop talent pipelines for expected departures further reducing the </a:t>
            </a:r>
            <a:r>
              <a:rPr lang="en-US" sz="2000" b="1" dirty="0">
                <a:solidFill>
                  <a:srgbClr val="002060"/>
                </a:solidFill>
              </a:rPr>
              <a:t>Time to Fill </a:t>
            </a:r>
            <a:r>
              <a:rPr lang="en-US" dirty="0">
                <a:solidFill>
                  <a:srgbClr val="002060"/>
                </a:solidFill>
              </a:rPr>
              <a:t>and subsequently the </a:t>
            </a:r>
            <a:r>
              <a:rPr lang="en-US" sz="2000" b="1" dirty="0">
                <a:solidFill>
                  <a:srgbClr val="002060"/>
                </a:solidFill>
              </a:rPr>
              <a:t>Cost of Hire </a:t>
            </a:r>
            <a:r>
              <a:rPr lang="en-US" dirty="0">
                <a:solidFill>
                  <a:srgbClr val="002060"/>
                </a:solidFill>
              </a:rPr>
              <a:t>resulting in additional savings. </a:t>
            </a:r>
          </a:p>
          <a:p>
            <a:pPr marL="342900" indent="-342900" algn="just">
              <a:spcAft>
                <a:spcPts val="1800"/>
              </a:spcAft>
              <a:buFont typeface="Arial" panose="020B0604020202020204" pitchFamily="34" charset="0"/>
              <a:buChar char="•"/>
            </a:pPr>
            <a:r>
              <a:rPr lang="en-US" dirty="0">
                <a:solidFill>
                  <a:srgbClr val="002060"/>
                </a:solidFill>
              </a:rPr>
              <a:t>The combined savings and ROI enables Company X to “</a:t>
            </a:r>
            <a:r>
              <a:rPr lang="en-US" sz="2000" b="1" dirty="0">
                <a:solidFill>
                  <a:srgbClr val="002060"/>
                </a:solidFill>
              </a:rPr>
              <a:t>Top Grade</a:t>
            </a:r>
            <a:r>
              <a:rPr lang="en-US" dirty="0">
                <a:solidFill>
                  <a:srgbClr val="002060"/>
                </a:solidFill>
              </a:rPr>
              <a:t>” backfilled roles and bring higher skilled talent into the firm to augment its top talent pool.</a:t>
            </a:r>
          </a:p>
        </p:txBody>
      </p:sp>
      <p:sp>
        <p:nvSpPr>
          <p:cNvPr id="14" name="Rectangle: Rounded Corners 13">
            <a:extLst>
              <a:ext uri="{FF2B5EF4-FFF2-40B4-BE49-F238E27FC236}">
                <a16:creationId xmlns:a16="http://schemas.microsoft.com/office/drawing/2014/main" id="{45F8F3A4-D70C-4103-85BC-16DCD7DA7EB6}"/>
              </a:ext>
            </a:extLst>
          </p:cNvPr>
          <p:cNvSpPr/>
          <p:nvPr/>
        </p:nvSpPr>
        <p:spPr>
          <a:xfrm>
            <a:off x="201735" y="136519"/>
            <a:ext cx="8663295" cy="940613"/>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spc="100" dirty="0">
                <a:solidFill>
                  <a:schemeClr val="bg1"/>
                </a:solidFill>
                <a:cs typeface="Arial" panose="020B0604020202020204" pitchFamily="34" charset="0"/>
              </a:rPr>
              <a:t>Maximize retention strategy’s ROI by leveraging insights derived from predicting attrition and prioritizing retention investments</a:t>
            </a:r>
            <a:endParaRPr lang="en-US" b="1" dirty="0">
              <a:solidFill>
                <a:schemeClr val="bg1"/>
              </a:solidFill>
            </a:endParaRPr>
          </a:p>
        </p:txBody>
      </p:sp>
      <p:pic>
        <p:nvPicPr>
          <p:cNvPr id="3" name="Picture 2">
            <a:extLst>
              <a:ext uri="{FF2B5EF4-FFF2-40B4-BE49-F238E27FC236}">
                <a16:creationId xmlns:a16="http://schemas.microsoft.com/office/drawing/2014/main" id="{C48B945F-38ED-48EF-A8E1-14DFEF69CF30}"/>
              </a:ext>
            </a:extLst>
          </p:cNvPr>
          <p:cNvPicPr>
            <a:picLocks noChangeAspect="1"/>
          </p:cNvPicPr>
          <p:nvPr/>
        </p:nvPicPr>
        <p:blipFill>
          <a:blip r:embed="rId3"/>
          <a:stretch>
            <a:fillRect/>
          </a:stretch>
        </p:blipFill>
        <p:spPr>
          <a:xfrm>
            <a:off x="229705" y="1160757"/>
            <a:ext cx="2599257" cy="1964656"/>
          </a:xfrm>
          <a:prstGeom prst="rect">
            <a:avLst/>
          </a:prstGeom>
        </p:spPr>
      </p:pic>
      <p:pic>
        <p:nvPicPr>
          <p:cNvPr id="5" name="Picture 4">
            <a:extLst>
              <a:ext uri="{FF2B5EF4-FFF2-40B4-BE49-F238E27FC236}">
                <a16:creationId xmlns:a16="http://schemas.microsoft.com/office/drawing/2014/main" id="{5B2D7D94-1DDF-4385-BFAC-0E6670326867}"/>
              </a:ext>
            </a:extLst>
          </p:cNvPr>
          <p:cNvPicPr>
            <a:picLocks noChangeAspect="1"/>
          </p:cNvPicPr>
          <p:nvPr/>
        </p:nvPicPr>
        <p:blipFill>
          <a:blip r:embed="rId4"/>
          <a:stretch>
            <a:fillRect/>
          </a:stretch>
        </p:blipFill>
        <p:spPr>
          <a:xfrm>
            <a:off x="229705" y="3176940"/>
            <a:ext cx="8663295" cy="1518405"/>
          </a:xfrm>
          <a:prstGeom prst="rect">
            <a:avLst/>
          </a:prstGeom>
        </p:spPr>
      </p:pic>
    </p:spTree>
    <p:extLst>
      <p:ext uri="{BB962C8B-B14F-4D97-AF65-F5344CB8AC3E}">
        <p14:creationId xmlns:p14="http://schemas.microsoft.com/office/powerpoint/2010/main" val="859492486"/>
      </p:ext>
    </p:extLst>
  </p:cSld>
  <p:clrMapOvr>
    <a:masterClrMapping/>
  </p:clrMapOvr>
  <mc:AlternateContent xmlns:mc="http://schemas.openxmlformats.org/markup-compatibility/2006" xmlns:p14="http://schemas.microsoft.com/office/powerpoint/2010/main">
    <mc:Choice Requires="p14">
      <p:transition p14:dur="0" advClick="0" advTm="60000"/>
    </mc:Choice>
    <mc:Fallback xmlns="">
      <p:transition advClick="0" advTm="60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06431A-B065-4ECE-89F5-3E031DEEC0C0}"/>
              </a:ext>
            </a:extLst>
          </p:cNvPr>
          <p:cNvSpPr>
            <a:spLocks noGrp="1"/>
          </p:cNvSpPr>
          <p:nvPr>
            <p:ph type="sldNum" sz="quarter" idx="12"/>
          </p:nvPr>
        </p:nvSpPr>
        <p:spPr/>
        <p:txBody>
          <a:bodyPr/>
          <a:lstStyle/>
          <a:p>
            <a:fld id="{38327683-8978-6B4B-9130-4A6A841F0549}" type="slidenum">
              <a:rPr lang="en-US" smtClean="0"/>
              <a:t>16</a:t>
            </a:fld>
            <a:endParaRPr lang="en-US" dirty="0"/>
          </a:p>
        </p:txBody>
      </p:sp>
      <p:sp>
        <p:nvSpPr>
          <p:cNvPr id="4" name="Rectangle 3">
            <a:extLst>
              <a:ext uri="{FF2B5EF4-FFF2-40B4-BE49-F238E27FC236}">
                <a16:creationId xmlns:a16="http://schemas.microsoft.com/office/drawing/2014/main" id="{200B71E1-6CB4-4959-BA9F-068E634A4759}"/>
              </a:ext>
            </a:extLst>
          </p:cNvPr>
          <p:cNvSpPr/>
          <p:nvPr/>
        </p:nvSpPr>
        <p:spPr>
          <a:xfrm>
            <a:off x="3118502" y="2353795"/>
            <a:ext cx="3199915" cy="1569660"/>
          </a:xfrm>
          <a:prstGeom prst="rect">
            <a:avLst/>
          </a:prstGeom>
          <a:noFill/>
        </p:spPr>
        <p:txBody>
          <a:bodyPr wrap="none" lIns="91440" tIns="45720" rIns="91440" bIns="45720">
            <a:spAutoFit/>
          </a:bodyPr>
          <a:lstStyle/>
          <a:p>
            <a:pPr algn="ctr"/>
            <a:r>
              <a:rPr lang="en-US" sz="9600" b="1" dirty="0">
                <a:ln w="9525">
                  <a:solidFill>
                    <a:schemeClr val="bg1"/>
                  </a:solidFill>
                  <a:prstDash val="solid"/>
                </a:ln>
                <a:effectLst>
                  <a:outerShdw blurRad="12700" dist="38100" dir="2700000" algn="tl" rotWithShape="0">
                    <a:schemeClr val="bg1">
                      <a:lumMod val="50000"/>
                    </a:schemeClr>
                  </a:outerShdw>
                </a:effectLst>
              </a:rPr>
              <a:t>Q &amp; A</a:t>
            </a:r>
          </a:p>
        </p:txBody>
      </p:sp>
    </p:spTree>
    <p:extLst>
      <p:ext uri="{BB962C8B-B14F-4D97-AF65-F5344CB8AC3E}">
        <p14:creationId xmlns:p14="http://schemas.microsoft.com/office/powerpoint/2010/main" val="216552779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06431A-B065-4ECE-89F5-3E031DEEC0C0}"/>
              </a:ext>
            </a:extLst>
          </p:cNvPr>
          <p:cNvSpPr>
            <a:spLocks noGrp="1"/>
          </p:cNvSpPr>
          <p:nvPr>
            <p:ph type="sldNum" sz="quarter" idx="12"/>
          </p:nvPr>
        </p:nvSpPr>
        <p:spPr/>
        <p:txBody>
          <a:bodyPr/>
          <a:lstStyle/>
          <a:p>
            <a:fld id="{38327683-8978-6B4B-9130-4A6A841F0549}" type="slidenum">
              <a:rPr lang="en-US" smtClean="0"/>
              <a:t>17</a:t>
            </a:fld>
            <a:endParaRPr lang="en-US" dirty="0"/>
          </a:p>
        </p:txBody>
      </p:sp>
      <p:sp>
        <p:nvSpPr>
          <p:cNvPr id="4" name="Rectangle 3">
            <a:extLst>
              <a:ext uri="{FF2B5EF4-FFF2-40B4-BE49-F238E27FC236}">
                <a16:creationId xmlns:a16="http://schemas.microsoft.com/office/drawing/2014/main" id="{200B71E1-6CB4-4959-BA9F-068E634A4759}"/>
              </a:ext>
            </a:extLst>
          </p:cNvPr>
          <p:cNvSpPr/>
          <p:nvPr/>
        </p:nvSpPr>
        <p:spPr>
          <a:xfrm>
            <a:off x="2562993" y="1739752"/>
            <a:ext cx="3801041" cy="3046988"/>
          </a:xfrm>
          <a:prstGeom prst="rect">
            <a:avLst/>
          </a:prstGeom>
          <a:noFill/>
        </p:spPr>
        <p:txBody>
          <a:bodyPr wrap="none" lIns="91440" tIns="45720" rIns="91440" bIns="45720">
            <a:spAutoFit/>
          </a:bodyPr>
          <a:lstStyle/>
          <a:p>
            <a:pPr algn="ctr"/>
            <a:r>
              <a:rPr lang="en-US" sz="9600" b="1" dirty="0">
                <a:ln w="9525">
                  <a:solidFill>
                    <a:schemeClr val="bg1"/>
                  </a:solidFill>
                  <a:prstDash val="solid"/>
                </a:ln>
                <a:effectLst>
                  <a:outerShdw blurRad="12700" dist="38100" dir="2700000" algn="tl" rotWithShape="0">
                    <a:schemeClr val="bg1">
                      <a:lumMod val="50000"/>
                    </a:schemeClr>
                  </a:outerShdw>
                </a:effectLst>
              </a:rPr>
              <a:t>THANK</a:t>
            </a:r>
          </a:p>
          <a:p>
            <a:pPr algn="ctr"/>
            <a:r>
              <a:rPr lang="en-US" sz="9600" b="1" dirty="0">
                <a:ln w="9525">
                  <a:solidFill>
                    <a:schemeClr val="bg1"/>
                  </a:solidFill>
                  <a:prstDash val="solid"/>
                </a:ln>
                <a:effectLst>
                  <a:outerShdw blurRad="12700" dist="38100" dir="2700000" algn="tl" rotWithShape="0">
                    <a:schemeClr val="bg1">
                      <a:lumMod val="50000"/>
                    </a:schemeClr>
                  </a:outerShdw>
                </a:effectLst>
              </a:rPr>
              <a:t> YOU</a:t>
            </a:r>
          </a:p>
        </p:txBody>
      </p:sp>
    </p:spTree>
    <p:extLst>
      <p:ext uri="{BB962C8B-B14F-4D97-AF65-F5344CB8AC3E}">
        <p14:creationId xmlns:p14="http://schemas.microsoft.com/office/powerpoint/2010/main" val="162330954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3807" y="533485"/>
            <a:ext cx="8196385" cy="5425613"/>
          </a:xfrm>
        </p:spPr>
        <p:txBody>
          <a:bodyPr>
            <a:noAutofit/>
          </a:bodyPr>
          <a:lstStyle/>
          <a:p>
            <a:pPr marL="0" indent="0" algn="just">
              <a:spcBef>
                <a:spcPts val="0"/>
              </a:spcBef>
              <a:spcAft>
                <a:spcPts val="4200"/>
              </a:spcAft>
              <a:buNone/>
            </a:pPr>
            <a:r>
              <a:rPr lang="en-US" sz="2200" b="1" dirty="0"/>
              <a:t>In a knowledge driven economy, people or human capital are emerging as the key competitive differentiator in today’s “war for talent”.</a:t>
            </a:r>
          </a:p>
          <a:p>
            <a:pPr>
              <a:spcBef>
                <a:spcPts val="0"/>
              </a:spcBef>
              <a:spcAft>
                <a:spcPts val="4200"/>
              </a:spcAft>
            </a:pPr>
            <a:r>
              <a:rPr lang="en-US" sz="2400" dirty="0">
                <a:solidFill>
                  <a:schemeClr val="tx1"/>
                </a:solidFill>
                <a:cs typeface="Calibri"/>
              </a:rPr>
              <a:t>Strategically managed attrition is good</a:t>
            </a:r>
          </a:p>
          <a:p>
            <a:pPr algn="just">
              <a:spcBef>
                <a:spcPts val="0"/>
              </a:spcBef>
              <a:spcAft>
                <a:spcPts val="4200"/>
              </a:spcAft>
            </a:pPr>
            <a:r>
              <a:rPr lang="en-US" sz="2400" dirty="0">
                <a:solidFill>
                  <a:schemeClr val="tx1"/>
                </a:solidFill>
                <a:cs typeface="Calibri"/>
              </a:rPr>
              <a:t>Losing skilled, knowledgeable and trained employees severely impacts a company’s productivity, innovation, performance and shareholder value</a:t>
            </a:r>
          </a:p>
          <a:p>
            <a:pPr algn="just">
              <a:spcBef>
                <a:spcPts val="0"/>
              </a:spcBef>
              <a:spcAft>
                <a:spcPts val="4200"/>
              </a:spcAft>
            </a:pPr>
            <a:r>
              <a:rPr lang="en-US" sz="2400" dirty="0">
                <a:solidFill>
                  <a:schemeClr val="tx1"/>
                </a:solidFill>
                <a:cs typeface="Calibri"/>
              </a:rPr>
              <a:t>Understanding the drivers of attrition are crucial to address underlying organizational issues and develop remediating strategies.</a:t>
            </a:r>
          </a:p>
          <a:p>
            <a:pPr marL="0" lvl="1" indent="0" algn="just" fontAlgn="base">
              <a:spcBef>
                <a:spcPts val="0"/>
              </a:spcBef>
              <a:spcAft>
                <a:spcPts val="1800"/>
              </a:spcAft>
              <a:buNone/>
            </a:pPr>
            <a:endParaRPr lang="en-US" sz="1800" dirty="0">
              <a:solidFill>
                <a:schemeClr val="tx1"/>
              </a:solidFill>
              <a:cs typeface="Calibri"/>
            </a:endParaRPr>
          </a:p>
          <a:p>
            <a:pPr marL="0" lvl="1" indent="0" algn="just" fontAlgn="base">
              <a:spcBef>
                <a:spcPts val="0"/>
              </a:spcBef>
              <a:buNone/>
            </a:pPr>
            <a:endParaRPr lang="en-US" sz="1800" dirty="0">
              <a:solidFill>
                <a:schemeClr val="tx1"/>
              </a:solidFill>
              <a:cs typeface="Calibri"/>
            </a:endParaRPr>
          </a:p>
          <a:p>
            <a:pPr marL="0" lvl="1" indent="0" algn="just" fontAlgn="base">
              <a:spcBef>
                <a:spcPts val="0"/>
              </a:spcBef>
              <a:buNone/>
            </a:pPr>
            <a:r>
              <a:rPr lang="en-US" sz="2200" b="1" dirty="0">
                <a:solidFill>
                  <a:schemeClr val="tx1"/>
                </a:solidFill>
                <a:latin typeface="Arial"/>
                <a:cs typeface="Calibri"/>
              </a:rPr>
              <a:t> ​</a:t>
            </a:r>
          </a:p>
          <a:p>
            <a:pPr marL="0" lvl="1" indent="0" algn="just" fontAlgn="base">
              <a:spcBef>
                <a:spcPts val="0"/>
              </a:spcBef>
              <a:buNone/>
            </a:pPr>
            <a:endParaRPr lang="en-US" sz="1800" dirty="0">
              <a:solidFill>
                <a:schemeClr val="tx1"/>
              </a:solidFill>
              <a:cs typeface="Calibri"/>
            </a:endParaRPr>
          </a:p>
        </p:txBody>
      </p:sp>
      <p:sp>
        <p:nvSpPr>
          <p:cNvPr id="4" name="Slide Number Placeholder 3"/>
          <p:cNvSpPr>
            <a:spLocks noGrp="1"/>
          </p:cNvSpPr>
          <p:nvPr>
            <p:ph type="sldNum" sz="quarter" idx="12"/>
          </p:nvPr>
        </p:nvSpPr>
        <p:spPr/>
        <p:txBody>
          <a:bodyPr/>
          <a:lstStyle/>
          <a:p>
            <a:fld id="{38327683-8978-6B4B-9130-4A6A841F0549}" type="slidenum">
              <a:rPr lang="en-US" smtClean="0"/>
              <a:t>2</a:t>
            </a:fld>
            <a:endParaRPr lang="en-US" dirty="0"/>
          </a:p>
        </p:txBody>
      </p:sp>
    </p:spTree>
    <p:extLst>
      <p:ext uri="{BB962C8B-B14F-4D97-AF65-F5344CB8AC3E}">
        <p14:creationId xmlns:p14="http://schemas.microsoft.com/office/powerpoint/2010/main" val="2061918248"/>
      </p:ext>
    </p:extLst>
  </p:cSld>
  <p:clrMapOvr>
    <a:masterClrMapping/>
  </p:clrMapOvr>
  <mc:AlternateContent xmlns:mc="http://schemas.openxmlformats.org/markup-compatibility/2006" xmlns:p14="http://schemas.microsoft.com/office/powerpoint/2010/main">
    <mc:Choice Requires="p14">
      <p:transition p14:dur="10" advClick="0" advTm="39000"/>
    </mc:Choice>
    <mc:Fallback xmlns="">
      <p:transition advClick="0" advTm="39000"/>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3F95B1-1CC7-4D2F-B74B-185959ECC2AD}"/>
              </a:ext>
            </a:extLst>
          </p:cNvPr>
          <p:cNvSpPr/>
          <p:nvPr/>
        </p:nvSpPr>
        <p:spPr>
          <a:xfrm>
            <a:off x="634999" y="305329"/>
            <a:ext cx="7773105" cy="4497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11">
            <a:extLst>
              <a:ext uri="{FF2B5EF4-FFF2-40B4-BE49-F238E27FC236}">
                <a16:creationId xmlns:a16="http://schemas.microsoft.com/office/drawing/2014/main" id="{AB2FAF3C-F36A-4612-B00B-E737FEB1E0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13" name="Freeform 5">
              <a:extLst>
                <a:ext uri="{FF2B5EF4-FFF2-40B4-BE49-F238E27FC236}">
                  <a16:creationId xmlns:a16="http://schemas.microsoft.com/office/drawing/2014/main" id="{23420AEB-7D6F-4338-9CD8-7B96376170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6">
              <a:extLst>
                <a:ext uri="{FF2B5EF4-FFF2-40B4-BE49-F238E27FC236}">
                  <a16:creationId xmlns:a16="http://schemas.microsoft.com/office/drawing/2014/main" id="{9551E9D5-67C0-42B0-9796-909C1B9DF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7">
              <a:extLst>
                <a:ext uri="{FF2B5EF4-FFF2-40B4-BE49-F238E27FC236}">
                  <a16:creationId xmlns:a16="http://schemas.microsoft.com/office/drawing/2014/main" id="{9CB4C9E0-236E-426D-88FB-50ACF81BC9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8">
              <a:extLst>
                <a:ext uri="{FF2B5EF4-FFF2-40B4-BE49-F238E27FC236}">
                  <a16:creationId xmlns:a16="http://schemas.microsoft.com/office/drawing/2014/main" id="{1A11A9AC-1E25-429F-A3A8-67DED3DF45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9">
              <a:extLst>
                <a:ext uri="{FF2B5EF4-FFF2-40B4-BE49-F238E27FC236}">
                  <a16:creationId xmlns:a16="http://schemas.microsoft.com/office/drawing/2014/main" id="{66E126C4-E1AC-4DDC-87CB-5D8B4605C8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0">
              <a:extLst>
                <a:ext uri="{FF2B5EF4-FFF2-40B4-BE49-F238E27FC236}">
                  <a16:creationId xmlns:a16="http://schemas.microsoft.com/office/drawing/2014/main" id="{B1DE6C75-DCE1-4942-8E8D-ECA1D1773C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F5459AD3-234D-4C3B-BD9C-92B3377BDB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5593DA70-95B1-425C-BF35-F923099D6F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3">
              <a:extLst>
                <a:ext uri="{FF2B5EF4-FFF2-40B4-BE49-F238E27FC236}">
                  <a16:creationId xmlns:a16="http://schemas.microsoft.com/office/drawing/2014/main" id="{0514C5B5-A5F4-4421-879B-17D39CA644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4">
              <a:extLst>
                <a:ext uri="{FF2B5EF4-FFF2-40B4-BE49-F238E27FC236}">
                  <a16:creationId xmlns:a16="http://schemas.microsoft.com/office/drawing/2014/main" id="{E165685F-E0CE-4CA0-9ECE-F8AE4F3D5E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5">
              <a:extLst>
                <a:ext uri="{FF2B5EF4-FFF2-40B4-BE49-F238E27FC236}">
                  <a16:creationId xmlns:a16="http://schemas.microsoft.com/office/drawing/2014/main" id="{C556BC16-0C87-4FD9-A109-F5AB2056C5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6">
              <a:extLst>
                <a:ext uri="{FF2B5EF4-FFF2-40B4-BE49-F238E27FC236}">
                  <a16:creationId xmlns:a16="http://schemas.microsoft.com/office/drawing/2014/main" id="{DD9A975C-A4CA-4A81-8CA9-BF5A2995F0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7">
              <a:extLst>
                <a:ext uri="{FF2B5EF4-FFF2-40B4-BE49-F238E27FC236}">
                  <a16:creationId xmlns:a16="http://schemas.microsoft.com/office/drawing/2014/main" id="{5B9767C7-72DF-4C7F-8A04-C8D67B7156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8">
              <a:extLst>
                <a:ext uri="{FF2B5EF4-FFF2-40B4-BE49-F238E27FC236}">
                  <a16:creationId xmlns:a16="http://schemas.microsoft.com/office/drawing/2014/main" id="{693F6BB9-0055-42AC-8866-E65D927550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9">
              <a:extLst>
                <a:ext uri="{FF2B5EF4-FFF2-40B4-BE49-F238E27FC236}">
                  <a16:creationId xmlns:a16="http://schemas.microsoft.com/office/drawing/2014/main" id="{BA9A3435-1B30-4618-BB50-E0369BD075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0">
              <a:extLst>
                <a:ext uri="{FF2B5EF4-FFF2-40B4-BE49-F238E27FC236}">
                  <a16:creationId xmlns:a16="http://schemas.microsoft.com/office/drawing/2014/main" id="{2D60252F-2011-4924-81EC-B25F50634C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1">
              <a:extLst>
                <a:ext uri="{FF2B5EF4-FFF2-40B4-BE49-F238E27FC236}">
                  <a16:creationId xmlns:a16="http://schemas.microsoft.com/office/drawing/2014/main" id="{850B7881-58E3-4C9F-9ADB-04F92D4C4D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2">
              <a:extLst>
                <a:ext uri="{FF2B5EF4-FFF2-40B4-BE49-F238E27FC236}">
                  <a16:creationId xmlns:a16="http://schemas.microsoft.com/office/drawing/2014/main" id="{FA90BB2F-2D4A-40BD-90CE-5CF30EC8D4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3">
              <a:extLst>
                <a:ext uri="{FF2B5EF4-FFF2-40B4-BE49-F238E27FC236}">
                  <a16:creationId xmlns:a16="http://schemas.microsoft.com/office/drawing/2014/main" id="{4DA0AE8C-7215-4A64-B19F-3F0F3E6A6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41" name="Isosceles Triangle 39">
            <a:extLst>
              <a:ext uri="{FF2B5EF4-FFF2-40B4-BE49-F238E27FC236}">
                <a16:creationId xmlns:a16="http://schemas.microsoft.com/office/drawing/2014/main" id="{D8DAE7B8-0656-422E-9515-E10952688A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19288" y="4386808"/>
            <a:ext cx="305424" cy="351063"/>
          </a:xfrm>
          <a:prstGeom prst="triangle">
            <a:avLst/>
          </a:prstGeom>
          <a:solidFill>
            <a:srgbClr val="CDD3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7959D5E4-75C9-4B7A-B0B8-9049257F1155}"/>
              </a:ext>
            </a:extLst>
          </p:cNvPr>
          <p:cNvSpPr txBox="1">
            <a:spLocks/>
          </p:cNvSpPr>
          <p:nvPr/>
        </p:nvSpPr>
        <p:spPr>
          <a:xfrm>
            <a:off x="1536192" y="4617720"/>
            <a:ext cx="6062472" cy="94183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000" b="1" kern="1200">
                <a:solidFill>
                  <a:schemeClr val="tx1"/>
                </a:solidFill>
                <a:latin typeface="Arial" charset="0"/>
                <a:ea typeface="Arial" charset="0"/>
                <a:cs typeface="Arial" charset="0"/>
              </a:defRPr>
            </a:lvl1pPr>
          </a:lstStyle>
          <a:p>
            <a:pPr>
              <a:spcAft>
                <a:spcPts val="600"/>
              </a:spcAft>
            </a:pPr>
            <a:r>
              <a:rPr lang="en-US" sz="3500" cap="all" dirty="0">
                <a:latin typeface="Arial Black" panose="020B0A04020102020204" pitchFamily="34" charset="0"/>
                <a:ea typeface="+mj-ea"/>
                <a:cs typeface="+mj-cs"/>
              </a:rPr>
              <a:t>PROBLEM STATEMENT</a:t>
            </a:r>
          </a:p>
        </p:txBody>
      </p:sp>
      <p:sp>
        <p:nvSpPr>
          <p:cNvPr id="4" name="Slide Number Placeholder 3">
            <a:extLst>
              <a:ext uri="{FF2B5EF4-FFF2-40B4-BE49-F238E27FC236}">
                <a16:creationId xmlns:a16="http://schemas.microsoft.com/office/drawing/2014/main" id="{9EF336F6-1F7E-4A78-A80C-ADAC7983DCDC}"/>
              </a:ext>
            </a:extLst>
          </p:cNvPr>
          <p:cNvSpPr>
            <a:spLocks noGrp="1"/>
          </p:cNvSpPr>
          <p:nvPr>
            <p:ph type="sldNum" sz="quarter" idx="12"/>
          </p:nvPr>
        </p:nvSpPr>
        <p:spPr>
          <a:xfrm>
            <a:off x="7852410" y="320040"/>
            <a:ext cx="685800" cy="320040"/>
          </a:xfrm>
        </p:spPr>
        <p:txBody>
          <a:bodyPr vert="horz" lIns="91440" tIns="45720" rIns="91440" bIns="45720" rtlCol="0" anchor="ctr">
            <a:normAutofit/>
          </a:bodyPr>
          <a:lstStyle/>
          <a:p>
            <a:pPr>
              <a:spcAft>
                <a:spcPts val="600"/>
              </a:spcAft>
              <a:defRPr/>
            </a:pPr>
            <a:fld id="{38327683-8978-6B4B-9130-4A6A841F0549}" type="slidenum">
              <a:rPr lang="en-US" sz="1000">
                <a:solidFill>
                  <a:schemeClr val="tx1">
                    <a:lumMod val="50000"/>
                    <a:lumOff val="50000"/>
                  </a:schemeClr>
                </a:solidFill>
                <a:latin typeface="Calibri" panose="020F0502020204030204"/>
              </a:rPr>
              <a:pPr>
                <a:spcAft>
                  <a:spcPts val="600"/>
                </a:spcAft>
                <a:defRPr/>
              </a:pPr>
              <a:t>3</a:t>
            </a:fld>
            <a:endParaRPr lang="en-US" sz="1000" dirty="0">
              <a:solidFill>
                <a:schemeClr val="tx1">
                  <a:lumMod val="50000"/>
                  <a:lumOff val="50000"/>
                </a:schemeClr>
              </a:solidFill>
              <a:latin typeface="Calibri" panose="020F0502020204030204"/>
            </a:endParaRPr>
          </a:p>
        </p:txBody>
      </p:sp>
      <p:sp>
        <p:nvSpPr>
          <p:cNvPr id="42" name="Rectangle 34">
            <a:extLst>
              <a:ext uri="{FF2B5EF4-FFF2-40B4-BE49-F238E27FC236}">
                <a16:creationId xmlns:a16="http://schemas.microsoft.com/office/drawing/2014/main" id="{A363DA99-BE95-4C06-82AA-917ED6556B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9635" y="954593"/>
            <a:ext cx="4564729" cy="3432215"/>
          </a:xfrm>
          <a:prstGeom prst="rect">
            <a:avLst/>
          </a:prstGeom>
          <a:solidFill>
            <a:schemeClr val="bg1"/>
          </a:solidFill>
          <a:ln w="19050">
            <a:solidFill>
              <a:srgbClr val="CDD32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E27B2D6-9795-44F1-B05E-4F7F9DD8C121}"/>
              </a:ext>
            </a:extLst>
          </p:cNvPr>
          <p:cNvSpPr/>
          <p:nvPr/>
        </p:nvSpPr>
        <p:spPr>
          <a:xfrm>
            <a:off x="626070" y="439011"/>
            <a:ext cx="7713461" cy="4416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32">
            <a:extLst>
              <a:ext uri="{FF2B5EF4-FFF2-40B4-BE49-F238E27FC236}">
                <a16:creationId xmlns:a16="http://schemas.microsoft.com/office/drawing/2014/main" id="{A70FCBF2-7639-45DA-9959-9EDA2AD17A98}"/>
              </a:ext>
            </a:extLst>
          </p:cNvPr>
          <p:cNvPicPr>
            <a:picLocks noChangeAspect="1"/>
          </p:cNvPicPr>
          <p:nvPr/>
        </p:nvPicPr>
        <p:blipFill>
          <a:blip r:embed="rId3"/>
          <a:stretch>
            <a:fillRect/>
          </a:stretch>
        </p:blipFill>
        <p:spPr>
          <a:xfrm>
            <a:off x="1084618" y="798744"/>
            <a:ext cx="6839094" cy="3997731"/>
          </a:xfrm>
          <a:prstGeom prst="rect">
            <a:avLst/>
          </a:prstGeom>
        </p:spPr>
      </p:pic>
    </p:spTree>
    <p:extLst>
      <p:ext uri="{BB962C8B-B14F-4D97-AF65-F5344CB8AC3E}">
        <p14:creationId xmlns:p14="http://schemas.microsoft.com/office/powerpoint/2010/main" val="173233241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9E5BA1E-89B6-49EA-96BC-CA93CE565A61}"/>
              </a:ext>
            </a:extLst>
          </p:cNvPr>
          <p:cNvSpPr/>
          <p:nvPr/>
        </p:nvSpPr>
        <p:spPr>
          <a:xfrm>
            <a:off x="376986" y="569271"/>
            <a:ext cx="8405526" cy="1968341"/>
          </a:xfrm>
          <a:prstGeom prst="roundRect">
            <a:avLst/>
          </a:prstGeom>
          <a:ln>
            <a:noFill/>
          </a:ln>
          <a:effectLst/>
          <a:scene3d>
            <a:camera prst="orthographicFront">
              <a:rot lat="0" lon="0" rev="0"/>
            </a:camera>
            <a:lightRig rig="contrasting" dir="t">
              <a:rot lat="0" lon="0" rev="7800000"/>
            </a:lightRig>
          </a:scene3d>
          <a:sp3d>
            <a:bevelT w="139700" h="139700"/>
          </a:sp3d>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4</a:t>
            </a:fld>
            <a:endParaRPr lang="en-US" dirty="0"/>
          </a:p>
        </p:txBody>
      </p:sp>
      <p:sp>
        <p:nvSpPr>
          <p:cNvPr id="7" name="Rectangle 6">
            <a:extLst>
              <a:ext uri="{FF2B5EF4-FFF2-40B4-BE49-F238E27FC236}">
                <a16:creationId xmlns:a16="http://schemas.microsoft.com/office/drawing/2014/main" id="{6B36384D-87E4-4793-8B39-B7477F3044CE}"/>
              </a:ext>
            </a:extLst>
          </p:cNvPr>
          <p:cNvSpPr/>
          <p:nvPr/>
        </p:nvSpPr>
        <p:spPr>
          <a:xfrm>
            <a:off x="566549" y="836759"/>
            <a:ext cx="8178910" cy="1421928"/>
          </a:xfrm>
          <a:prstGeom prst="rect">
            <a:avLst/>
          </a:prstGeom>
        </p:spPr>
        <p:txBody>
          <a:bodyPr wrap="square">
            <a:spAutoFit/>
          </a:bodyPr>
          <a:lstStyle/>
          <a:p>
            <a:pPr algn="ctr">
              <a:lnSpc>
                <a:spcPct val="90000"/>
              </a:lnSpc>
            </a:pPr>
            <a:r>
              <a:rPr lang="en-US" sz="2400" b="1" spc="100" dirty="0">
                <a:solidFill>
                  <a:schemeClr val="bg1"/>
                </a:solidFill>
                <a:latin typeface="Arial" panose="020B0604020202020204" pitchFamily="34" charset="0"/>
                <a:cs typeface="Arial" panose="020B0604020202020204" pitchFamily="34" charset="0"/>
              </a:rPr>
              <a:t>The aim of this study is to provide a framework for maximizing a retention strategy’s ROI by leveraging insights derived from predicting attrition to prioritizing retention investments.</a:t>
            </a:r>
          </a:p>
        </p:txBody>
      </p:sp>
      <p:sp>
        <p:nvSpPr>
          <p:cNvPr id="5" name="Rectangle 4">
            <a:extLst>
              <a:ext uri="{FF2B5EF4-FFF2-40B4-BE49-F238E27FC236}">
                <a16:creationId xmlns:a16="http://schemas.microsoft.com/office/drawing/2014/main" id="{FDF81936-5525-4E6D-BE80-A47AC9600AA2}"/>
              </a:ext>
            </a:extLst>
          </p:cNvPr>
          <p:cNvSpPr/>
          <p:nvPr/>
        </p:nvSpPr>
        <p:spPr>
          <a:xfrm>
            <a:off x="453241" y="2835367"/>
            <a:ext cx="8405526" cy="2970044"/>
          </a:xfrm>
          <a:prstGeom prst="rect">
            <a:avLst/>
          </a:prstGeom>
        </p:spPr>
        <p:txBody>
          <a:bodyPr wrap="square">
            <a:spAutoFit/>
          </a:bodyPr>
          <a:lstStyle/>
          <a:p>
            <a:pPr>
              <a:lnSpc>
                <a:spcPct val="90000"/>
              </a:lnSpc>
              <a:spcAft>
                <a:spcPts val="600"/>
              </a:spcAft>
            </a:pPr>
            <a:r>
              <a:rPr lang="en-US" sz="2000" b="1" dirty="0">
                <a:latin typeface="Arial" panose="020B0604020202020204" pitchFamily="34" charset="0"/>
                <a:cs typeface="Arial" panose="020B0604020202020204" pitchFamily="34" charset="0"/>
              </a:rPr>
              <a:t>Objective 1:  </a:t>
            </a:r>
          </a:p>
          <a:p>
            <a:pPr marL="342900" indent="-228600">
              <a:lnSpc>
                <a:spcPct val="90000"/>
              </a:lnSpc>
              <a:spcAft>
                <a:spcPts val="600"/>
              </a:spcAft>
              <a:buFont typeface="Arial" panose="020B0604020202020204" pitchFamily="34" charset="0"/>
              <a:buChar char="•"/>
            </a:pPr>
            <a:r>
              <a:rPr lang="en-US" sz="2000" dirty="0">
                <a:latin typeface="Arial" panose="020B0604020202020204" pitchFamily="34" charset="0"/>
                <a:cs typeface="Arial" panose="020B0604020202020204" pitchFamily="34" charset="0"/>
              </a:rPr>
              <a:t>Identify which employees are at risk of leaving and determine the key factors that drive their decision.  </a:t>
            </a:r>
          </a:p>
          <a:p>
            <a:pPr marL="342900" indent="-228600">
              <a:lnSpc>
                <a:spcPct val="90000"/>
              </a:lnSpc>
              <a:spcAft>
                <a:spcPts val="600"/>
              </a:spcAf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114300">
              <a:lnSpc>
                <a:spcPct val="90000"/>
              </a:lnSpc>
              <a:spcAft>
                <a:spcPts val="600"/>
              </a:spcAft>
            </a:pPr>
            <a:endParaRPr lang="en-US" sz="2000" dirty="0">
              <a:latin typeface="Arial" panose="020B0604020202020204" pitchFamily="34" charset="0"/>
              <a:cs typeface="Arial" panose="020B0604020202020204" pitchFamily="34" charset="0"/>
            </a:endParaRPr>
          </a:p>
          <a:p>
            <a:pPr>
              <a:lnSpc>
                <a:spcPct val="90000"/>
              </a:lnSpc>
              <a:spcAft>
                <a:spcPts val="600"/>
              </a:spcAft>
            </a:pPr>
            <a:r>
              <a:rPr lang="en-US" sz="2000" b="1" dirty="0">
                <a:latin typeface="Arial" panose="020B0604020202020204" pitchFamily="34" charset="0"/>
                <a:cs typeface="Arial" panose="020B0604020202020204" pitchFamily="34" charset="0"/>
              </a:rPr>
              <a:t>Objective 2:</a:t>
            </a:r>
          </a:p>
          <a:p>
            <a:pPr marL="342900" indent="-228600">
              <a:lnSpc>
                <a:spcPct val="90000"/>
              </a:lnSpc>
              <a:spcAft>
                <a:spcPts val="600"/>
              </a:spcAft>
              <a:buFont typeface="Arial" panose="020B0604020202020204" pitchFamily="34" charset="0"/>
              <a:buChar char="•"/>
            </a:pPr>
            <a:r>
              <a:rPr lang="en-US" sz="2000" dirty="0">
                <a:latin typeface="Arial" panose="020B0604020202020204" pitchFamily="34" charset="0"/>
                <a:cs typeface="Arial" panose="020B0604020202020204" pitchFamily="34" charset="0"/>
              </a:rPr>
              <a:t>Use the results generated from the predictive model to maximize retention investment value by strategically managing attrition and optimizing costs.</a:t>
            </a:r>
          </a:p>
        </p:txBody>
      </p:sp>
    </p:spTree>
    <p:extLst>
      <p:ext uri="{BB962C8B-B14F-4D97-AF65-F5344CB8AC3E}">
        <p14:creationId xmlns:p14="http://schemas.microsoft.com/office/powerpoint/2010/main" val="1881417302"/>
      </p:ext>
    </p:extLst>
  </p:cSld>
  <p:clrMapOvr>
    <a:masterClrMapping/>
  </p:clrMapOvr>
  <mc:AlternateContent xmlns:mc="http://schemas.openxmlformats.org/markup-compatibility/2006" xmlns:p14="http://schemas.microsoft.com/office/powerpoint/2010/main">
    <mc:Choice Requires="p14">
      <p:transition p14:dur="10" advClick="0" advTm="30000"/>
    </mc:Choice>
    <mc:Fallback xmlns="">
      <p:transition advClick="0" advTm="30000"/>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66046D-BF05-4DB8-9506-A7F8379041D6}"/>
              </a:ext>
            </a:extLst>
          </p:cNvPr>
          <p:cNvSpPr>
            <a:spLocks noGrp="1"/>
          </p:cNvSpPr>
          <p:nvPr>
            <p:ph type="sldNum" sz="quarter" idx="12"/>
          </p:nvPr>
        </p:nvSpPr>
        <p:spPr>
          <a:xfrm>
            <a:off x="6457950" y="6356355"/>
            <a:ext cx="2057400" cy="365125"/>
          </a:xfrm>
        </p:spPr>
        <p:txBody>
          <a:bodyPr/>
          <a:lstStyle/>
          <a:p>
            <a:fld id="{38327683-8978-6B4B-9130-4A6A841F0549}" type="slidenum">
              <a:rPr lang="en-US" smtClean="0"/>
              <a:t>5</a:t>
            </a:fld>
            <a:endParaRPr lang="en-US" dirty="0"/>
          </a:p>
        </p:txBody>
      </p:sp>
      <p:pic>
        <p:nvPicPr>
          <p:cNvPr id="2050" name="Picture 2" descr="Predictive Analytics Consulting Company - AISmartz">
            <a:extLst>
              <a:ext uri="{FF2B5EF4-FFF2-40B4-BE49-F238E27FC236}">
                <a16:creationId xmlns:a16="http://schemas.microsoft.com/office/drawing/2014/main" id="{19A6043D-8DDF-4A25-83D8-7B57FB9ABB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13" y="885825"/>
            <a:ext cx="8258175" cy="508635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A643CB8F-97C5-4C24-9D08-0A99C7E93A6B}"/>
              </a:ext>
            </a:extLst>
          </p:cNvPr>
          <p:cNvSpPr txBox="1">
            <a:spLocks/>
          </p:cNvSpPr>
          <p:nvPr/>
        </p:nvSpPr>
        <p:spPr>
          <a:xfrm>
            <a:off x="814388" y="134019"/>
            <a:ext cx="7886700" cy="735251"/>
          </a:xfrm>
          <a:prstGeom prst="rect">
            <a:avLst/>
          </a:prstGeom>
        </p:spPr>
        <p:txBody>
          <a:bodyPr vert="horz" lIns="91440" tIns="45720" rIns="91440" bIns="45720" rtlCol="0" anchor="ctr">
            <a:normAutofit fontScale="77500" lnSpcReduction="20000"/>
          </a:bodyPr>
          <a:lstStyle>
            <a:lvl1pPr algn="ctr" defTabSz="914400" rtl="0" eaLnBrk="1" latinLnBrk="0" hangingPunct="1">
              <a:lnSpc>
                <a:spcPct val="90000"/>
              </a:lnSpc>
              <a:spcBef>
                <a:spcPct val="0"/>
              </a:spcBef>
              <a:buNone/>
              <a:defRPr sz="4000" b="1" kern="1200">
                <a:solidFill>
                  <a:schemeClr val="tx1"/>
                </a:solidFill>
                <a:latin typeface="Arial" charset="0"/>
                <a:ea typeface="Arial" charset="0"/>
                <a:cs typeface="Arial" charset="0"/>
              </a:defRPr>
            </a:lvl1pPr>
          </a:lstStyle>
          <a:p>
            <a:pPr algn="l"/>
            <a:r>
              <a:rPr lang="en-US" sz="3600" cap="all" dirty="0">
                <a:latin typeface="Arial Black" panose="020B0A04020102020204" pitchFamily="34" charset="0"/>
              </a:rPr>
              <a:t>MODEL APPROACHES &amp; EVALUATION</a:t>
            </a:r>
          </a:p>
        </p:txBody>
      </p:sp>
    </p:spTree>
    <p:extLst>
      <p:ext uri="{BB962C8B-B14F-4D97-AF65-F5344CB8AC3E}">
        <p14:creationId xmlns:p14="http://schemas.microsoft.com/office/powerpoint/2010/main" val="868396767"/>
      </p:ext>
    </p:extLst>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704B7A-2AB0-40D4-B7CF-E65299D2C8B3}"/>
              </a:ext>
            </a:extLst>
          </p:cNvPr>
          <p:cNvSpPr>
            <a:spLocks noGrp="1"/>
          </p:cNvSpPr>
          <p:nvPr>
            <p:ph type="sldNum" sz="quarter" idx="12"/>
          </p:nvPr>
        </p:nvSpPr>
        <p:spPr/>
        <p:txBody>
          <a:bodyPr/>
          <a:lstStyle/>
          <a:p>
            <a:fld id="{38327683-8978-6B4B-9130-4A6A841F0549}" type="slidenum">
              <a:rPr lang="en-US" smtClean="0"/>
              <a:t>6</a:t>
            </a:fld>
            <a:endParaRPr lang="en-US" dirty="0"/>
          </a:p>
        </p:txBody>
      </p:sp>
      <p:sp>
        <p:nvSpPr>
          <p:cNvPr id="3" name="Title 1">
            <a:extLst>
              <a:ext uri="{FF2B5EF4-FFF2-40B4-BE49-F238E27FC236}">
                <a16:creationId xmlns:a16="http://schemas.microsoft.com/office/drawing/2014/main" id="{D33923D5-507A-4E10-945C-BACDB896E09F}"/>
              </a:ext>
            </a:extLst>
          </p:cNvPr>
          <p:cNvSpPr txBox="1">
            <a:spLocks/>
          </p:cNvSpPr>
          <p:nvPr/>
        </p:nvSpPr>
        <p:spPr>
          <a:xfrm>
            <a:off x="628650" y="365129"/>
            <a:ext cx="8092888" cy="135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000" b="1" kern="1200">
                <a:solidFill>
                  <a:schemeClr val="tx1"/>
                </a:solidFill>
                <a:latin typeface="Arial" charset="0"/>
                <a:ea typeface="Arial" charset="0"/>
                <a:cs typeface="Arial" charset="0"/>
              </a:defRPr>
            </a:lvl1pPr>
          </a:lstStyle>
          <a:p>
            <a:pPr algn="l"/>
            <a:endParaRPr lang="en-US" sz="3600" cap="all" dirty="0">
              <a:latin typeface="+mj-lt"/>
            </a:endParaRPr>
          </a:p>
        </p:txBody>
      </p:sp>
      <p:sp>
        <p:nvSpPr>
          <p:cNvPr id="4" name="Content Placeholder 2">
            <a:extLst>
              <a:ext uri="{FF2B5EF4-FFF2-40B4-BE49-F238E27FC236}">
                <a16:creationId xmlns:a16="http://schemas.microsoft.com/office/drawing/2014/main" id="{D178C0CA-388D-44D9-AE02-7E9693F6822A}"/>
              </a:ext>
            </a:extLst>
          </p:cNvPr>
          <p:cNvSpPr txBox="1">
            <a:spLocks/>
          </p:cNvSpPr>
          <p:nvPr/>
        </p:nvSpPr>
        <p:spPr>
          <a:xfrm>
            <a:off x="482506" y="702237"/>
            <a:ext cx="8178987" cy="5022288"/>
          </a:xfrm>
          <a:prstGeom prst="rect">
            <a:avLst/>
          </a:prstGeom>
        </p:spPr>
        <p:txBody>
          <a:bodyPr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spcBef>
                <a:spcPts val="0"/>
              </a:spcBef>
              <a:spcAft>
                <a:spcPts val="5000"/>
              </a:spcAft>
            </a:pPr>
            <a:r>
              <a:rPr lang="en-US" sz="2000" b="1" dirty="0">
                <a:latin typeface="Arial"/>
                <a:cs typeface="Arial"/>
              </a:rPr>
              <a:t>Data pre-processing: </a:t>
            </a:r>
            <a:r>
              <a:rPr lang="en-US" sz="2000" dirty="0">
                <a:latin typeface="Arial"/>
                <a:cs typeface="Arial"/>
              </a:rPr>
              <a:t>Data Imputation, one hot encoding, Scaling, Checking for correlation, Up-sampling (SMOTE)​</a:t>
            </a:r>
            <a:endParaRPr lang="en-US" sz="2000" dirty="0">
              <a:cs typeface="Arial"/>
            </a:endParaRPr>
          </a:p>
          <a:p>
            <a:pPr fontAlgn="base">
              <a:spcBef>
                <a:spcPts val="0"/>
              </a:spcBef>
              <a:spcAft>
                <a:spcPts val="5000"/>
              </a:spcAft>
            </a:pPr>
            <a:r>
              <a:rPr lang="en-US" sz="2000" b="1" dirty="0">
                <a:latin typeface="Arial"/>
                <a:cs typeface="Arial"/>
              </a:rPr>
              <a:t>Feature Reduction: </a:t>
            </a:r>
            <a:r>
              <a:rPr lang="en-US" sz="2000" dirty="0">
                <a:latin typeface="Arial"/>
                <a:cs typeface="Arial"/>
              </a:rPr>
              <a:t>Feature ranking with recursive feature elimination and cross-validated selection of the best number of features​</a:t>
            </a:r>
            <a:endParaRPr lang="en-US" sz="2000" dirty="0">
              <a:cs typeface="Arial"/>
            </a:endParaRPr>
          </a:p>
          <a:p>
            <a:pPr fontAlgn="base">
              <a:spcBef>
                <a:spcPts val="0"/>
              </a:spcBef>
              <a:spcAft>
                <a:spcPts val="5000"/>
              </a:spcAft>
            </a:pPr>
            <a:r>
              <a:rPr lang="en-US" sz="2000" b="1" dirty="0"/>
              <a:t>Model Techniques: </a:t>
            </a:r>
            <a:r>
              <a:rPr lang="en-US" sz="2000" dirty="0"/>
              <a:t>Logistic Regression, SVM, Naïve Bayes, KNN, Decision Tree and Random Forests, Ensemble Models (Vecstack, StackingCVClassifier, StackingClassifier, VotingClassifier)​</a:t>
            </a:r>
          </a:p>
          <a:p>
            <a:pPr fontAlgn="base">
              <a:spcBef>
                <a:spcPts val="0"/>
              </a:spcBef>
              <a:spcAft>
                <a:spcPts val="5000"/>
              </a:spcAft>
            </a:pPr>
            <a:r>
              <a:rPr lang="en-US" sz="2000" b="1" dirty="0"/>
              <a:t>Parameter Selection:</a:t>
            </a:r>
            <a:r>
              <a:rPr lang="en-US" sz="2000" dirty="0"/>
              <a:t> Randomized search on hyper parameters –RandomizedSearchCV.​</a:t>
            </a:r>
          </a:p>
          <a:p>
            <a:pPr fontAlgn="base">
              <a:spcAft>
                <a:spcPts val="5000"/>
              </a:spcAft>
            </a:pPr>
            <a:endParaRPr lang="en-US" sz="2400" dirty="0">
              <a:latin typeface="+mn-lt"/>
              <a:cs typeface="Calibri"/>
            </a:endParaRPr>
          </a:p>
        </p:txBody>
      </p:sp>
      <p:sp>
        <p:nvSpPr>
          <p:cNvPr id="5" name="Title 1">
            <a:extLst>
              <a:ext uri="{FF2B5EF4-FFF2-40B4-BE49-F238E27FC236}">
                <a16:creationId xmlns:a16="http://schemas.microsoft.com/office/drawing/2014/main" id="{3A75516E-CFD0-49B1-88A6-83DFE077D89F}"/>
              </a:ext>
            </a:extLst>
          </p:cNvPr>
          <p:cNvSpPr txBox="1">
            <a:spLocks/>
          </p:cNvSpPr>
          <p:nvPr/>
        </p:nvSpPr>
        <p:spPr>
          <a:xfrm>
            <a:off x="540302" y="461862"/>
            <a:ext cx="7886700" cy="73525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000" b="1" kern="1200">
                <a:solidFill>
                  <a:schemeClr val="tx1"/>
                </a:solidFill>
                <a:latin typeface="Arial" charset="0"/>
                <a:ea typeface="Arial" charset="0"/>
                <a:cs typeface="Arial" charset="0"/>
              </a:defRPr>
            </a:lvl1pPr>
          </a:lstStyle>
          <a:p>
            <a:pPr algn="l"/>
            <a:endParaRPr lang="en-US" sz="3600" cap="all" dirty="0"/>
          </a:p>
        </p:txBody>
      </p:sp>
    </p:spTree>
    <p:extLst>
      <p:ext uri="{BB962C8B-B14F-4D97-AF65-F5344CB8AC3E}">
        <p14:creationId xmlns:p14="http://schemas.microsoft.com/office/powerpoint/2010/main" val="2852926493"/>
      </p:ext>
    </p:extLst>
  </p:cSld>
  <p:clrMapOvr>
    <a:masterClrMapping/>
  </p:clrMapOvr>
  <mc:AlternateContent xmlns:mc="http://schemas.openxmlformats.org/markup-compatibility/2006" xmlns:p14="http://schemas.microsoft.com/office/powerpoint/2010/main">
    <mc:Choice Requires="p14">
      <p:transition p14:dur="10" advClick="0" advTm="47000"/>
    </mc:Choice>
    <mc:Fallback xmlns="">
      <p:transition advClick="0" advTm="47000"/>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Slide Number Placeholder 1">
            <a:extLst>
              <a:ext uri="{FF2B5EF4-FFF2-40B4-BE49-F238E27FC236}">
                <a16:creationId xmlns:a16="http://schemas.microsoft.com/office/drawing/2014/main" id="{88665886-75FB-41AD-9D2A-B8759F29785C}"/>
              </a:ext>
            </a:extLst>
          </p:cNvPr>
          <p:cNvSpPr>
            <a:spLocks noGrp="1"/>
          </p:cNvSpPr>
          <p:nvPr>
            <p:ph type="sldNum" sz="quarter" idx="12"/>
          </p:nvPr>
        </p:nvSpPr>
        <p:spPr>
          <a:xfrm>
            <a:off x="6457950" y="6356350"/>
            <a:ext cx="2057400" cy="365125"/>
          </a:xfrm>
        </p:spPr>
        <p:txBody>
          <a:bodyPr>
            <a:normAutofit/>
          </a:bodyPr>
          <a:lstStyle/>
          <a:p>
            <a:pPr>
              <a:spcAft>
                <a:spcPts val="600"/>
              </a:spcAft>
            </a:pPr>
            <a:fld id="{38327683-8978-6B4B-9130-4A6A841F0549}" type="slidenum">
              <a:rPr lang="en-US">
                <a:solidFill>
                  <a:srgbClr val="FFFFFF"/>
                </a:solidFill>
              </a:rPr>
              <a:pPr>
                <a:spcAft>
                  <a:spcPts val="600"/>
                </a:spcAft>
              </a:pPr>
              <a:t>7</a:t>
            </a:fld>
            <a:endParaRPr lang="en-US" dirty="0">
              <a:solidFill>
                <a:srgbClr val="FFFFFF"/>
              </a:solidFill>
            </a:endParaRPr>
          </a:p>
        </p:txBody>
      </p:sp>
      <p:sp>
        <p:nvSpPr>
          <p:cNvPr id="13" name="Title 1">
            <a:extLst>
              <a:ext uri="{FF2B5EF4-FFF2-40B4-BE49-F238E27FC236}">
                <a16:creationId xmlns:a16="http://schemas.microsoft.com/office/drawing/2014/main" id="{ACC17DBF-5320-4554-B7AD-0AB29469F15E}"/>
              </a:ext>
            </a:extLst>
          </p:cNvPr>
          <p:cNvSpPr txBox="1">
            <a:spLocks/>
          </p:cNvSpPr>
          <p:nvPr/>
        </p:nvSpPr>
        <p:spPr>
          <a:xfrm>
            <a:off x="211420" y="5686861"/>
            <a:ext cx="8851392" cy="735251"/>
          </a:xfrm>
          <a:prstGeom prst="rect">
            <a:avLst/>
          </a:prstGeom>
        </p:spPr>
        <p:txBody>
          <a:bodyPr vert="horz" lIns="91440" tIns="45720" rIns="91440" bIns="45720" rtlCol="0" anchor="ctr">
            <a:normAutofit fontScale="77500" lnSpcReduction="20000"/>
          </a:bodyPr>
          <a:lstStyle>
            <a:lvl1pPr algn="ctr" defTabSz="914400" rtl="0" eaLnBrk="1" latinLnBrk="0" hangingPunct="1">
              <a:lnSpc>
                <a:spcPct val="90000"/>
              </a:lnSpc>
              <a:spcBef>
                <a:spcPct val="0"/>
              </a:spcBef>
              <a:buNone/>
              <a:defRPr sz="4000" b="1" kern="1200">
                <a:solidFill>
                  <a:schemeClr val="tx1"/>
                </a:solidFill>
                <a:latin typeface="Arial" charset="0"/>
                <a:ea typeface="Arial" charset="0"/>
                <a:cs typeface="Arial" charset="0"/>
              </a:defRPr>
            </a:lvl1pPr>
          </a:lstStyle>
          <a:p>
            <a:r>
              <a:rPr lang="en-US" sz="3600" cap="all" dirty="0">
                <a:latin typeface="Arial Black" panose="020B0A04020102020204" pitchFamily="34" charset="0"/>
              </a:rPr>
              <a:t>MODEL EFFECTIVENESS: </a:t>
            </a:r>
          </a:p>
          <a:p>
            <a:r>
              <a:rPr lang="en-US" sz="3600" cap="all" dirty="0">
                <a:latin typeface="Arial Black" panose="020B0A04020102020204" pitchFamily="34" charset="0"/>
              </a:rPr>
              <a:t>INFERENCE</a:t>
            </a:r>
          </a:p>
        </p:txBody>
      </p:sp>
      <p:pic>
        <p:nvPicPr>
          <p:cNvPr id="5" name="Picture 4">
            <a:extLst>
              <a:ext uri="{FF2B5EF4-FFF2-40B4-BE49-F238E27FC236}">
                <a16:creationId xmlns:a16="http://schemas.microsoft.com/office/drawing/2014/main" id="{EB362F76-55C2-4E77-A89A-3B82242601EA}"/>
              </a:ext>
            </a:extLst>
          </p:cNvPr>
          <p:cNvPicPr>
            <a:picLocks noChangeAspect="1"/>
          </p:cNvPicPr>
          <p:nvPr/>
        </p:nvPicPr>
        <p:blipFill>
          <a:blip r:embed="rId3"/>
          <a:stretch>
            <a:fillRect/>
          </a:stretch>
        </p:blipFill>
        <p:spPr>
          <a:xfrm>
            <a:off x="1369291" y="253234"/>
            <a:ext cx="6405417" cy="5180394"/>
          </a:xfrm>
          <a:prstGeom prst="rect">
            <a:avLst/>
          </a:prstGeom>
        </p:spPr>
      </p:pic>
    </p:spTree>
    <p:extLst>
      <p:ext uri="{BB962C8B-B14F-4D97-AF65-F5344CB8AC3E}">
        <p14:creationId xmlns:p14="http://schemas.microsoft.com/office/powerpoint/2010/main" val="3472073024"/>
      </p:ext>
    </p:extLst>
  </p:cSld>
  <p:clrMapOvr>
    <a:masterClrMapping/>
  </p:clrMapOvr>
  <mc:AlternateContent xmlns:mc="http://schemas.openxmlformats.org/markup-compatibility/2006">
    <mc:Choice xmlns:p14="http://schemas.microsoft.com/office/powerpoint/2010/main" Requires="p14">
      <p:transition p14:dur="10" advClick="0" advTm="3000"/>
    </mc:Choice>
    <mc:Fallback>
      <p:transition advClick="0"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3923D5-507A-4E10-945C-BACDB896E09F}"/>
              </a:ext>
            </a:extLst>
          </p:cNvPr>
          <p:cNvSpPr txBox="1">
            <a:spLocks/>
          </p:cNvSpPr>
          <p:nvPr/>
        </p:nvSpPr>
        <p:spPr>
          <a:xfrm>
            <a:off x="628650" y="365129"/>
            <a:ext cx="8092888" cy="135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000" b="1" kern="1200">
                <a:solidFill>
                  <a:schemeClr val="tx1"/>
                </a:solidFill>
                <a:latin typeface="Arial" charset="0"/>
                <a:ea typeface="Arial" charset="0"/>
                <a:cs typeface="Arial" charset="0"/>
              </a:defRPr>
            </a:lvl1pPr>
          </a:lstStyle>
          <a:p>
            <a:pPr algn="l"/>
            <a:endParaRPr lang="en-US" sz="3600" cap="all" dirty="0">
              <a:latin typeface="+mj-lt"/>
            </a:endParaRPr>
          </a:p>
        </p:txBody>
      </p:sp>
      <p:sp>
        <p:nvSpPr>
          <p:cNvPr id="5" name="Title 1">
            <a:extLst>
              <a:ext uri="{FF2B5EF4-FFF2-40B4-BE49-F238E27FC236}">
                <a16:creationId xmlns:a16="http://schemas.microsoft.com/office/drawing/2014/main" id="{3A75516E-CFD0-49B1-88A6-83DFE077D89F}"/>
              </a:ext>
            </a:extLst>
          </p:cNvPr>
          <p:cNvSpPr txBox="1">
            <a:spLocks/>
          </p:cNvSpPr>
          <p:nvPr/>
        </p:nvSpPr>
        <p:spPr>
          <a:xfrm>
            <a:off x="540302" y="461862"/>
            <a:ext cx="7886700" cy="73525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000" b="1" kern="1200">
                <a:solidFill>
                  <a:schemeClr val="tx1"/>
                </a:solidFill>
                <a:latin typeface="Arial" charset="0"/>
                <a:ea typeface="Arial" charset="0"/>
                <a:cs typeface="Arial" charset="0"/>
              </a:defRPr>
            </a:lvl1pPr>
          </a:lstStyle>
          <a:p>
            <a:pPr algn="l"/>
            <a:endParaRPr lang="en-US" sz="3600" cap="all" dirty="0"/>
          </a:p>
        </p:txBody>
      </p:sp>
      <p:pic>
        <p:nvPicPr>
          <p:cNvPr id="7" name="Picture 6">
            <a:extLst>
              <a:ext uri="{FF2B5EF4-FFF2-40B4-BE49-F238E27FC236}">
                <a16:creationId xmlns:a16="http://schemas.microsoft.com/office/drawing/2014/main" id="{F02D2D64-8B56-40B5-8784-6975AC77361E}"/>
              </a:ext>
            </a:extLst>
          </p:cNvPr>
          <p:cNvPicPr>
            <a:picLocks noChangeAspect="1"/>
          </p:cNvPicPr>
          <p:nvPr/>
        </p:nvPicPr>
        <p:blipFill>
          <a:blip r:embed="rId3">
            <a:alphaModFix amt="70000"/>
          </a:blip>
          <a:stretch>
            <a:fillRect/>
          </a:stretch>
        </p:blipFill>
        <p:spPr>
          <a:xfrm>
            <a:off x="1439046" y="365129"/>
            <a:ext cx="6089212" cy="4924663"/>
          </a:xfrm>
          <a:prstGeom prst="rect">
            <a:avLst/>
          </a:prstGeom>
        </p:spPr>
      </p:pic>
      <p:sp>
        <p:nvSpPr>
          <p:cNvPr id="8" name="Title 1">
            <a:extLst>
              <a:ext uri="{FF2B5EF4-FFF2-40B4-BE49-F238E27FC236}">
                <a16:creationId xmlns:a16="http://schemas.microsoft.com/office/drawing/2014/main" id="{D803636F-3EA0-4726-A033-8A630E83E380}"/>
              </a:ext>
            </a:extLst>
          </p:cNvPr>
          <p:cNvSpPr txBox="1">
            <a:spLocks/>
          </p:cNvSpPr>
          <p:nvPr/>
        </p:nvSpPr>
        <p:spPr>
          <a:xfrm>
            <a:off x="925429" y="5523706"/>
            <a:ext cx="7293141" cy="735251"/>
          </a:xfrm>
          <a:prstGeom prst="rect">
            <a:avLst/>
          </a:prstGeom>
        </p:spPr>
        <p:txBody>
          <a:bodyPr vert="horz" lIns="91440" tIns="45720" rIns="91440" bIns="45720" rtlCol="0" anchor="ctr">
            <a:normAutofit fontScale="77500" lnSpcReduction="20000"/>
          </a:bodyPr>
          <a:lstStyle>
            <a:lvl1pPr algn="ctr" defTabSz="914400" rtl="0" eaLnBrk="1" latinLnBrk="0" hangingPunct="1">
              <a:lnSpc>
                <a:spcPct val="90000"/>
              </a:lnSpc>
              <a:spcBef>
                <a:spcPct val="0"/>
              </a:spcBef>
              <a:buNone/>
              <a:defRPr sz="4000" b="1" kern="1200">
                <a:solidFill>
                  <a:schemeClr val="tx1"/>
                </a:solidFill>
                <a:latin typeface="Arial" charset="0"/>
                <a:ea typeface="Arial" charset="0"/>
                <a:cs typeface="Arial" charset="0"/>
              </a:defRPr>
            </a:lvl1pPr>
          </a:lstStyle>
          <a:p>
            <a:r>
              <a:rPr lang="en-US" sz="3600" cap="all" dirty="0">
                <a:latin typeface="Arial Black" panose="020B0A04020102020204" pitchFamily="34" charset="0"/>
              </a:rPr>
              <a:t>MODEL EFFECTIVENESS: INFERENCE</a:t>
            </a:r>
          </a:p>
        </p:txBody>
      </p:sp>
    </p:spTree>
    <p:extLst>
      <p:ext uri="{BB962C8B-B14F-4D97-AF65-F5344CB8AC3E}">
        <p14:creationId xmlns:p14="http://schemas.microsoft.com/office/powerpoint/2010/main" val="979662489"/>
      </p:ext>
    </p:extLst>
  </p:cSld>
  <p:clrMapOvr>
    <a:masterClrMapping/>
  </p:clrMapOvr>
  <mc:AlternateContent xmlns:mc="http://schemas.openxmlformats.org/markup-compatibility/2006" xmlns:p14="http://schemas.microsoft.com/office/powerpoint/2010/main">
    <mc:Choice Requires="p14">
      <p:transition p14:dur="10" advClick="0" advTm="40000"/>
    </mc:Choice>
    <mc:Fallback xmlns="">
      <p:transition advClick="0" advTm="40000"/>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704B7A-2AB0-40D4-B7CF-E65299D2C8B3}"/>
              </a:ext>
            </a:extLst>
          </p:cNvPr>
          <p:cNvSpPr>
            <a:spLocks noGrp="1"/>
          </p:cNvSpPr>
          <p:nvPr>
            <p:ph type="sldNum" sz="quarter" idx="12"/>
          </p:nvPr>
        </p:nvSpPr>
        <p:spPr/>
        <p:txBody>
          <a:bodyPr/>
          <a:lstStyle/>
          <a:p>
            <a:fld id="{38327683-8978-6B4B-9130-4A6A841F0549}" type="slidenum">
              <a:rPr lang="en-US" smtClean="0"/>
              <a:t>9</a:t>
            </a:fld>
            <a:endParaRPr lang="en-US" dirty="0"/>
          </a:p>
        </p:txBody>
      </p:sp>
      <p:sp>
        <p:nvSpPr>
          <p:cNvPr id="3" name="Title 1">
            <a:extLst>
              <a:ext uri="{FF2B5EF4-FFF2-40B4-BE49-F238E27FC236}">
                <a16:creationId xmlns:a16="http://schemas.microsoft.com/office/drawing/2014/main" id="{D33923D5-507A-4E10-945C-BACDB896E09F}"/>
              </a:ext>
            </a:extLst>
          </p:cNvPr>
          <p:cNvSpPr txBox="1">
            <a:spLocks/>
          </p:cNvSpPr>
          <p:nvPr/>
        </p:nvSpPr>
        <p:spPr>
          <a:xfrm>
            <a:off x="628650" y="365129"/>
            <a:ext cx="8092888" cy="135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000" b="1" kern="1200">
                <a:solidFill>
                  <a:schemeClr val="tx1"/>
                </a:solidFill>
                <a:latin typeface="Arial" charset="0"/>
                <a:ea typeface="Arial" charset="0"/>
                <a:cs typeface="Arial" charset="0"/>
              </a:defRPr>
            </a:lvl1pPr>
          </a:lstStyle>
          <a:p>
            <a:pPr algn="l"/>
            <a:endParaRPr lang="en-US" sz="3600" cap="all" dirty="0">
              <a:latin typeface="+mj-lt"/>
            </a:endParaRPr>
          </a:p>
        </p:txBody>
      </p:sp>
      <p:sp>
        <p:nvSpPr>
          <p:cNvPr id="5" name="Title 1">
            <a:extLst>
              <a:ext uri="{FF2B5EF4-FFF2-40B4-BE49-F238E27FC236}">
                <a16:creationId xmlns:a16="http://schemas.microsoft.com/office/drawing/2014/main" id="{3A75516E-CFD0-49B1-88A6-83DFE077D89F}"/>
              </a:ext>
            </a:extLst>
          </p:cNvPr>
          <p:cNvSpPr txBox="1">
            <a:spLocks/>
          </p:cNvSpPr>
          <p:nvPr/>
        </p:nvSpPr>
        <p:spPr>
          <a:xfrm>
            <a:off x="540302" y="461862"/>
            <a:ext cx="7886700" cy="73525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000" b="1" kern="1200">
                <a:solidFill>
                  <a:schemeClr val="tx1"/>
                </a:solidFill>
                <a:latin typeface="Arial" charset="0"/>
                <a:ea typeface="Arial" charset="0"/>
                <a:cs typeface="Arial" charset="0"/>
              </a:defRPr>
            </a:lvl1pPr>
          </a:lstStyle>
          <a:p>
            <a:pPr algn="l"/>
            <a:endParaRPr lang="en-US" sz="3600" cap="all" dirty="0"/>
          </a:p>
        </p:txBody>
      </p:sp>
      <p:sp>
        <p:nvSpPr>
          <p:cNvPr id="10" name="Content Placeholder 2">
            <a:extLst>
              <a:ext uri="{FF2B5EF4-FFF2-40B4-BE49-F238E27FC236}">
                <a16:creationId xmlns:a16="http://schemas.microsoft.com/office/drawing/2014/main" id="{2E39F6C2-FBD6-43EC-A22D-0C3C5E8CD47A}"/>
              </a:ext>
            </a:extLst>
          </p:cNvPr>
          <p:cNvSpPr txBox="1">
            <a:spLocks/>
          </p:cNvSpPr>
          <p:nvPr/>
        </p:nvSpPr>
        <p:spPr>
          <a:xfrm>
            <a:off x="703395" y="3933067"/>
            <a:ext cx="7811955" cy="2367821"/>
          </a:xfrm>
          <a:prstGeom prst="rect">
            <a:avLst/>
          </a:prstGeom>
        </p:spPr>
        <p:txBody>
          <a:bodyPr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lnSpc>
                <a:spcPct val="150000"/>
              </a:lnSpc>
              <a:spcBef>
                <a:spcPts val="0"/>
              </a:spcBef>
              <a:spcAft>
                <a:spcPts val="1800"/>
              </a:spcAft>
            </a:pPr>
            <a:r>
              <a:rPr lang="en-US" sz="1600" dirty="0">
                <a:latin typeface="Arial"/>
                <a:cs typeface="Arial"/>
              </a:rPr>
              <a:t>Gaussian Naïve Bayes had the least false negatives but had a bad accuracy and precision scores. </a:t>
            </a:r>
          </a:p>
          <a:p>
            <a:pPr fontAlgn="base">
              <a:lnSpc>
                <a:spcPct val="150000"/>
              </a:lnSpc>
              <a:spcBef>
                <a:spcPts val="0"/>
              </a:spcBef>
              <a:spcAft>
                <a:spcPts val="1800"/>
              </a:spcAft>
            </a:pPr>
            <a:r>
              <a:rPr lang="en-US" sz="1600" dirty="0">
                <a:latin typeface="Arial"/>
                <a:cs typeface="Arial"/>
              </a:rPr>
              <a:t>The Ensemble models performed better than the independent models.                 </a:t>
            </a:r>
          </a:p>
          <a:p>
            <a:pPr fontAlgn="base">
              <a:lnSpc>
                <a:spcPct val="150000"/>
              </a:lnSpc>
              <a:spcBef>
                <a:spcPts val="0"/>
              </a:spcBef>
              <a:spcAft>
                <a:spcPts val="1800"/>
              </a:spcAft>
            </a:pPr>
            <a:r>
              <a:rPr lang="en-US" sz="1600" dirty="0">
                <a:latin typeface="Arial"/>
                <a:cs typeface="Arial"/>
              </a:rPr>
              <a:t>Performance of Random Forest and </a:t>
            </a:r>
            <a:r>
              <a:rPr lang="en-US" sz="1600" dirty="0" err="1">
                <a:latin typeface="Arial"/>
                <a:cs typeface="Arial"/>
              </a:rPr>
              <a:t>XGBoost</a:t>
            </a:r>
            <a:r>
              <a:rPr lang="en-US" sz="1600" dirty="0">
                <a:latin typeface="Arial"/>
                <a:cs typeface="Arial"/>
              </a:rPr>
              <a:t> models were comparable to the Ensemble models.​</a:t>
            </a:r>
          </a:p>
        </p:txBody>
      </p:sp>
      <p:pic>
        <p:nvPicPr>
          <p:cNvPr id="11" name="Picture 10">
            <a:extLst>
              <a:ext uri="{FF2B5EF4-FFF2-40B4-BE49-F238E27FC236}">
                <a16:creationId xmlns:a16="http://schemas.microsoft.com/office/drawing/2014/main" id="{3E7F169A-8CE9-438B-AB55-D96675620858}"/>
              </a:ext>
            </a:extLst>
          </p:cNvPr>
          <p:cNvPicPr>
            <a:picLocks noChangeAspect="1"/>
          </p:cNvPicPr>
          <p:nvPr/>
        </p:nvPicPr>
        <p:blipFill>
          <a:blip r:embed="rId3"/>
          <a:stretch>
            <a:fillRect/>
          </a:stretch>
        </p:blipFill>
        <p:spPr>
          <a:xfrm>
            <a:off x="1769692" y="233262"/>
            <a:ext cx="5427919" cy="3641172"/>
          </a:xfrm>
          <a:prstGeom prst="rect">
            <a:avLst/>
          </a:prstGeom>
        </p:spPr>
      </p:pic>
    </p:spTree>
    <p:extLst>
      <p:ext uri="{BB962C8B-B14F-4D97-AF65-F5344CB8AC3E}">
        <p14:creationId xmlns:p14="http://schemas.microsoft.com/office/powerpoint/2010/main" val="1357674466"/>
      </p:ext>
    </p:extLst>
  </p:cSld>
  <p:clrMapOvr>
    <a:masterClrMapping/>
  </p:clrMapOvr>
  <mc:AlternateContent xmlns:mc="http://schemas.openxmlformats.org/markup-compatibility/2006" xmlns:p14="http://schemas.microsoft.com/office/powerpoint/2010/main">
    <mc:Choice Requires="p14">
      <p:transition p14:dur="10" advClick="0" advTm="40000"/>
    </mc:Choice>
    <mc:Fallback xmlns="">
      <p:transition advClick="0" advTm="40000"/>
    </mc:Fallback>
  </mc:AlternateContent>
</p:sld>
</file>

<file path=ppt/theme/theme1.xml><?xml version="1.0" encoding="utf-8"?>
<a:theme xmlns:a="http://schemas.openxmlformats.org/drawingml/2006/main" name="Office Theme">
  <a:themeElements>
    <a:clrScheme name="CAPSTONE">
      <a:dk1>
        <a:srgbClr val="002060"/>
      </a:dk1>
      <a:lt1>
        <a:sysClr val="window" lastClr="FFFFFF"/>
      </a:lt1>
      <a:dk2>
        <a:srgbClr val="0076D8"/>
      </a:dk2>
      <a:lt2>
        <a:srgbClr val="CDCFCE"/>
      </a:lt2>
      <a:accent1>
        <a:srgbClr val="354C97"/>
      </a:accent1>
      <a:accent2>
        <a:srgbClr val="860000"/>
      </a:accent2>
      <a:accent3>
        <a:srgbClr val="E2D8B9"/>
      </a:accent3>
      <a:accent4>
        <a:srgbClr val="EFB615"/>
      </a:accent4>
      <a:accent5>
        <a:srgbClr val="457E28"/>
      </a:accent5>
      <a:accent6>
        <a:srgbClr val="66695B"/>
      </a:accent6>
      <a:hlink>
        <a:srgbClr val="219BFF"/>
      </a:hlink>
      <a:folHlink>
        <a:srgbClr val="CC0000"/>
      </a:folHlink>
    </a:clrScheme>
    <a:fontScheme name="capstone">
      <a:majorFont>
        <a:latin typeface="Segoe UI"/>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91D1471BDF5DE44A658E08A63EC1CC7" ma:contentTypeVersion="15" ma:contentTypeDescription="Create a new document." ma:contentTypeScope="" ma:versionID="c80d910ffbd8f7eeb653421884471903">
  <xsd:schema xmlns:xsd="http://www.w3.org/2001/XMLSchema" xmlns:xs="http://www.w3.org/2001/XMLSchema" xmlns:p="http://schemas.microsoft.com/office/2006/metadata/properties" xmlns:ns1="http://schemas.microsoft.com/sharepoint/v3" xmlns:ns3="f66e473a-e7a9-4306-80f2-e465f0753c32" xmlns:ns4="6749cd67-c41d-42e8-bde9-ea3e6c98e7d4" targetNamespace="http://schemas.microsoft.com/office/2006/metadata/properties" ma:root="true" ma:fieldsID="6011a1c7b934b918b6a420ac18e01b76" ns1:_="" ns3:_="" ns4:_="">
    <xsd:import namespace="http://schemas.microsoft.com/sharepoint/v3"/>
    <xsd:import namespace="f66e473a-e7a9-4306-80f2-e465f0753c32"/>
    <xsd:import namespace="6749cd67-c41d-42e8-bde9-ea3e6c98e7d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1:_ip_UnifiedCompliancePolicyProperties" minOccurs="0"/>
                <xsd:element ref="ns1:_ip_UnifiedCompliancePolicyUIAction" minOccurs="0"/>
                <xsd:element ref="ns4:SharedWithUsers" minOccurs="0"/>
                <xsd:element ref="ns4:SharedWithDetails" minOccurs="0"/>
                <xsd:element ref="ns4:SharingHintHash" minOccurs="0"/>
                <xsd:element ref="ns3:MediaServiceAutoKeyPoints" minOccurs="0"/>
                <xsd:element ref="ns3:MediaServiceKeyPoint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66e473a-e7a9-4306-80f2-e465f0753c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749cd67-c41d-42e8-bde9-ea3e6c98e7d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2EB807-9BC7-41DA-9031-E0974A7DBE17}">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2363E347-9F88-4911-A9EE-FEF52071E6C0}">
  <ds:schemaRefs>
    <ds:schemaRef ds:uri="http://schemas.microsoft.com/sharepoint/v3/contenttype/forms"/>
  </ds:schemaRefs>
</ds:datastoreItem>
</file>

<file path=customXml/itemProps3.xml><?xml version="1.0" encoding="utf-8"?>
<ds:datastoreItem xmlns:ds="http://schemas.openxmlformats.org/officeDocument/2006/customXml" ds:itemID="{1EEAC988-9189-4C85-BF45-17D33B40D7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66e473a-e7a9-4306-80f2-e465f0753c32"/>
    <ds:schemaRef ds:uri="6749cd67-c41d-42e8-bde9-ea3e6c98e7d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25</TotalTime>
  <Words>1857</Words>
  <Application>Microsoft Office PowerPoint</Application>
  <PresentationFormat>On-screen Show (4:3)</PresentationFormat>
  <Paragraphs>173</Paragraphs>
  <Slides>17</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Black</vt:lpstr>
      <vt:lpstr>Calibri</vt:lpstr>
      <vt:lpstr>Segoe UI</vt:lpstr>
      <vt:lpstr>Times New Roman</vt:lpstr>
      <vt:lpstr>Office Theme</vt:lpstr>
      <vt:lpstr>PREDICTING Attrition  a driver for creating Value, realizing Strategy and refining key HR Processes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Attrition  a driver for creating Value, realizing Strategy and refining key HR Processes</dc:title>
  <dc:creator>maureen stolberg</dc:creator>
  <cp:lastModifiedBy>maureen stolberg</cp:lastModifiedBy>
  <cp:revision>4</cp:revision>
  <dcterms:created xsi:type="dcterms:W3CDTF">2020-07-09T16:49:24Z</dcterms:created>
  <dcterms:modified xsi:type="dcterms:W3CDTF">2020-09-26T18:59:22Z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0x010100B91D1471BDF5DE44A658E08A63EC1CC7</vt:lpwstr>
  </property>
</Properties>
</file>