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82" r:id="rId3"/>
    <p:sldId id="285" r:id="rId4"/>
    <p:sldId id="271" r:id="rId5"/>
    <p:sldId id="284" r:id="rId6"/>
    <p:sldId id="283" r:id="rId7"/>
    <p:sldId id="286" r:id="rId8"/>
    <p:sldId id="267" r:id="rId9"/>
    <p:sldId id="281" r:id="rId10"/>
    <p:sldId id="287" r:id="rId11"/>
    <p:sldId id="288" r:id="rId12"/>
    <p:sldId id="289" r:id="rId13"/>
    <p:sldId id="291" r:id="rId14"/>
    <p:sldId id="29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6"/>
    <p:restoredTop sz="96208"/>
  </p:normalViewPr>
  <p:slideViewPr>
    <p:cSldViewPr snapToGrid="0" snapToObjects="1">
      <p:cViewPr varScale="1">
        <p:scale>
          <a:sx n="82" d="100"/>
          <a:sy n="82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FAA3D-5078-EB4D-AF4D-DA803F636F0E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E5EACC-54B1-F640-B08F-7EB9C4E3F8A8}">
      <dgm:prSet phldrT="[Text]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dirty="0">
              <a:latin typeface="Segoe Print" panose="02000800000000000000" pitchFamily="2" charset="0"/>
            </a:rPr>
            <a:t>Customer</a:t>
          </a:r>
        </a:p>
      </dgm:t>
    </dgm:pt>
    <dgm:pt modelId="{36BE2FFB-73A2-054F-A40D-750F99B6E816}" type="parTrans" cxnId="{7D18C3C3-A3E9-4D4A-947A-628D8F88646D}">
      <dgm:prSet/>
      <dgm:spPr/>
      <dgm:t>
        <a:bodyPr/>
        <a:lstStyle/>
        <a:p>
          <a:endParaRPr lang="en-US"/>
        </a:p>
      </dgm:t>
    </dgm:pt>
    <dgm:pt modelId="{B045C3EA-9F1F-BD40-BF22-5CC603DD0E15}" type="sibTrans" cxnId="{7D18C3C3-A3E9-4D4A-947A-628D8F88646D}">
      <dgm:prSet/>
      <dgm:spPr/>
      <dgm:t>
        <a:bodyPr/>
        <a:lstStyle/>
        <a:p>
          <a:endParaRPr lang="en-US"/>
        </a:p>
      </dgm:t>
    </dgm:pt>
    <dgm:pt modelId="{DBAA29ED-CB0F-7B4C-A2EC-6BD0E497C71C}">
      <dgm:prSet phldrT="[Text]"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  <a:latin typeface="Segoe Print" panose="02000800000000000000" pitchFamily="2" charset="0"/>
            </a:rPr>
            <a:t>Declining in-store customers</a:t>
          </a:r>
        </a:p>
      </dgm:t>
    </dgm:pt>
    <dgm:pt modelId="{A9312467-7459-7847-BE2A-D0E154125CF5}" type="parTrans" cxnId="{C55499C0-2DB8-894E-8A56-860DA8A3999E}">
      <dgm:prSet/>
      <dgm:spPr/>
      <dgm:t>
        <a:bodyPr/>
        <a:lstStyle/>
        <a:p>
          <a:endParaRPr lang="en-US"/>
        </a:p>
      </dgm:t>
    </dgm:pt>
    <dgm:pt modelId="{7CF4F32B-868D-564B-A41E-F3BF3F23D893}" type="sibTrans" cxnId="{C55499C0-2DB8-894E-8A56-860DA8A3999E}">
      <dgm:prSet/>
      <dgm:spPr/>
      <dgm:t>
        <a:bodyPr/>
        <a:lstStyle/>
        <a:p>
          <a:endParaRPr lang="en-US"/>
        </a:p>
      </dgm:t>
    </dgm:pt>
    <dgm:pt modelId="{2CBEB523-2ADA-2C45-87D9-6CBE3A8D665E}">
      <dgm:prSet phldrT="[Text]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dirty="0">
              <a:latin typeface="Segoe Print" panose="02000800000000000000" pitchFamily="2" charset="0"/>
            </a:rPr>
            <a:t>Inventory</a:t>
          </a:r>
        </a:p>
      </dgm:t>
    </dgm:pt>
    <dgm:pt modelId="{DF6BFCD6-6C58-7740-8408-DBDFD3419FE6}" type="parTrans" cxnId="{8150CD42-E598-2646-8C4A-46FDF1E3C126}">
      <dgm:prSet/>
      <dgm:spPr/>
      <dgm:t>
        <a:bodyPr/>
        <a:lstStyle/>
        <a:p>
          <a:endParaRPr lang="en-US"/>
        </a:p>
      </dgm:t>
    </dgm:pt>
    <dgm:pt modelId="{4319A57A-0150-7F4C-BBDD-A7B1909F12D6}" type="sibTrans" cxnId="{8150CD42-E598-2646-8C4A-46FDF1E3C126}">
      <dgm:prSet/>
      <dgm:spPr/>
      <dgm:t>
        <a:bodyPr/>
        <a:lstStyle/>
        <a:p>
          <a:endParaRPr lang="en-US"/>
        </a:p>
      </dgm:t>
    </dgm:pt>
    <dgm:pt modelId="{94189E8E-8F41-3047-B373-10872FFF9AAC}">
      <dgm:prSet phldrT="[Text]"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  <a:latin typeface="Segoe Print" panose="02000800000000000000" pitchFamily="2" charset="0"/>
            </a:rPr>
            <a:t>Inventory carry-over is higher </a:t>
          </a:r>
        </a:p>
      </dgm:t>
    </dgm:pt>
    <dgm:pt modelId="{561C02D1-B20F-1C44-B08A-2B9CD0C766EE}" type="parTrans" cxnId="{3144BF8C-8D69-2A4D-A042-5EAFF4AC31E9}">
      <dgm:prSet/>
      <dgm:spPr/>
      <dgm:t>
        <a:bodyPr/>
        <a:lstStyle/>
        <a:p>
          <a:endParaRPr lang="en-US"/>
        </a:p>
      </dgm:t>
    </dgm:pt>
    <dgm:pt modelId="{06DE98B6-BCA1-9A4F-82C4-28E7D405E4E9}" type="sibTrans" cxnId="{3144BF8C-8D69-2A4D-A042-5EAFF4AC31E9}">
      <dgm:prSet/>
      <dgm:spPr/>
      <dgm:t>
        <a:bodyPr/>
        <a:lstStyle/>
        <a:p>
          <a:endParaRPr lang="en-US"/>
        </a:p>
      </dgm:t>
    </dgm:pt>
    <dgm:pt modelId="{F49E0553-705A-E440-8C8F-F85E210C7F40}">
      <dgm:prSet phldrT="[Text]"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  <a:latin typeface="Segoe Print" panose="02000800000000000000" pitchFamily="2" charset="0"/>
            </a:rPr>
            <a:t>Inventory discount is hurting margins</a:t>
          </a:r>
        </a:p>
      </dgm:t>
    </dgm:pt>
    <dgm:pt modelId="{99BF4046-E7C4-0E4E-AE58-A59DB4273DDB}" type="parTrans" cxnId="{1D1DC0BB-93C9-F342-822C-557647936D22}">
      <dgm:prSet/>
      <dgm:spPr/>
      <dgm:t>
        <a:bodyPr/>
        <a:lstStyle/>
        <a:p>
          <a:endParaRPr lang="en-US"/>
        </a:p>
      </dgm:t>
    </dgm:pt>
    <dgm:pt modelId="{EE7D8BA9-6A00-784E-B650-C60E98882A1E}" type="sibTrans" cxnId="{1D1DC0BB-93C9-F342-822C-557647936D22}">
      <dgm:prSet/>
      <dgm:spPr/>
      <dgm:t>
        <a:bodyPr/>
        <a:lstStyle/>
        <a:p>
          <a:endParaRPr lang="en-US"/>
        </a:p>
      </dgm:t>
    </dgm:pt>
    <dgm:pt modelId="{FEF5C43B-9FA0-F042-BCEB-E71F76F9137C}">
      <dgm:prSet phldrT="[Text]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dirty="0">
              <a:latin typeface="Segoe Print" panose="02000800000000000000" pitchFamily="2" charset="0"/>
            </a:rPr>
            <a:t>Marketing</a:t>
          </a:r>
        </a:p>
      </dgm:t>
    </dgm:pt>
    <dgm:pt modelId="{599EA4A2-3D21-894D-A8D6-F25979ABE727}" type="parTrans" cxnId="{9DBB4E3D-C1D1-6647-A0B3-2D96FF3891F2}">
      <dgm:prSet/>
      <dgm:spPr/>
      <dgm:t>
        <a:bodyPr/>
        <a:lstStyle/>
        <a:p>
          <a:endParaRPr lang="en-US"/>
        </a:p>
      </dgm:t>
    </dgm:pt>
    <dgm:pt modelId="{4BFAFB3C-8F2C-3A4A-9023-7F7126A36D0B}" type="sibTrans" cxnId="{9DBB4E3D-C1D1-6647-A0B3-2D96FF3891F2}">
      <dgm:prSet/>
      <dgm:spPr/>
      <dgm:t>
        <a:bodyPr/>
        <a:lstStyle/>
        <a:p>
          <a:endParaRPr lang="en-US"/>
        </a:p>
      </dgm:t>
    </dgm:pt>
    <dgm:pt modelId="{CAC92C80-BB5B-CD48-99BC-D32D3EF12419}">
      <dgm:prSet phldrT="[Text]"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  <a:latin typeface="Segoe Print" panose="02000800000000000000" pitchFamily="2" charset="0"/>
            </a:rPr>
            <a:t>Lack of customer centric promotions</a:t>
          </a:r>
        </a:p>
      </dgm:t>
    </dgm:pt>
    <dgm:pt modelId="{B69FF7B4-2128-744D-AA7D-694D417BFF39}" type="parTrans" cxnId="{51BD0F8D-CC89-9A48-B059-6EF236A87B07}">
      <dgm:prSet/>
      <dgm:spPr/>
      <dgm:t>
        <a:bodyPr/>
        <a:lstStyle/>
        <a:p>
          <a:endParaRPr lang="en-US"/>
        </a:p>
      </dgm:t>
    </dgm:pt>
    <dgm:pt modelId="{0D0A1DE9-B904-FC4E-A7EA-1AE52BFF1500}" type="sibTrans" cxnId="{51BD0F8D-CC89-9A48-B059-6EF236A87B07}">
      <dgm:prSet/>
      <dgm:spPr/>
      <dgm:t>
        <a:bodyPr/>
        <a:lstStyle/>
        <a:p>
          <a:endParaRPr lang="en-US"/>
        </a:p>
      </dgm:t>
    </dgm:pt>
    <dgm:pt modelId="{66DC386F-FF8F-4B44-B164-BE7F862AC65A}">
      <dgm:prSet phldrT="[Text]"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  <a:latin typeface="Segoe Print" panose="02000800000000000000" pitchFamily="2" charset="0"/>
            </a:rPr>
            <a:t>Customer profile data mining is virtually non-existent</a:t>
          </a:r>
        </a:p>
      </dgm:t>
    </dgm:pt>
    <dgm:pt modelId="{4B6259F3-2098-AE46-826F-336B3C4058F1}" type="parTrans" cxnId="{7CF3641C-7310-FA47-9836-8247428DE6B2}">
      <dgm:prSet/>
      <dgm:spPr/>
      <dgm:t>
        <a:bodyPr/>
        <a:lstStyle/>
        <a:p>
          <a:endParaRPr lang="en-US"/>
        </a:p>
      </dgm:t>
    </dgm:pt>
    <dgm:pt modelId="{18565526-BE3E-5F48-B1F1-40F9FC8BB687}" type="sibTrans" cxnId="{7CF3641C-7310-FA47-9836-8247428DE6B2}">
      <dgm:prSet/>
      <dgm:spPr/>
      <dgm:t>
        <a:bodyPr/>
        <a:lstStyle/>
        <a:p>
          <a:endParaRPr lang="en-US"/>
        </a:p>
      </dgm:t>
    </dgm:pt>
    <dgm:pt modelId="{1F08204C-18AE-D343-89A6-BCE806CB8585}">
      <dgm:prSet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dirty="0">
              <a:latin typeface="Segoe Print" panose="02000800000000000000" pitchFamily="2" charset="0"/>
            </a:rPr>
            <a:t>On-Offline</a:t>
          </a:r>
        </a:p>
      </dgm:t>
    </dgm:pt>
    <dgm:pt modelId="{2A67552D-CF25-9E4E-BB75-BA35E1EBA46E}" type="parTrans" cxnId="{1CF7527F-F2F2-9449-8EEB-F968468FCC9B}">
      <dgm:prSet/>
      <dgm:spPr/>
      <dgm:t>
        <a:bodyPr/>
        <a:lstStyle/>
        <a:p>
          <a:endParaRPr lang="en-US"/>
        </a:p>
      </dgm:t>
    </dgm:pt>
    <dgm:pt modelId="{D587AD09-F1D6-C24E-BA79-9A466CDDF528}" type="sibTrans" cxnId="{1CF7527F-F2F2-9449-8EEB-F968468FCC9B}">
      <dgm:prSet/>
      <dgm:spPr/>
      <dgm:t>
        <a:bodyPr/>
        <a:lstStyle/>
        <a:p>
          <a:endParaRPr lang="en-US"/>
        </a:p>
      </dgm:t>
    </dgm:pt>
    <dgm:pt modelId="{F5089504-970E-EB4F-A542-31E46BFEFD12}">
      <dgm:prSet phldrT="[Text]"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  <a:latin typeface="Segoe Print" panose="02000800000000000000" pitchFamily="2" charset="0"/>
            </a:rPr>
            <a:t>Focus on converting underperforming stores to fulfillment hubs for online growth</a:t>
          </a:r>
        </a:p>
      </dgm:t>
    </dgm:pt>
    <dgm:pt modelId="{05AAE397-D2B0-A544-A0D5-DAB96FF23A12}" type="parTrans" cxnId="{CEF66E7E-FBC6-2441-9BA0-0A4F58804E2C}">
      <dgm:prSet/>
      <dgm:spPr/>
      <dgm:t>
        <a:bodyPr/>
        <a:lstStyle/>
        <a:p>
          <a:endParaRPr lang="en-US"/>
        </a:p>
      </dgm:t>
    </dgm:pt>
    <dgm:pt modelId="{4126D2FB-D340-2B4A-895C-F664CB0C9CEC}" type="sibTrans" cxnId="{CEF66E7E-FBC6-2441-9BA0-0A4F58804E2C}">
      <dgm:prSet/>
      <dgm:spPr/>
      <dgm:t>
        <a:bodyPr/>
        <a:lstStyle/>
        <a:p>
          <a:endParaRPr lang="en-US"/>
        </a:p>
      </dgm:t>
    </dgm:pt>
    <dgm:pt modelId="{33DF95D3-4241-9540-971A-E4F9D0E06296}">
      <dgm:prSet phldrT="[Text]"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endParaRPr lang="en-US" dirty="0">
            <a:solidFill>
              <a:schemeClr val="tx2"/>
            </a:solidFill>
            <a:latin typeface="Segoe Print" panose="02000800000000000000" pitchFamily="2" charset="0"/>
          </a:endParaRPr>
        </a:p>
      </dgm:t>
    </dgm:pt>
    <dgm:pt modelId="{D88026D1-0292-A54E-9719-EC118688FD7E}" type="parTrans" cxnId="{81D6BD7D-F098-C942-BBA9-95C9BFADB870}">
      <dgm:prSet/>
      <dgm:spPr/>
      <dgm:t>
        <a:bodyPr/>
        <a:lstStyle/>
        <a:p>
          <a:endParaRPr lang="en-US"/>
        </a:p>
      </dgm:t>
    </dgm:pt>
    <dgm:pt modelId="{48CD09E3-3134-0C4E-9C13-0A39E5676797}" type="sibTrans" cxnId="{81D6BD7D-F098-C942-BBA9-95C9BFADB870}">
      <dgm:prSet/>
      <dgm:spPr/>
      <dgm:t>
        <a:bodyPr/>
        <a:lstStyle/>
        <a:p>
          <a:endParaRPr lang="en-US"/>
        </a:p>
      </dgm:t>
    </dgm:pt>
    <dgm:pt modelId="{AA705E04-E3AF-7E41-B990-9CEBDC30336F}">
      <dgm:prSet phldrT="[Text]"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endParaRPr lang="en-US" dirty="0">
            <a:solidFill>
              <a:schemeClr val="tx2"/>
            </a:solidFill>
            <a:latin typeface="Segoe Print" panose="02000800000000000000" pitchFamily="2" charset="0"/>
          </a:endParaRPr>
        </a:p>
      </dgm:t>
    </dgm:pt>
    <dgm:pt modelId="{DDBD88A6-F783-A041-A2DB-89509A1A8E1B}" type="parTrans" cxnId="{7816B844-45FA-0D4A-87DB-8CF569BA16A6}">
      <dgm:prSet/>
      <dgm:spPr/>
      <dgm:t>
        <a:bodyPr/>
        <a:lstStyle/>
        <a:p>
          <a:endParaRPr lang="en-US"/>
        </a:p>
      </dgm:t>
    </dgm:pt>
    <dgm:pt modelId="{543E4B6E-1B01-3847-A365-A2C95B9CAFE2}" type="sibTrans" cxnId="{7816B844-45FA-0D4A-87DB-8CF569BA16A6}">
      <dgm:prSet/>
      <dgm:spPr/>
      <dgm:t>
        <a:bodyPr/>
        <a:lstStyle/>
        <a:p>
          <a:endParaRPr lang="en-US"/>
        </a:p>
      </dgm:t>
    </dgm:pt>
    <dgm:pt modelId="{92E87EF0-4CD3-8948-9CB7-8864C0E1A5B3}">
      <dgm:prSet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  <a:latin typeface="Segoe Print" panose="02000800000000000000" pitchFamily="2" charset="0"/>
            </a:rPr>
            <a:t>Lack of Customer experience</a:t>
          </a:r>
        </a:p>
      </dgm:t>
    </dgm:pt>
    <dgm:pt modelId="{22C70103-36BB-6D4C-BB6C-F1ED9E38BD7B}" type="parTrans" cxnId="{95F2762D-EB73-C044-B186-FAC9B063BBF0}">
      <dgm:prSet/>
      <dgm:spPr/>
      <dgm:t>
        <a:bodyPr/>
        <a:lstStyle/>
        <a:p>
          <a:endParaRPr lang="en-US"/>
        </a:p>
      </dgm:t>
    </dgm:pt>
    <dgm:pt modelId="{A27F25A8-CE59-1A41-981B-D3CF589A352C}" type="sibTrans" cxnId="{95F2762D-EB73-C044-B186-FAC9B063BBF0}">
      <dgm:prSet/>
      <dgm:spPr/>
      <dgm:t>
        <a:bodyPr/>
        <a:lstStyle/>
        <a:p>
          <a:endParaRPr lang="en-US"/>
        </a:p>
      </dgm:t>
    </dgm:pt>
    <dgm:pt modelId="{30CB4EC6-EBEB-D049-8B2A-A13F89182C03}">
      <dgm:prSet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  <a:latin typeface="Segoe Print" panose="02000800000000000000" pitchFamily="2" charset="0"/>
            </a:rPr>
            <a:t>Virtually zero personalization</a:t>
          </a:r>
        </a:p>
      </dgm:t>
    </dgm:pt>
    <dgm:pt modelId="{CEF5DF73-95F0-1E4A-9068-19269C9FAA61}" type="parTrans" cxnId="{454DCE47-C59F-5A4B-8639-D2261190BEC4}">
      <dgm:prSet/>
      <dgm:spPr/>
      <dgm:t>
        <a:bodyPr/>
        <a:lstStyle/>
        <a:p>
          <a:endParaRPr lang="en-US"/>
        </a:p>
      </dgm:t>
    </dgm:pt>
    <dgm:pt modelId="{10C38995-5798-CB43-AA34-9236DBAB3EC7}" type="sibTrans" cxnId="{454DCE47-C59F-5A4B-8639-D2261190BEC4}">
      <dgm:prSet/>
      <dgm:spPr/>
      <dgm:t>
        <a:bodyPr/>
        <a:lstStyle/>
        <a:p>
          <a:endParaRPr lang="en-US"/>
        </a:p>
      </dgm:t>
    </dgm:pt>
    <dgm:pt modelId="{4468B7F1-1FFA-6341-9208-935D06CB77CA}">
      <dgm:prSet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endParaRPr lang="en-US" dirty="0">
            <a:solidFill>
              <a:schemeClr val="tx2"/>
            </a:solidFill>
            <a:latin typeface="Segoe Print" panose="02000800000000000000" pitchFamily="2" charset="0"/>
          </a:endParaRPr>
        </a:p>
      </dgm:t>
    </dgm:pt>
    <dgm:pt modelId="{D86FCF6A-D724-8E40-9019-0CA8FA807C18}" type="parTrans" cxnId="{03C48781-EAA4-654F-A2AB-827B64C4F7F4}">
      <dgm:prSet/>
      <dgm:spPr/>
      <dgm:t>
        <a:bodyPr/>
        <a:lstStyle/>
        <a:p>
          <a:endParaRPr lang="en-US"/>
        </a:p>
      </dgm:t>
    </dgm:pt>
    <dgm:pt modelId="{DAADF558-6482-8047-AA6A-3EEC39CCAE1D}" type="sibTrans" cxnId="{03C48781-EAA4-654F-A2AB-827B64C4F7F4}">
      <dgm:prSet/>
      <dgm:spPr/>
      <dgm:t>
        <a:bodyPr/>
        <a:lstStyle/>
        <a:p>
          <a:endParaRPr lang="en-US"/>
        </a:p>
      </dgm:t>
    </dgm:pt>
    <dgm:pt modelId="{A04544E3-295E-FF4D-8D75-88A39F2F6ED8}">
      <dgm:prSet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dirty="0">
              <a:latin typeface="Segoe Print" panose="02000800000000000000" pitchFamily="2" charset="0"/>
            </a:rPr>
            <a:t>Technology</a:t>
          </a:r>
        </a:p>
      </dgm:t>
    </dgm:pt>
    <dgm:pt modelId="{43896EAB-7B67-9C4F-9146-11B3FF9D914A}" type="parTrans" cxnId="{8F1B501C-366B-624D-8E7C-931F6D5BFBF1}">
      <dgm:prSet/>
      <dgm:spPr/>
      <dgm:t>
        <a:bodyPr/>
        <a:lstStyle/>
        <a:p>
          <a:endParaRPr lang="en-US"/>
        </a:p>
      </dgm:t>
    </dgm:pt>
    <dgm:pt modelId="{AB0996C4-7B49-4E4A-AF5C-81C505D5C504}" type="sibTrans" cxnId="{8F1B501C-366B-624D-8E7C-931F6D5BFBF1}">
      <dgm:prSet/>
      <dgm:spPr/>
      <dgm:t>
        <a:bodyPr/>
        <a:lstStyle/>
        <a:p>
          <a:endParaRPr lang="en-US"/>
        </a:p>
      </dgm:t>
    </dgm:pt>
    <dgm:pt modelId="{58B9767C-3918-4E40-A4F1-A7B7412D2292}">
      <dgm:prSet custT="1"/>
      <dgm:spPr>
        <a:solidFill>
          <a:srgbClr val="4A66AC">
            <a:tint val="40000"/>
            <a:hueOff val="0"/>
            <a:satOff val="0"/>
            <a:lumOff val="0"/>
            <a:alpha val="80000"/>
          </a:srgbClr>
        </a:solidFill>
        <a:ln w="15875" cap="rnd" cmpd="sng" algn="ctr">
          <a:solidFill>
            <a:srgbClr val="4A66A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Scattered use of Google Cloud </a:t>
          </a:r>
        </a:p>
      </dgm:t>
    </dgm:pt>
    <dgm:pt modelId="{62A3FB17-1966-7E4D-A5F0-5B47D982BE32}" type="parTrans" cxnId="{3E5AE073-1802-624A-9565-1D05E3E53B70}">
      <dgm:prSet/>
      <dgm:spPr/>
      <dgm:t>
        <a:bodyPr/>
        <a:lstStyle/>
        <a:p>
          <a:endParaRPr lang="en-US"/>
        </a:p>
      </dgm:t>
    </dgm:pt>
    <dgm:pt modelId="{B8F64400-199D-4A46-9A59-22AA734EB0A7}" type="sibTrans" cxnId="{3E5AE073-1802-624A-9565-1D05E3E53B70}">
      <dgm:prSet/>
      <dgm:spPr/>
      <dgm:t>
        <a:bodyPr/>
        <a:lstStyle/>
        <a:p>
          <a:endParaRPr lang="en-US"/>
        </a:p>
      </dgm:t>
    </dgm:pt>
    <dgm:pt modelId="{66101A44-C3E6-C649-8597-B29FB15D0529}">
      <dgm:prSet custT="1"/>
      <dgm:spPr>
        <a:solidFill>
          <a:srgbClr val="4A66AC">
            <a:tint val="40000"/>
            <a:hueOff val="0"/>
            <a:satOff val="0"/>
            <a:lumOff val="0"/>
            <a:alpha val="80000"/>
          </a:srgbClr>
        </a:solidFill>
        <a:ln w="15875" cap="rnd" cmpd="sng" algn="ctr">
          <a:solidFill>
            <a:srgbClr val="4A66A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Slower delivery  &amp; deployment</a:t>
          </a:r>
        </a:p>
      </dgm:t>
    </dgm:pt>
    <dgm:pt modelId="{DFD10F6C-6364-7E40-AB9D-80E5AE742D3E}" type="parTrans" cxnId="{9CB32AB2-B80A-B948-90FB-9B6BC77CA66B}">
      <dgm:prSet/>
      <dgm:spPr/>
      <dgm:t>
        <a:bodyPr/>
        <a:lstStyle/>
        <a:p>
          <a:endParaRPr lang="en-US"/>
        </a:p>
      </dgm:t>
    </dgm:pt>
    <dgm:pt modelId="{5FDDBF64-7B31-8946-956D-ED6972FF4987}" type="sibTrans" cxnId="{9CB32AB2-B80A-B948-90FB-9B6BC77CA66B}">
      <dgm:prSet/>
      <dgm:spPr/>
      <dgm:t>
        <a:bodyPr/>
        <a:lstStyle/>
        <a:p>
          <a:endParaRPr lang="en-US"/>
        </a:p>
      </dgm:t>
    </dgm:pt>
    <dgm:pt modelId="{24D35276-54FD-5B40-A130-80C9463D051E}">
      <dgm:prSet custT="1"/>
      <dgm:spPr>
        <a:solidFill>
          <a:srgbClr val="4A66AC">
            <a:tint val="40000"/>
            <a:hueOff val="0"/>
            <a:satOff val="0"/>
            <a:lumOff val="0"/>
            <a:alpha val="80000"/>
          </a:srgbClr>
        </a:solidFill>
        <a:ln w="15875" cap="rnd" cmpd="sng" algn="ctr">
          <a:solidFill>
            <a:srgbClr val="4A66A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Lack of benchmarking from digitally native competitor</a:t>
          </a:r>
        </a:p>
      </dgm:t>
    </dgm:pt>
    <dgm:pt modelId="{DBF04F53-C2B0-9E41-A5F5-319AB33C2BE1}" type="parTrans" cxnId="{6B110D9B-26B1-E24F-B440-691DED551975}">
      <dgm:prSet/>
      <dgm:spPr/>
      <dgm:t>
        <a:bodyPr/>
        <a:lstStyle/>
        <a:p>
          <a:endParaRPr lang="en-US"/>
        </a:p>
      </dgm:t>
    </dgm:pt>
    <dgm:pt modelId="{F1F13447-A6CD-C843-BB81-B23FAA3F58B8}" type="sibTrans" cxnId="{6B110D9B-26B1-E24F-B440-691DED551975}">
      <dgm:prSet/>
      <dgm:spPr/>
      <dgm:t>
        <a:bodyPr/>
        <a:lstStyle/>
        <a:p>
          <a:endParaRPr lang="en-US"/>
        </a:p>
      </dgm:t>
    </dgm:pt>
    <dgm:pt modelId="{D51E42E5-A6FB-7648-85FD-CE1F6B9C38A8}">
      <dgm:prSet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  <a:latin typeface="Segoe Print" panose="02000800000000000000" pitchFamily="2" charset="0"/>
            </a:rPr>
            <a:t>Degrading instore shopping experience</a:t>
          </a:r>
        </a:p>
      </dgm:t>
    </dgm:pt>
    <dgm:pt modelId="{77B1CEB0-4312-E240-B7DE-511A7975E1FC}" type="parTrans" cxnId="{5D185416-32B7-0440-9250-5B7CA860721D}">
      <dgm:prSet/>
      <dgm:spPr/>
      <dgm:t>
        <a:bodyPr/>
        <a:lstStyle/>
        <a:p>
          <a:endParaRPr lang="en-US"/>
        </a:p>
      </dgm:t>
    </dgm:pt>
    <dgm:pt modelId="{4BD4325B-F568-954E-921D-DED97B312A8B}" type="sibTrans" cxnId="{5D185416-32B7-0440-9250-5B7CA860721D}">
      <dgm:prSet/>
      <dgm:spPr/>
      <dgm:t>
        <a:bodyPr/>
        <a:lstStyle/>
        <a:p>
          <a:endParaRPr lang="en-US"/>
        </a:p>
      </dgm:t>
    </dgm:pt>
    <dgm:pt modelId="{A3856023-BFE3-DC4B-AEDA-4E7DCBFD84B2}">
      <dgm:prSet custT="1"/>
      <dgm:spPr>
        <a:solidFill>
          <a:srgbClr val="4A66AC">
            <a:tint val="40000"/>
            <a:hueOff val="0"/>
            <a:satOff val="0"/>
            <a:lumOff val="0"/>
            <a:alpha val="80000"/>
          </a:srgbClr>
        </a:solidFill>
        <a:ln w="15875" cap="rnd" cmpd="sng" algn="ctr">
          <a:solidFill>
            <a:srgbClr val="4A66A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8674" tIns="58674" rIns="78232" bIns="88011" numCol="1" spcCol="1270" anchor="t" anchorCtr="0"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Slower processing of customer data</a:t>
          </a:r>
        </a:p>
      </dgm:t>
    </dgm:pt>
    <dgm:pt modelId="{8FBB277E-F2EB-1844-B9E5-97906B34D9BF}" type="parTrans" cxnId="{05623F32-EE4D-7A42-AD47-0B4E90BF1034}">
      <dgm:prSet/>
      <dgm:spPr/>
      <dgm:t>
        <a:bodyPr/>
        <a:lstStyle/>
        <a:p>
          <a:endParaRPr lang="en-US"/>
        </a:p>
      </dgm:t>
    </dgm:pt>
    <dgm:pt modelId="{F88D952B-4710-094A-B258-40E74FD0FD02}" type="sibTrans" cxnId="{05623F32-EE4D-7A42-AD47-0B4E90BF1034}">
      <dgm:prSet/>
      <dgm:spPr/>
      <dgm:t>
        <a:bodyPr/>
        <a:lstStyle/>
        <a:p>
          <a:endParaRPr lang="en-US"/>
        </a:p>
      </dgm:t>
    </dgm:pt>
    <dgm:pt modelId="{51B0F8C2-0908-1B4B-841A-7F41ABC087E6}">
      <dgm:prSet/>
      <dgm:spPr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  <a:latin typeface="Segoe Print" panose="02000800000000000000" pitchFamily="2" charset="0"/>
            </a:rPr>
            <a:t>Ordinary mobile app feature cadence</a:t>
          </a:r>
        </a:p>
      </dgm:t>
    </dgm:pt>
    <dgm:pt modelId="{953050F4-A62D-6349-8507-5EF58378EFD4}" type="parTrans" cxnId="{3E85FF33-03A0-374E-BFD8-ADC128DFCDBE}">
      <dgm:prSet/>
      <dgm:spPr/>
      <dgm:t>
        <a:bodyPr/>
        <a:lstStyle/>
        <a:p>
          <a:endParaRPr lang="en-US"/>
        </a:p>
      </dgm:t>
    </dgm:pt>
    <dgm:pt modelId="{596C68AD-6126-9D4C-93C3-43EB300F96DB}" type="sibTrans" cxnId="{3E85FF33-03A0-374E-BFD8-ADC128DFCDBE}">
      <dgm:prSet/>
      <dgm:spPr/>
      <dgm:t>
        <a:bodyPr/>
        <a:lstStyle/>
        <a:p>
          <a:endParaRPr lang="en-US"/>
        </a:p>
      </dgm:t>
    </dgm:pt>
    <dgm:pt modelId="{5510F269-FB0A-A342-8818-461CAD1A4241}" type="pres">
      <dgm:prSet presAssocID="{E86FAA3D-5078-EB4D-AF4D-DA803F636F0E}" presName="Name0" presStyleCnt="0">
        <dgm:presLayoutVars>
          <dgm:dir/>
          <dgm:animLvl val="lvl"/>
          <dgm:resizeHandles val="exact"/>
        </dgm:presLayoutVars>
      </dgm:prSet>
      <dgm:spPr/>
    </dgm:pt>
    <dgm:pt modelId="{50897B6B-12F7-3845-91BD-33F788C2E71D}" type="pres">
      <dgm:prSet presAssocID="{21E5EACC-54B1-F640-B08F-7EB9C4E3F8A8}" presName="composite" presStyleCnt="0"/>
      <dgm:spPr/>
    </dgm:pt>
    <dgm:pt modelId="{7A7958C3-FF91-324D-82F1-A1FE906375BC}" type="pres">
      <dgm:prSet presAssocID="{21E5EACC-54B1-F640-B08F-7EB9C4E3F8A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B19A81E-DC0A-4147-A032-3C0AC4CEBE49}" type="pres">
      <dgm:prSet presAssocID="{21E5EACC-54B1-F640-B08F-7EB9C4E3F8A8}" presName="desTx" presStyleLbl="alignAccFollowNode1" presStyleIdx="0" presStyleCnt="5">
        <dgm:presLayoutVars>
          <dgm:bulletEnabled val="1"/>
        </dgm:presLayoutVars>
      </dgm:prSet>
      <dgm:spPr/>
    </dgm:pt>
    <dgm:pt modelId="{8811B284-DC87-5F45-830C-E90A5B5DA733}" type="pres">
      <dgm:prSet presAssocID="{B045C3EA-9F1F-BD40-BF22-5CC603DD0E15}" presName="space" presStyleCnt="0"/>
      <dgm:spPr/>
    </dgm:pt>
    <dgm:pt modelId="{26FB6E5F-59A0-2945-9FE0-D9871CFC12FB}" type="pres">
      <dgm:prSet presAssocID="{2CBEB523-2ADA-2C45-87D9-6CBE3A8D665E}" presName="composite" presStyleCnt="0"/>
      <dgm:spPr/>
    </dgm:pt>
    <dgm:pt modelId="{B357F588-8274-4F4F-9745-5CCADF314E70}" type="pres">
      <dgm:prSet presAssocID="{2CBEB523-2ADA-2C45-87D9-6CBE3A8D665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64DE96D5-654A-294B-B66A-76463177096B}" type="pres">
      <dgm:prSet presAssocID="{2CBEB523-2ADA-2C45-87D9-6CBE3A8D665E}" presName="desTx" presStyleLbl="alignAccFollowNode1" presStyleIdx="1" presStyleCnt="5">
        <dgm:presLayoutVars>
          <dgm:bulletEnabled val="1"/>
        </dgm:presLayoutVars>
      </dgm:prSet>
      <dgm:spPr/>
    </dgm:pt>
    <dgm:pt modelId="{39814676-802C-F143-8374-E67B7A71DBFD}" type="pres">
      <dgm:prSet presAssocID="{4319A57A-0150-7F4C-BBDD-A7B1909F12D6}" presName="space" presStyleCnt="0"/>
      <dgm:spPr/>
    </dgm:pt>
    <dgm:pt modelId="{150DB8E8-D201-DC49-908F-14457630676D}" type="pres">
      <dgm:prSet presAssocID="{FEF5C43B-9FA0-F042-BCEB-E71F76F9137C}" presName="composite" presStyleCnt="0"/>
      <dgm:spPr/>
    </dgm:pt>
    <dgm:pt modelId="{ECEE538F-3B8E-9F43-ACCF-F8A902AB2635}" type="pres">
      <dgm:prSet presAssocID="{FEF5C43B-9FA0-F042-BCEB-E71F76F9137C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976FB35-4E13-8C43-8237-7A3418DE45E7}" type="pres">
      <dgm:prSet presAssocID="{FEF5C43B-9FA0-F042-BCEB-E71F76F9137C}" presName="desTx" presStyleLbl="alignAccFollowNode1" presStyleIdx="2" presStyleCnt="5">
        <dgm:presLayoutVars>
          <dgm:bulletEnabled val="1"/>
        </dgm:presLayoutVars>
      </dgm:prSet>
      <dgm:spPr/>
    </dgm:pt>
    <dgm:pt modelId="{A2DA4F6B-CB4E-5242-9F8C-8E2391A7184C}" type="pres">
      <dgm:prSet presAssocID="{4BFAFB3C-8F2C-3A4A-9023-7F7126A36D0B}" presName="space" presStyleCnt="0"/>
      <dgm:spPr/>
    </dgm:pt>
    <dgm:pt modelId="{404D2D3A-C515-6642-9E36-BDCD1769F511}" type="pres">
      <dgm:prSet presAssocID="{1F08204C-18AE-D343-89A6-BCE806CB8585}" presName="composite" presStyleCnt="0"/>
      <dgm:spPr/>
    </dgm:pt>
    <dgm:pt modelId="{D5BD7259-6EE6-8B4B-9BB2-443D6CBDDD1C}" type="pres">
      <dgm:prSet presAssocID="{1F08204C-18AE-D343-89A6-BCE806CB858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482F55B-1DD1-C94C-AACA-77DE0F4FBABD}" type="pres">
      <dgm:prSet presAssocID="{1F08204C-18AE-D343-89A6-BCE806CB8585}" presName="desTx" presStyleLbl="alignAccFollowNode1" presStyleIdx="3" presStyleCnt="5">
        <dgm:presLayoutVars>
          <dgm:bulletEnabled val="1"/>
        </dgm:presLayoutVars>
      </dgm:prSet>
      <dgm:spPr/>
    </dgm:pt>
    <dgm:pt modelId="{52B13590-F568-1D40-BD57-5B75276965BD}" type="pres">
      <dgm:prSet presAssocID="{D587AD09-F1D6-C24E-BA79-9A466CDDF528}" presName="space" presStyleCnt="0"/>
      <dgm:spPr/>
    </dgm:pt>
    <dgm:pt modelId="{05B3DBA0-1903-BB46-BA7F-440C0183049D}" type="pres">
      <dgm:prSet presAssocID="{A04544E3-295E-FF4D-8D75-88A39F2F6ED8}" presName="composite" presStyleCnt="0"/>
      <dgm:spPr/>
    </dgm:pt>
    <dgm:pt modelId="{3769B3A6-BD27-7245-8ECE-177DF173330D}" type="pres">
      <dgm:prSet presAssocID="{A04544E3-295E-FF4D-8D75-88A39F2F6ED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A79ECCC7-AD31-B24C-A99C-CBF91618011D}" type="pres">
      <dgm:prSet presAssocID="{A04544E3-295E-FF4D-8D75-88A39F2F6ED8}" presName="desTx" presStyleLbl="alignAccFollowNode1" presStyleIdx="4" presStyleCnt="5">
        <dgm:presLayoutVars>
          <dgm:bulletEnabled val="1"/>
        </dgm:presLayoutVars>
      </dgm:prSet>
      <dgm:spPr>
        <a:xfrm>
          <a:off x="6663689" y="2067566"/>
          <a:ext cx="1460499" cy="1600335"/>
        </a:xfrm>
        <a:prstGeom prst="rect">
          <a:avLst/>
        </a:prstGeom>
      </dgm:spPr>
    </dgm:pt>
  </dgm:ptLst>
  <dgm:cxnLst>
    <dgm:cxn modelId="{5D185416-32B7-0440-9250-5B7CA860721D}" srcId="{1F08204C-18AE-D343-89A6-BCE806CB8585}" destId="{D51E42E5-A6FB-7648-85FD-CE1F6B9C38A8}" srcOrd="2" destOrd="0" parTransId="{77B1CEB0-4312-E240-B7DE-511A7975E1FC}" sibTransId="{4BD4325B-F568-954E-921D-DED97B312A8B}"/>
    <dgm:cxn modelId="{8F1B501C-366B-624D-8E7C-931F6D5BFBF1}" srcId="{E86FAA3D-5078-EB4D-AF4D-DA803F636F0E}" destId="{A04544E3-295E-FF4D-8D75-88A39F2F6ED8}" srcOrd="4" destOrd="0" parTransId="{43896EAB-7B67-9C4F-9146-11B3FF9D914A}" sibTransId="{AB0996C4-7B49-4E4A-AF5C-81C505D5C504}"/>
    <dgm:cxn modelId="{7CF3641C-7310-FA47-9836-8247428DE6B2}" srcId="{FEF5C43B-9FA0-F042-BCEB-E71F76F9137C}" destId="{66DC386F-FF8F-4B44-B164-BE7F862AC65A}" srcOrd="1" destOrd="0" parTransId="{4B6259F3-2098-AE46-826F-336B3C4058F1}" sibTransId="{18565526-BE3E-5F48-B1F1-40F9FC8BB687}"/>
    <dgm:cxn modelId="{DE54961C-CB29-1247-BDAD-8E9991338654}" type="presOf" srcId="{1F08204C-18AE-D343-89A6-BCE806CB8585}" destId="{D5BD7259-6EE6-8B4B-9BB2-443D6CBDDD1C}" srcOrd="0" destOrd="0" presId="urn:microsoft.com/office/officeart/2005/8/layout/hList1"/>
    <dgm:cxn modelId="{2583B224-8EAC-EC41-9992-E0881D670351}" type="presOf" srcId="{E86FAA3D-5078-EB4D-AF4D-DA803F636F0E}" destId="{5510F269-FB0A-A342-8818-461CAD1A4241}" srcOrd="0" destOrd="0" presId="urn:microsoft.com/office/officeart/2005/8/layout/hList1"/>
    <dgm:cxn modelId="{95F2762D-EB73-C044-B186-FAC9B063BBF0}" srcId="{1F08204C-18AE-D343-89A6-BCE806CB8585}" destId="{92E87EF0-4CD3-8948-9CB7-8864C0E1A5B3}" srcOrd="0" destOrd="0" parTransId="{22C70103-36BB-6D4C-BB6C-F1ED9E38BD7B}" sibTransId="{A27F25A8-CE59-1A41-981B-D3CF589A352C}"/>
    <dgm:cxn modelId="{05623F32-EE4D-7A42-AD47-0B4E90BF1034}" srcId="{A04544E3-295E-FF4D-8D75-88A39F2F6ED8}" destId="{A3856023-BFE3-DC4B-AEDA-4E7DCBFD84B2}" srcOrd="3" destOrd="0" parTransId="{8FBB277E-F2EB-1844-B9E5-97906B34D9BF}" sibTransId="{F88D952B-4710-094A-B258-40E74FD0FD02}"/>
    <dgm:cxn modelId="{3E85FF33-03A0-374E-BFD8-ADC128DFCDBE}" srcId="{1F08204C-18AE-D343-89A6-BCE806CB8585}" destId="{51B0F8C2-0908-1B4B-841A-7F41ABC087E6}" srcOrd="3" destOrd="0" parTransId="{953050F4-A62D-6349-8507-5EF58378EFD4}" sibTransId="{596C68AD-6126-9D4C-93C3-43EB300F96DB}"/>
    <dgm:cxn modelId="{9DBB4E3D-C1D1-6647-A0B3-2D96FF3891F2}" srcId="{E86FAA3D-5078-EB4D-AF4D-DA803F636F0E}" destId="{FEF5C43B-9FA0-F042-BCEB-E71F76F9137C}" srcOrd="2" destOrd="0" parTransId="{599EA4A2-3D21-894D-A8D6-F25979ABE727}" sibTransId="{4BFAFB3C-8F2C-3A4A-9023-7F7126A36D0B}"/>
    <dgm:cxn modelId="{8150CD42-E598-2646-8C4A-46FDF1E3C126}" srcId="{E86FAA3D-5078-EB4D-AF4D-DA803F636F0E}" destId="{2CBEB523-2ADA-2C45-87D9-6CBE3A8D665E}" srcOrd="1" destOrd="0" parTransId="{DF6BFCD6-6C58-7740-8408-DBDFD3419FE6}" sibTransId="{4319A57A-0150-7F4C-BBDD-A7B1909F12D6}"/>
    <dgm:cxn modelId="{7816B844-45FA-0D4A-87DB-8CF569BA16A6}" srcId="{FEF5C43B-9FA0-F042-BCEB-E71F76F9137C}" destId="{AA705E04-E3AF-7E41-B990-9CEBDC30336F}" srcOrd="2" destOrd="0" parTransId="{DDBD88A6-F783-A041-A2DB-89509A1A8E1B}" sibTransId="{543E4B6E-1B01-3847-A365-A2C95B9CAFE2}"/>
    <dgm:cxn modelId="{454DCE47-C59F-5A4B-8639-D2261190BEC4}" srcId="{1F08204C-18AE-D343-89A6-BCE806CB8585}" destId="{30CB4EC6-EBEB-D049-8B2A-A13F89182C03}" srcOrd="1" destOrd="0" parTransId="{CEF5DF73-95F0-1E4A-9068-19269C9FAA61}" sibTransId="{10C38995-5798-CB43-AA34-9236DBAB3EC7}"/>
    <dgm:cxn modelId="{7742616D-7D00-E34C-AD69-9C6D2E3DAA7F}" type="presOf" srcId="{2CBEB523-2ADA-2C45-87D9-6CBE3A8D665E}" destId="{B357F588-8274-4F4F-9745-5CCADF314E70}" srcOrd="0" destOrd="0" presId="urn:microsoft.com/office/officeart/2005/8/layout/hList1"/>
    <dgm:cxn modelId="{3E5AE073-1802-624A-9565-1D05E3E53B70}" srcId="{A04544E3-295E-FF4D-8D75-88A39F2F6ED8}" destId="{58B9767C-3918-4E40-A4F1-A7B7412D2292}" srcOrd="0" destOrd="0" parTransId="{62A3FB17-1966-7E4D-A5F0-5B47D982BE32}" sibTransId="{B8F64400-199D-4A46-9A59-22AA734EB0A7}"/>
    <dgm:cxn modelId="{81D6BD7D-F098-C942-BBA9-95C9BFADB870}" srcId="{21E5EACC-54B1-F640-B08F-7EB9C4E3F8A8}" destId="{33DF95D3-4241-9540-971A-E4F9D0E06296}" srcOrd="2" destOrd="0" parTransId="{D88026D1-0292-A54E-9719-EC118688FD7E}" sibTransId="{48CD09E3-3134-0C4E-9C13-0A39E5676797}"/>
    <dgm:cxn modelId="{CEF66E7E-FBC6-2441-9BA0-0A4F58804E2C}" srcId="{21E5EACC-54B1-F640-B08F-7EB9C4E3F8A8}" destId="{F5089504-970E-EB4F-A542-31E46BFEFD12}" srcOrd="1" destOrd="0" parTransId="{05AAE397-D2B0-A544-A0D5-DAB96FF23A12}" sibTransId="{4126D2FB-D340-2B4A-895C-F664CB0C9CEC}"/>
    <dgm:cxn modelId="{1CF7527F-F2F2-9449-8EEB-F968468FCC9B}" srcId="{E86FAA3D-5078-EB4D-AF4D-DA803F636F0E}" destId="{1F08204C-18AE-D343-89A6-BCE806CB8585}" srcOrd="3" destOrd="0" parTransId="{2A67552D-CF25-9E4E-BB75-BA35E1EBA46E}" sibTransId="{D587AD09-F1D6-C24E-BA79-9A466CDDF528}"/>
    <dgm:cxn modelId="{60749B7F-DE2B-D849-9AD6-15E773FD8991}" type="presOf" srcId="{33DF95D3-4241-9540-971A-E4F9D0E06296}" destId="{DB19A81E-DC0A-4147-A032-3C0AC4CEBE49}" srcOrd="0" destOrd="2" presId="urn:microsoft.com/office/officeart/2005/8/layout/hList1"/>
    <dgm:cxn modelId="{03C48781-EAA4-654F-A2AB-827B64C4F7F4}" srcId="{1F08204C-18AE-D343-89A6-BCE806CB8585}" destId="{4468B7F1-1FFA-6341-9208-935D06CB77CA}" srcOrd="4" destOrd="0" parTransId="{D86FCF6A-D724-8E40-9019-0CA8FA807C18}" sibTransId="{DAADF558-6482-8047-AA6A-3EEC39CCAE1D}"/>
    <dgm:cxn modelId="{8F52DB88-2A3D-2045-98E5-6130E6208370}" type="presOf" srcId="{21E5EACC-54B1-F640-B08F-7EB9C4E3F8A8}" destId="{7A7958C3-FF91-324D-82F1-A1FE906375BC}" srcOrd="0" destOrd="0" presId="urn:microsoft.com/office/officeart/2005/8/layout/hList1"/>
    <dgm:cxn modelId="{3144BF8C-8D69-2A4D-A042-5EAFF4AC31E9}" srcId="{2CBEB523-2ADA-2C45-87D9-6CBE3A8D665E}" destId="{94189E8E-8F41-3047-B373-10872FFF9AAC}" srcOrd="0" destOrd="0" parTransId="{561C02D1-B20F-1C44-B08A-2B9CD0C766EE}" sibTransId="{06DE98B6-BCA1-9A4F-82C4-28E7D405E4E9}"/>
    <dgm:cxn modelId="{51BD0F8D-CC89-9A48-B059-6EF236A87B07}" srcId="{FEF5C43B-9FA0-F042-BCEB-E71F76F9137C}" destId="{CAC92C80-BB5B-CD48-99BC-D32D3EF12419}" srcOrd="0" destOrd="0" parTransId="{B69FF7B4-2128-744D-AA7D-694D417BFF39}" sibTransId="{0D0A1DE9-B904-FC4E-A7EA-1AE52BFF1500}"/>
    <dgm:cxn modelId="{6B110D9B-26B1-E24F-B440-691DED551975}" srcId="{A04544E3-295E-FF4D-8D75-88A39F2F6ED8}" destId="{24D35276-54FD-5B40-A130-80C9463D051E}" srcOrd="2" destOrd="0" parTransId="{DBF04F53-C2B0-9E41-A5F5-319AB33C2BE1}" sibTransId="{F1F13447-A6CD-C843-BB81-B23FAA3F58B8}"/>
    <dgm:cxn modelId="{16A0359C-DA9C-244A-AC63-65364D0B81A9}" type="presOf" srcId="{51B0F8C2-0908-1B4B-841A-7F41ABC087E6}" destId="{E482F55B-1DD1-C94C-AACA-77DE0F4FBABD}" srcOrd="0" destOrd="3" presId="urn:microsoft.com/office/officeart/2005/8/layout/hList1"/>
    <dgm:cxn modelId="{C14A039D-6F2F-0D4F-AD50-BDD831BB8524}" type="presOf" srcId="{92E87EF0-4CD3-8948-9CB7-8864C0E1A5B3}" destId="{E482F55B-1DD1-C94C-AACA-77DE0F4FBABD}" srcOrd="0" destOrd="0" presId="urn:microsoft.com/office/officeart/2005/8/layout/hList1"/>
    <dgm:cxn modelId="{C52E5DA0-B6DF-9448-950E-DA8A245495F7}" type="presOf" srcId="{66DC386F-FF8F-4B44-B164-BE7F862AC65A}" destId="{C976FB35-4E13-8C43-8237-7A3418DE45E7}" srcOrd="0" destOrd="1" presId="urn:microsoft.com/office/officeart/2005/8/layout/hList1"/>
    <dgm:cxn modelId="{65E2FAA7-6AD2-E84B-B24A-5658D5B44DDC}" type="presOf" srcId="{58B9767C-3918-4E40-A4F1-A7B7412D2292}" destId="{A79ECCC7-AD31-B24C-A99C-CBF91618011D}" srcOrd="0" destOrd="0" presId="urn:microsoft.com/office/officeart/2005/8/layout/hList1"/>
    <dgm:cxn modelId="{EB42A5AA-F970-4349-ACF2-4FF3D0F64EFE}" type="presOf" srcId="{FEF5C43B-9FA0-F042-BCEB-E71F76F9137C}" destId="{ECEE538F-3B8E-9F43-ACCF-F8A902AB2635}" srcOrd="0" destOrd="0" presId="urn:microsoft.com/office/officeart/2005/8/layout/hList1"/>
    <dgm:cxn modelId="{9CB32AB2-B80A-B948-90FB-9B6BC77CA66B}" srcId="{A04544E3-295E-FF4D-8D75-88A39F2F6ED8}" destId="{66101A44-C3E6-C649-8597-B29FB15D0529}" srcOrd="1" destOrd="0" parTransId="{DFD10F6C-6364-7E40-AB9D-80E5AE742D3E}" sibTransId="{5FDDBF64-7B31-8946-956D-ED6972FF4987}"/>
    <dgm:cxn modelId="{3848BEB3-962F-EB46-875C-61C769425CAE}" type="presOf" srcId="{F49E0553-705A-E440-8C8F-F85E210C7F40}" destId="{64DE96D5-654A-294B-B66A-76463177096B}" srcOrd="0" destOrd="1" presId="urn:microsoft.com/office/officeart/2005/8/layout/hList1"/>
    <dgm:cxn modelId="{81E66FBA-14D5-AC44-86DB-CFE0C4104AB2}" type="presOf" srcId="{4468B7F1-1FFA-6341-9208-935D06CB77CA}" destId="{E482F55B-1DD1-C94C-AACA-77DE0F4FBABD}" srcOrd="0" destOrd="4" presId="urn:microsoft.com/office/officeart/2005/8/layout/hList1"/>
    <dgm:cxn modelId="{1D1DC0BB-93C9-F342-822C-557647936D22}" srcId="{2CBEB523-2ADA-2C45-87D9-6CBE3A8D665E}" destId="{F49E0553-705A-E440-8C8F-F85E210C7F40}" srcOrd="1" destOrd="0" parTransId="{99BF4046-E7C4-0E4E-AE58-A59DB4273DDB}" sibTransId="{EE7D8BA9-6A00-784E-B650-C60E98882A1E}"/>
    <dgm:cxn modelId="{C55499C0-2DB8-894E-8A56-860DA8A3999E}" srcId="{21E5EACC-54B1-F640-B08F-7EB9C4E3F8A8}" destId="{DBAA29ED-CB0F-7B4C-A2EC-6BD0E497C71C}" srcOrd="0" destOrd="0" parTransId="{A9312467-7459-7847-BE2A-D0E154125CF5}" sibTransId="{7CF4F32B-868D-564B-A41E-F3BF3F23D893}"/>
    <dgm:cxn modelId="{7D18C3C3-A3E9-4D4A-947A-628D8F88646D}" srcId="{E86FAA3D-5078-EB4D-AF4D-DA803F636F0E}" destId="{21E5EACC-54B1-F640-B08F-7EB9C4E3F8A8}" srcOrd="0" destOrd="0" parTransId="{36BE2FFB-73A2-054F-A40D-750F99B6E816}" sibTransId="{B045C3EA-9F1F-BD40-BF22-5CC603DD0E15}"/>
    <dgm:cxn modelId="{03D62AC6-97A9-C448-9546-B37DBC7B9B80}" type="presOf" srcId="{94189E8E-8F41-3047-B373-10872FFF9AAC}" destId="{64DE96D5-654A-294B-B66A-76463177096B}" srcOrd="0" destOrd="0" presId="urn:microsoft.com/office/officeart/2005/8/layout/hList1"/>
    <dgm:cxn modelId="{ED0BAAC6-7B41-5249-8E9E-0ED145F91B24}" type="presOf" srcId="{A04544E3-295E-FF4D-8D75-88A39F2F6ED8}" destId="{3769B3A6-BD27-7245-8ECE-177DF173330D}" srcOrd="0" destOrd="0" presId="urn:microsoft.com/office/officeart/2005/8/layout/hList1"/>
    <dgm:cxn modelId="{54BAF7C8-EBFE-5E46-B506-81F5DD28B83B}" type="presOf" srcId="{F5089504-970E-EB4F-A542-31E46BFEFD12}" destId="{DB19A81E-DC0A-4147-A032-3C0AC4CEBE49}" srcOrd="0" destOrd="1" presId="urn:microsoft.com/office/officeart/2005/8/layout/hList1"/>
    <dgm:cxn modelId="{E2F1DFC9-E76F-E348-B98B-189AE318D786}" type="presOf" srcId="{30CB4EC6-EBEB-D049-8B2A-A13F89182C03}" destId="{E482F55B-1DD1-C94C-AACA-77DE0F4FBABD}" srcOrd="0" destOrd="1" presId="urn:microsoft.com/office/officeart/2005/8/layout/hList1"/>
    <dgm:cxn modelId="{1F4101CA-B1DD-4E4E-949C-0B2ACEF12184}" type="presOf" srcId="{A3856023-BFE3-DC4B-AEDA-4E7DCBFD84B2}" destId="{A79ECCC7-AD31-B24C-A99C-CBF91618011D}" srcOrd="0" destOrd="3" presId="urn:microsoft.com/office/officeart/2005/8/layout/hList1"/>
    <dgm:cxn modelId="{D5C3B5D6-ABAD-714B-BB8A-B41E909102BC}" type="presOf" srcId="{24D35276-54FD-5B40-A130-80C9463D051E}" destId="{A79ECCC7-AD31-B24C-A99C-CBF91618011D}" srcOrd="0" destOrd="2" presId="urn:microsoft.com/office/officeart/2005/8/layout/hList1"/>
    <dgm:cxn modelId="{77CC9DDA-135E-BD42-B696-22AFE938540D}" type="presOf" srcId="{CAC92C80-BB5B-CD48-99BC-D32D3EF12419}" destId="{C976FB35-4E13-8C43-8237-7A3418DE45E7}" srcOrd="0" destOrd="0" presId="urn:microsoft.com/office/officeart/2005/8/layout/hList1"/>
    <dgm:cxn modelId="{68E644E2-78B3-EF45-A3A8-62B5D56F03E1}" type="presOf" srcId="{66101A44-C3E6-C649-8597-B29FB15D0529}" destId="{A79ECCC7-AD31-B24C-A99C-CBF91618011D}" srcOrd="0" destOrd="1" presId="urn:microsoft.com/office/officeart/2005/8/layout/hList1"/>
    <dgm:cxn modelId="{91B5FCE2-1F13-8D41-8DB2-E8C736438B4C}" type="presOf" srcId="{D51E42E5-A6FB-7648-85FD-CE1F6B9C38A8}" destId="{E482F55B-1DD1-C94C-AACA-77DE0F4FBABD}" srcOrd="0" destOrd="2" presId="urn:microsoft.com/office/officeart/2005/8/layout/hList1"/>
    <dgm:cxn modelId="{B26A10FB-8EBD-4B4E-A3EB-A8D75B9C97F4}" type="presOf" srcId="{AA705E04-E3AF-7E41-B990-9CEBDC30336F}" destId="{C976FB35-4E13-8C43-8237-7A3418DE45E7}" srcOrd="0" destOrd="2" presId="urn:microsoft.com/office/officeart/2005/8/layout/hList1"/>
    <dgm:cxn modelId="{EA4A66FF-6BC8-9E42-A5BC-A4902FEDD20E}" type="presOf" srcId="{DBAA29ED-CB0F-7B4C-A2EC-6BD0E497C71C}" destId="{DB19A81E-DC0A-4147-A032-3C0AC4CEBE49}" srcOrd="0" destOrd="0" presId="urn:microsoft.com/office/officeart/2005/8/layout/hList1"/>
    <dgm:cxn modelId="{AAEF47E9-91B0-2F4D-811B-B67425925875}" type="presParOf" srcId="{5510F269-FB0A-A342-8818-461CAD1A4241}" destId="{50897B6B-12F7-3845-91BD-33F788C2E71D}" srcOrd="0" destOrd="0" presId="urn:microsoft.com/office/officeart/2005/8/layout/hList1"/>
    <dgm:cxn modelId="{FB9BC357-E095-9D4B-9526-03E9EC597DB9}" type="presParOf" srcId="{50897B6B-12F7-3845-91BD-33F788C2E71D}" destId="{7A7958C3-FF91-324D-82F1-A1FE906375BC}" srcOrd="0" destOrd="0" presId="urn:microsoft.com/office/officeart/2005/8/layout/hList1"/>
    <dgm:cxn modelId="{21298913-A0BE-9B4A-AE84-6A78F9C5D44E}" type="presParOf" srcId="{50897B6B-12F7-3845-91BD-33F788C2E71D}" destId="{DB19A81E-DC0A-4147-A032-3C0AC4CEBE49}" srcOrd="1" destOrd="0" presId="urn:microsoft.com/office/officeart/2005/8/layout/hList1"/>
    <dgm:cxn modelId="{B0832339-CCA3-7D46-8E3F-201E10E7CE70}" type="presParOf" srcId="{5510F269-FB0A-A342-8818-461CAD1A4241}" destId="{8811B284-DC87-5F45-830C-E90A5B5DA733}" srcOrd="1" destOrd="0" presId="urn:microsoft.com/office/officeart/2005/8/layout/hList1"/>
    <dgm:cxn modelId="{0BEBF0F6-4942-EB4D-BF09-DA1B1A684713}" type="presParOf" srcId="{5510F269-FB0A-A342-8818-461CAD1A4241}" destId="{26FB6E5F-59A0-2945-9FE0-D9871CFC12FB}" srcOrd="2" destOrd="0" presId="urn:microsoft.com/office/officeart/2005/8/layout/hList1"/>
    <dgm:cxn modelId="{F8D7976C-16F3-F64F-8B87-4BEB05371172}" type="presParOf" srcId="{26FB6E5F-59A0-2945-9FE0-D9871CFC12FB}" destId="{B357F588-8274-4F4F-9745-5CCADF314E70}" srcOrd="0" destOrd="0" presId="urn:microsoft.com/office/officeart/2005/8/layout/hList1"/>
    <dgm:cxn modelId="{C41735FB-C4D9-4F4C-B91F-8C394B6260AE}" type="presParOf" srcId="{26FB6E5F-59A0-2945-9FE0-D9871CFC12FB}" destId="{64DE96D5-654A-294B-B66A-76463177096B}" srcOrd="1" destOrd="0" presId="urn:microsoft.com/office/officeart/2005/8/layout/hList1"/>
    <dgm:cxn modelId="{893A5070-1E12-3449-8506-2F0CFE465B40}" type="presParOf" srcId="{5510F269-FB0A-A342-8818-461CAD1A4241}" destId="{39814676-802C-F143-8374-E67B7A71DBFD}" srcOrd="3" destOrd="0" presId="urn:microsoft.com/office/officeart/2005/8/layout/hList1"/>
    <dgm:cxn modelId="{C0832327-B9C7-F947-979A-CA2DFFA5E62F}" type="presParOf" srcId="{5510F269-FB0A-A342-8818-461CAD1A4241}" destId="{150DB8E8-D201-DC49-908F-14457630676D}" srcOrd="4" destOrd="0" presId="urn:microsoft.com/office/officeart/2005/8/layout/hList1"/>
    <dgm:cxn modelId="{DFA90033-92AF-A341-BC0B-5CD1031D6F55}" type="presParOf" srcId="{150DB8E8-D201-DC49-908F-14457630676D}" destId="{ECEE538F-3B8E-9F43-ACCF-F8A902AB2635}" srcOrd="0" destOrd="0" presId="urn:microsoft.com/office/officeart/2005/8/layout/hList1"/>
    <dgm:cxn modelId="{2F4B2792-56C4-FE4B-8105-1ED7B4E0F21C}" type="presParOf" srcId="{150DB8E8-D201-DC49-908F-14457630676D}" destId="{C976FB35-4E13-8C43-8237-7A3418DE45E7}" srcOrd="1" destOrd="0" presId="urn:microsoft.com/office/officeart/2005/8/layout/hList1"/>
    <dgm:cxn modelId="{9EBF8F5C-AA34-8C4E-AA91-755C1B29322F}" type="presParOf" srcId="{5510F269-FB0A-A342-8818-461CAD1A4241}" destId="{A2DA4F6B-CB4E-5242-9F8C-8E2391A7184C}" srcOrd="5" destOrd="0" presId="urn:microsoft.com/office/officeart/2005/8/layout/hList1"/>
    <dgm:cxn modelId="{C8EE9261-4782-EC4F-9FC0-666F9CFE225D}" type="presParOf" srcId="{5510F269-FB0A-A342-8818-461CAD1A4241}" destId="{404D2D3A-C515-6642-9E36-BDCD1769F511}" srcOrd="6" destOrd="0" presId="urn:microsoft.com/office/officeart/2005/8/layout/hList1"/>
    <dgm:cxn modelId="{6DAA1C2B-5F51-8744-8C96-0F3C606C09F4}" type="presParOf" srcId="{404D2D3A-C515-6642-9E36-BDCD1769F511}" destId="{D5BD7259-6EE6-8B4B-9BB2-443D6CBDDD1C}" srcOrd="0" destOrd="0" presId="urn:microsoft.com/office/officeart/2005/8/layout/hList1"/>
    <dgm:cxn modelId="{7AB0C2C5-808A-3343-A5C3-86A78EDD2839}" type="presParOf" srcId="{404D2D3A-C515-6642-9E36-BDCD1769F511}" destId="{E482F55B-1DD1-C94C-AACA-77DE0F4FBABD}" srcOrd="1" destOrd="0" presId="urn:microsoft.com/office/officeart/2005/8/layout/hList1"/>
    <dgm:cxn modelId="{582D35B0-B315-FF4D-981C-133AAB761B78}" type="presParOf" srcId="{5510F269-FB0A-A342-8818-461CAD1A4241}" destId="{52B13590-F568-1D40-BD57-5B75276965BD}" srcOrd="7" destOrd="0" presId="urn:microsoft.com/office/officeart/2005/8/layout/hList1"/>
    <dgm:cxn modelId="{785FAD73-0455-924A-938B-0320276E203F}" type="presParOf" srcId="{5510F269-FB0A-A342-8818-461CAD1A4241}" destId="{05B3DBA0-1903-BB46-BA7F-440C0183049D}" srcOrd="8" destOrd="0" presId="urn:microsoft.com/office/officeart/2005/8/layout/hList1"/>
    <dgm:cxn modelId="{5A35E0EC-D45B-C343-BE01-2FC34D772FE9}" type="presParOf" srcId="{05B3DBA0-1903-BB46-BA7F-440C0183049D}" destId="{3769B3A6-BD27-7245-8ECE-177DF173330D}" srcOrd="0" destOrd="0" presId="urn:microsoft.com/office/officeart/2005/8/layout/hList1"/>
    <dgm:cxn modelId="{88FBCFBB-A234-8D4F-B74A-20A987307ED6}" type="presParOf" srcId="{05B3DBA0-1903-BB46-BA7F-440C0183049D}" destId="{A79ECCC7-AD31-B24C-A99C-CBF9161801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E351B-44B5-C84C-B680-0B267D5611F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DD8E63-72FF-2F41-B52F-80D6F908ACD9}">
      <dgm:prSet phldrT="[Text]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dirty="0">
              <a:latin typeface="Segoe Print" panose="02000800000000000000" pitchFamily="2" charset="0"/>
            </a:rPr>
            <a:t>Data Collection</a:t>
          </a:r>
        </a:p>
      </dgm:t>
    </dgm:pt>
    <dgm:pt modelId="{6C9E5D83-3C4D-5349-82CC-6CD74AF1AD0C}" type="parTrans" cxnId="{2F3EC7CD-3464-4E47-B190-FA02D06825AB}">
      <dgm:prSet/>
      <dgm:spPr/>
      <dgm:t>
        <a:bodyPr/>
        <a:lstStyle/>
        <a:p>
          <a:endParaRPr lang="en-US"/>
        </a:p>
      </dgm:t>
    </dgm:pt>
    <dgm:pt modelId="{19E1CFC2-3C9F-944B-90B1-3B48A12DC492}" type="sibTrans" cxnId="{2F3EC7CD-3464-4E47-B190-FA02D06825AB}">
      <dgm:prSet/>
      <dgm:spPr/>
      <dgm:t>
        <a:bodyPr/>
        <a:lstStyle/>
        <a:p>
          <a:endParaRPr lang="en-US"/>
        </a:p>
      </dgm:t>
    </dgm:pt>
    <dgm:pt modelId="{C0DAF922-4B81-A547-84E9-21E376201489}">
      <dgm:prSet phldrT="[Text]" custT="1"/>
      <dgm:spPr/>
      <dgm:t>
        <a:bodyPr/>
        <a:lstStyle/>
        <a:p>
          <a:pPr marL="0"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  <a:latin typeface="Segoe Print" panose="02000800000000000000" pitchFamily="2" charset="0"/>
            </a:rPr>
            <a:t>Transaction Data</a:t>
          </a:r>
        </a:p>
      </dgm:t>
    </dgm:pt>
    <dgm:pt modelId="{C8338072-841A-D74F-8B87-9F45ACF7533C}" type="parTrans" cxnId="{16140378-D352-5A48-BCF8-AFAACC0531F1}">
      <dgm:prSet/>
      <dgm:spPr/>
      <dgm:t>
        <a:bodyPr/>
        <a:lstStyle/>
        <a:p>
          <a:endParaRPr lang="en-US"/>
        </a:p>
      </dgm:t>
    </dgm:pt>
    <dgm:pt modelId="{6C488E6D-5E79-784A-9847-57866753F469}" type="sibTrans" cxnId="{16140378-D352-5A48-BCF8-AFAACC0531F1}">
      <dgm:prSet/>
      <dgm:spPr/>
      <dgm:t>
        <a:bodyPr/>
        <a:lstStyle/>
        <a:p>
          <a:endParaRPr lang="en-US"/>
        </a:p>
      </dgm:t>
    </dgm:pt>
    <dgm:pt modelId="{201FBF19-40C2-9B4D-9588-D2C16C1C8540}">
      <dgm:prSet phldrT="[Text]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dirty="0">
              <a:latin typeface="Segoe Print" panose="02000800000000000000" pitchFamily="2" charset="0"/>
            </a:rPr>
            <a:t>Modeling</a:t>
          </a:r>
        </a:p>
      </dgm:t>
    </dgm:pt>
    <dgm:pt modelId="{DD2875B7-1CE2-6541-A929-53339B4523B8}" type="parTrans" cxnId="{9166BE7F-0014-C64C-83E5-6C5CCEF2F232}">
      <dgm:prSet/>
      <dgm:spPr/>
      <dgm:t>
        <a:bodyPr/>
        <a:lstStyle/>
        <a:p>
          <a:endParaRPr lang="en-US"/>
        </a:p>
      </dgm:t>
    </dgm:pt>
    <dgm:pt modelId="{41380661-E90F-D548-8606-947E0F9E1A91}" type="sibTrans" cxnId="{9166BE7F-0014-C64C-83E5-6C5CCEF2F232}">
      <dgm:prSet/>
      <dgm:spPr/>
      <dgm:t>
        <a:bodyPr/>
        <a:lstStyle/>
        <a:p>
          <a:endParaRPr lang="en-US"/>
        </a:p>
      </dgm:t>
    </dgm:pt>
    <dgm:pt modelId="{0DC26DFC-3AFC-A943-9BB2-6EA50E90F490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>
            <a:spcAft>
              <a:spcPts val="0"/>
            </a:spcAft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Big data processing</a:t>
          </a:r>
        </a:p>
      </dgm:t>
    </dgm:pt>
    <dgm:pt modelId="{765D1818-BDA0-714E-8FCC-5B6A01B33D70}" type="parTrans" cxnId="{96A64133-7EE6-804C-BB61-6CFC3C4733A8}">
      <dgm:prSet/>
      <dgm:spPr/>
      <dgm:t>
        <a:bodyPr/>
        <a:lstStyle/>
        <a:p>
          <a:endParaRPr lang="en-US"/>
        </a:p>
      </dgm:t>
    </dgm:pt>
    <dgm:pt modelId="{0033F284-6359-614A-8118-697FFB98848B}" type="sibTrans" cxnId="{96A64133-7EE6-804C-BB61-6CFC3C4733A8}">
      <dgm:prSet/>
      <dgm:spPr/>
      <dgm:t>
        <a:bodyPr/>
        <a:lstStyle/>
        <a:p>
          <a:endParaRPr lang="en-US"/>
        </a:p>
      </dgm:t>
    </dgm:pt>
    <dgm:pt modelId="{C5527FD6-C98F-0846-9D00-EE71DC9FBAC0}">
      <dgm:prSet phldrT="[Text]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dirty="0">
              <a:latin typeface="Segoe Print" panose="02000800000000000000" pitchFamily="2" charset="0"/>
            </a:rPr>
            <a:t>Data Analysis</a:t>
          </a:r>
        </a:p>
      </dgm:t>
    </dgm:pt>
    <dgm:pt modelId="{5CB384EE-1B8B-A944-A2C8-7804B5AA5B7F}" type="parTrans" cxnId="{3E0A5F64-2C26-3C44-BBF5-F4B06AB06539}">
      <dgm:prSet/>
      <dgm:spPr/>
      <dgm:t>
        <a:bodyPr/>
        <a:lstStyle/>
        <a:p>
          <a:endParaRPr lang="en-US"/>
        </a:p>
      </dgm:t>
    </dgm:pt>
    <dgm:pt modelId="{2B836F4A-0E64-E84F-A8D0-6F8B5AB1488F}" type="sibTrans" cxnId="{3E0A5F64-2C26-3C44-BBF5-F4B06AB06539}">
      <dgm:prSet/>
      <dgm:spPr/>
      <dgm:t>
        <a:bodyPr/>
        <a:lstStyle/>
        <a:p>
          <a:endParaRPr lang="en-US"/>
        </a:p>
      </dgm:t>
    </dgm:pt>
    <dgm:pt modelId="{975037FE-624C-404D-B7A6-E715B48010DE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>
            <a:spcAft>
              <a:spcPts val="0"/>
            </a:spcAft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Point of Purchase Data</a:t>
          </a:r>
        </a:p>
      </dgm:t>
    </dgm:pt>
    <dgm:pt modelId="{5E412BD6-2334-7B42-83A3-32FC63D5C245}" type="parTrans" cxnId="{B0050D2F-FB50-214A-9E88-D77C80F8B175}">
      <dgm:prSet/>
      <dgm:spPr/>
      <dgm:t>
        <a:bodyPr/>
        <a:lstStyle/>
        <a:p>
          <a:endParaRPr lang="en-US"/>
        </a:p>
      </dgm:t>
    </dgm:pt>
    <dgm:pt modelId="{80CA90BE-9A5E-9C47-978D-70F6DA7283AB}" type="sibTrans" cxnId="{B0050D2F-FB50-214A-9E88-D77C80F8B175}">
      <dgm:prSet/>
      <dgm:spPr/>
      <dgm:t>
        <a:bodyPr/>
        <a:lstStyle/>
        <a:p>
          <a:endParaRPr lang="en-US"/>
        </a:p>
      </dgm:t>
    </dgm:pt>
    <dgm:pt modelId="{BF5CE7A0-8FDC-1949-9FB8-88D1C8B71467}">
      <dgm:prSet phldrT="[Text]" custT="1"/>
      <dgm:spPr/>
      <dgm:t>
        <a:bodyPr/>
        <a:lstStyle/>
        <a:p>
          <a:pPr marL="0"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  <a:latin typeface="Segoe Print" panose="02000800000000000000" pitchFamily="2" charset="0"/>
            </a:rPr>
            <a:t>Browsing history</a:t>
          </a:r>
        </a:p>
      </dgm:t>
    </dgm:pt>
    <dgm:pt modelId="{755A2BBD-0D04-7541-8397-FE79B005BA78}" type="parTrans" cxnId="{C8DA6AAC-6DF5-4546-A703-DA681CAC5D30}">
      <dgm:prSet/>
      <dgm:spPr/>
      <dgm:t>
        <a:bodyPr/>
        <a:lstStyle/>
        <a:p>
          <a:endParaRPr lang="en-US"/>
        </a:p>
      </dgm:t>
    </dgm:pt>
    <dgm:pt modelId="{766DCB2A-21BF-9E43-A013-9748702958AF}" type="sibTrans" cxnId="{C8DA6AAC-6DF5-4546-A703-DA681CAC5D30}">
      <dgm:prSet/>
      <dgm:spPr/>
      <dgm:t>
        <a:bodyPr/>
        <a:lstStyle/>
        <a:p>
          <a:endParaRPr lang="en-US"/>
        </a:p>
      </dgm:t>
    </dgm:pt>
    <dgm:pt modelId="{337748AD-8E17-3643-B7F1-5A192B937159}">
      <dgm:prSet phldrT="[Text]" custT="1"/>
      <dgm:spPr/>
      <dgm:t>
        <a:bodyPr/>
        <a:lstStyle/>
        <a:p>
          <a:pPr marL="0"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  <a:latin typeface="Segoe Print" panose="02000800000000000000" pitchFamily="2" charset="0"/>
            </a:rPr>
            <a:t>Mobile activity data</a:t>
          </a:r>
        </a:p>
      </dgm:t>
    </dgm:pt>
    <dgm:pt modelId="{1C45B6CF-99F8-D643-A595-F44CCC8E8FAE}" type="parTrans" cxnId="{4EE99910-E76E-B348-AAA9-34603F35EF45}">
      <dgm:prSet/>
      <dgm:spPr/>
      <dgm:t>
        <a:bodyPr/>
        <a:lstStyle/>
        <a:p>
          <a:endParaRPr lang="en-US"/>
        </a:p>
      </dgm:t>
    </dgm:pt>
    <dgm:pt modelId="{549C03E0-E5DF-914E-9EB2-171CB5F69489}" type="sibTrans" cxnId="{4EE99910-E76E-B348-AAA9-34603F35EF45}">
      <dgm:prSet/>
      <dgm:spPr/>
      <dgm:t>
        <a:bodyPr/>
        <a:lstStyle/>
        <a:p>
          <a:endParaRPr lang="en-US"/>
        </a:p>
      </dgm:t>
    </dgm:pt>
    <dgm:pt modelId="{B830D2F7-84C9-A64F-B0AF-10327ED8B453}">
      <dgm:prSet phldrT="[Text]" custT="1"/>
      <dgm:spPr/>
      <dgm:t>
        <a:bodyPr/>
        <a:lstStyle/>
        <a:p>
          <a:pPr marL="0"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  <a:latin typeface="Segoe Print" panose="02000800000000000000" pitchFamily="2" charset="0"/>
            </a:rPr>
            <a:t>Foot-traffic/in-store receipt data</a:t>
          </a:r>
        </a:p>
      </dgm:t>
    </dgm:pt>
    <dgm:pt modelId="{154111E1-CB20-E548-AD63-31507EA64FBE}" type="parTrans" cxnId="{C3CB09DA-0160-AC48-BA48-29BCF6556211}">
      <dgm:prSet/>
      <dgm:spPr/>
      <dgm:t>
        <a:bodyPr/>
        <a:lstStyle/>
        <a:p>
          <a:endParaRPr lang="en-US"/>
        </a:p>
      </dgm:t>
    </dgm:pt>
    <dgm:pt modelId="{08AB6610-75C2-2E47-8DE3-B810E8E697EF}" type="sibTrans" cxnId="{C3CB09DA-0160-AC48-BA48-29BCF6556211}">
      <dgm:prSet/>
      <dgm:spPr/>
      <dgm:t>
        <a:bodyPr/>
        <a:lstStyle/>
        <a:p>
          <a:endParaRPr lang="en-US"/>
        </a:p>
      </dgm:t>
    </dgm:pt>
    <dgm:pt modelId="{6C1ED413-5624-4542-9404-097D80C052ED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>
            <a:spcAft>
              <a:spcPts val="0"/>
            </a:spcAft>
          </a:pPr>
          <a:endParaRPr lang="en-US" sz="1200" kern="1200" dirty="0">
            <a:solidFill>
              <a:schemeClr val="tx2"/>
            </a:solidFill>
            <a:latin typeface="Segoe Print" panose="02000800000000000000" pitchFamily="2" charset="0"/>
            <a:ea typeface="+mn-ea"/>
            <a:cs typeface="+mn-cs"/>
          </a:endParaRPr>
        </a:p>
      </dgm:t>
    </dgm:pt>
    <dgm:pt modelId="{2F82BF39-6168-D14F-AAF1-AE64C71241EB}" type="parTrans" cxnId="{D69DF4C3-AD07-C348-AA61-364BB193E33C}">
      <dgm:prSet/>
      <dgm:spPr/>
      <dgm:t>
        <a:bodyPr/>
        <a:lstStyle/>
        <a:p>
          <a:endParaRPr lang="en-US"/>
        </a:p>
      </dgm:t>
    </dgm:pt>
    <dgm:pt modelId="{85960858-15CA-B84B-9E54-8892D2120E3D}" type="sibTrans" cxnId="{D69DF4C3-AD07-C348-AA61-364BB193E33C}">
      <dgm:prSet/>
      <dgm:spPr/>
      <dgm:t>
        <a:bodyPr/>
        <a:lstStyle/>
        <a:p>
          <a:endParaRPr lang="en-US"/>
        </a:p>
      </dgm:t>
    </dgm:pt>
    <dgm:pt modelId="{E34E8730-358E-5341-9A0E-34914D47C454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>
            <a:spcAft>
              <a:spcPts val="0"/>
            </a:spcAft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Machine Learning </a:t>
          </a:r>
        </a:p>
      </dgm:t>
    </dgm:pt>
    <dgm:pt modelId="{52893FF0-9F26-2F41-BAB9-713E0BFB3651}" type="parTrans" cxnId="{C055DCFF-B048-1944-9807-F72D0721E035}">
      <dgm:prSet/>
      <dgm:spPr/>
      <dgm:t>
        <a:bodyPr/>
        <a:lstStyle/>
        <a:p>
          <a:endParaRPr lang="en-US"/>
        </a:p>
      </dgm:t>
    </dgm:pt>
    <dgm:pt modelId="{A8EB7C09-6FE4-8540-9B51-33A1EA627980}" type="sibTrans" cxnId="{C055DCFF-B048-1944-9807-F72D0721E035}">
      <dgm:prSet/>
      <dgm:spPr/>
      <dgm:t>
        <a:bodyPr/>
        <a:lstStyle/>
        <a:p>
          <a:endParaRPr lang="en-US"/>
        </a:p>
      </dgm:t>
    </dgm:pt>
    <dgm:pt modelId="{495A7038-AAD3-C441-BD4A-402B1CF94303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>
            <a:spcAft>
              <a:spcPts val="0"/>
            </a:spcAft>
          </a:pPr>
          <a:r>
            <a:rPr lang="en-US" sz="11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Prediction/Regression</a:t>
          </a:r>
        </a:p>
      </dgm:t>
    </dgm:pt>
    <dgm:pt modelId="{B08E1602-D100-7548-AC88-E575771EE4CB}" type="parTrans" cxnId="{CF271033-C201-0E49-906A-ECFECA44D44A}">
      <dgm:prSet/>
      <dgm:spPr/>
      <dgm:t>
        <a:bodyPr/>
        <a:lstStyle/>
        <a:p>
          <a:endParaRPr lang="en-US"/>
        </a:p>
      </dgm:t>
    </dgm:pt>
    <dgm:pt modelId="{66567A1C-BF00-9F42-B1DA-93FF1BED962C}" type="sibTrans" cxnId="{CF271033-C201-0E49-906A-ECFECA44D44A}">
      <dgm:prSet/>
      <dgm:spPr/>
      <dgm:t>
        <a:bodyPr/>
        <a:lstStyle/>
        <a:p>
          <a:endParaRPr lang="en-US"/>
        </a:p>
      </dgm:t>
    </dgm:pt>
    <dgm:pt modelId="{9C8B3EFD-8B05-1842-A6D7-AB710FCCC154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>
            <a:spcAft>
              <a:spcPts val="0"/>
            </a:spcAft>
          </a:pPr>
          <a:r>
            <a:rPr lang="en-US" sz="11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Clustering</a:t>
          </a:r>
        </a:p>
      </dgm:t>
    </dgm:pt>
    <dgm:pt modelId="{809900AE-FF10-8648-9262-051B4BD34F0D}" type="parTrans" cxnId="{CAD9D25B-B572-3545-8FB6-2403D9273678}">
      <dgm:prSet/>
      <dgm:spPr/>
      <dgm:t>
        <a:bodyPr/>
        <a:lstStyle/>
        <a:p>
          <a:endParaRPr lang="en-US"/>
        </a:p>
      </dgm:t>
    </dgm:pt>
    <dgm:pt modelId="{C9D11E50-082F-BB43-B0B3-701EE3030932}" type="sibTrans" cxnId="{CAD9D25B-B572-3545-8FB6-2403D9273678}">
      <dgm:prSet/>
      <dgm:spPr/>
      <dgm:t>
        <a:bodyPr/>
        <a:lstStyle/>
        <a:p>
          <a:endParaRPr lang="en-US"/>
        </a:p>
      </dgm:t>
    </dgm:pt>
    <dgm:pt modelId="{48E15B79-0911-8C4A-B940-41A7154A49E8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>
            <a:spcAft>
              <a:spcPts val="0"/>
            </a:spcAft>
          </a:pPr>
          <a:r>
            <a:rPr lang="en-US" sz="11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Deep Learning</a:t>
          </a:r>
        </a:p>
      </dgm:t>
    </dgm:pt>
    <dgm:pt modelId="{9F3C173D-8910-CE4C-B6E0-5749D2529848}" type="parTrans" cxnId="{AC3A76FB-9A0F-D74F-9BEC-72E5D48C631B}">
      <dgm:prSet/>
      <dgm:spPr/>
      <dgm:t>
        <a:bodyPr/>
        <a:lstStyle/>
        <a:p>
          <a:endParaRPr lang="en-US"/>
        </a:p>
      </dgm:t>
    </dgm:pt>
    <dgm:pt modelId="{39A221BC-41C0-694B-8420-3A86823B7D37}" type="sibTrans" cxnId="{AC3A76FB-9A0F-D74F-9BEC-72E5D48C631B}">
      <dgm:prSet/>
      <dgm:spPr/>
      <dgm:t>
        <a:bodyPr/>
        <a:lstStyle/>
        <a:p>
          <a:endParaRPr lang="en-US"/>
        </a:p>
      </dgm:t>
    </dgm:pt>
    <dgm:pt modelId="{458D3D86-2D2C-404B-9114-803BC2A158CA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>
            <a:spcAft>
              <a:spcPts val="0"/>
            </a:spcAft>
          </a:pPr>
          <a:r>
            <a:rPr lang="en-US" sz="11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Data Analytics</a:t>
          </a:r>
        </a:p>
      </dgm:t>
    </dgm:pt>
    <dgm:pt modelId="{8F3CCBAA-67FC-0441-A114-D46359727722}" type="parTrans" cxnId="{3F177351-53F1-3240-8986-FFCF9B09F716}">
      <dgm:prSet/>
      <dgm:spPr/>
      <dgm:t>
        <a:bodyPr/>
        <a:lstStyle/>
        <a:p>
          <a:endParaRPr lang="en-US"/>
        </a:p>
      </dgm:t>
    </dgm:pt>
    <dgm:pt modelId="{7D3BCB98-F418-9142-A1F7-61D3CD84BFF2}" type="sibTrans" cxnId="{3F177351-53F1-3240-8986-FFCF9B09F716}">
      <dgm:prSet/>
      <dgm:spPr/>
      <dgm:t>
        <a:bodyPr/>
        <a:lstStyle/>
        <a:p>
          <a:endParaRPr lang="en-US"/>
        </a:p>
      </dgm:t>
    </dgm:pt>
    <dgm:pt modelId="{0F6BD4C1-5E0A-8840-9F7A-20696CF295B0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>
            <a:spcAft>
              <a:spcPts val="0"/>
            </a:spcAft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Inventory &amp; Orders</a:t>
          </a:r>
        </a:p>
      </dgm:t>
    </dgm:pt>
    <dgm:pt modelId="{C37AC835-B74A-D442-8B43-23D9A7D06C3E}" type="parTrans" cxnId="{B4794B21-C333-2946-8516-E2ABEC4868F6}">
      <dgm:prSet/>
      <dgm:spPr/>
      <dgm:t>
        <a:bodyPr/>
        <a:lstStyle/>
        <a:p>
          <a:endParaRPr lang="en-US"/>
        </a:p>
      </dgm:t>
    </dgm:pt>
    <dgm:pt modelId="{5F8B0AD5-1680-034F-8DF5-6EFFD3A637FD}" type="sibTrans" cxnId="{B4794B21-C333-2946-8516-E2ABEC4868F6}">
      <dgm:prSet/>
      <dgm:spPr/>
      <dgm:t>
        <a:bodyPr/>
        <a:lstStyle/>
        <a:p>
          <a:endParaRPr lang="en-US"/>
        </a:p>
      </dgm:t>
    </dgm:pt>
    <dgm:pt modelId="{928B189A-49CF-C343-B580-E71F1A9B0A16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>
            <a:spcAft>
              <a:spcPts val="0"/>
            </a:spcAft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Cust. Behaviors</a:t>
          </a:r>
        </a:p>
      </dgm:t>
    </dgm:pt>
    <dgm:pt modelId="{503100C6-1237-734D-9E75-A47C1A3A8973}" type="parTrans" cxnId="{BC6443B5-0B03-0C4E-A7FE-4D3F43111BCD}">
      <dgm:prSet/>
      <dgm:spPr/>
      <dgm:t>
        <a:bodyPr/>
        <a:lstStyle/>
        <a:p>
          <a:endParaRPr lang="en-US"/>
        </a:p>
      </dgm:t>
    </dgm:pt>
    <dgm:pt modelId="{AF80ACD7-EED1-C647-A48F-B8A88D28A8B0}" type="sibTrans" cxnId="{BC6443B5-0B03-0C4E-A7FE-4D3F43111BCD}">
      <dgm:prSet/>
      <dgm:spPr/>
      <dgm:t>
        <a:bodyPr/>
        <a:lstStyle/>
        <a:p>
          <a:endParaRPr lang="en-US"/>
        </a:p>
      </dgm:t>
    </dgm:pt>
    <dgm:pt modelId="{E8F82E28-213C-C745-9F69-F652CC0DD684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>
            <a:spcAft>
              <a:spcPts val="0"/>
            </a:spcAft>
          </a:pPr>
          <a:endParaRPr lang="en-US" sz="1200" kern="1200" dirty="0">
            <a:solidFill>
              <a:schemeClr val="tx2"/>
            </a:solidFill>
            <a:latin typeface="Segoe Print" panose="02000800000000000000" pitchFamily="2" charset="0"/>
            <a:ea typeface="+mn-ea"/>
            <a:cs typeface="+mn-cs"/>
          </a:endParaRPr>
        </a:p>
      </dgm:t>
    </dgm:pt>
    <dgm:pt modelId="{D97DFEAA-B5B5-0043-8A2E-287A3FAF52DF}" type="parTrans" cxnId="{39262FDB-E4CD-CC44-905A-A42FDE295997}">
      <dgm:prSet/>
      <dgm:spPr/>
      <dgm:t>
        <a:bodyPr/>
        <a:lstStyle/>
        <a:p>
          <a:endParaRPr lang="en-US"/>
        </a:p>
      </dgm:t>
    </dgm:pt>
    <dgm:pt modelId="{1DD87BC5-1508-CF4B-9F61-6C7CE8A14693}" type="sibTrans" cxnId="{39262FDB-E4CD-CC44-905A-A42FDE295997}">
      <dgm:prSet/>
      <dgm:spPr/>
      <dgm:t>
        <a:bodyPr/>
        <a:lstStyle/>
        <a:p>
          <a:endParaRPr lang="en-US"/>
        </a:p>
      </dgm:t>
    </dgm:pt>
    <dgm:pt modelId="{AF186BB7-86A1-7D46-BF82-CEE692C866D1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>
            <a:spcAft>
              <a:spcPts val="0"/>
            </a:spcAft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Cust. Association rules</a:t>
          </a:r>
        </a:p>
      </dgm:t>
    </dgm:pt>
    <dgm:pt modelId="{AE44D3DC-39E2-0C44-A49C-D4CC28535A3D}" type="parTrans" cxnId="{9CE0BF4C-CA8E-774F-94E5-6214C430338D}">
      <dgm:prSet/>
      <dgm:spPr/>
      <dgm:t>
        <a:bodyPr/>
        <a:lstStyle/>
        <a:p>
          <a:endParaRPr lang="en-US"/>
        </a:p>
      </dgm:t>
    </dgm:pt>
    <dgm:pt modelId="{BC9238DC-CDD3-194D-A801-F7E80EF98FDA}" type="sibTrans" cxnId="{9CE0BF4C-CA8E-774F-94E5-6214C430338D}">
      <dgm:prSet/>
      <dgm:spPr/>
      <dgm:t>
        <a:bodyPr/>
        <a:lstStyle/>
        <a:p>
          <a:endParaRPr lang="en-US"/>
        </a:p>
      </dgm:t>
    </dgm:pt>
    <dgm:pt modelId="{80D46639-92B6-2A46-AC09-E0C8BA4B052F}">
      <dgm:prSet phldrT="[Text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>
            <a:spcAft>
              <a:spcPts val="0"/>
            </a:spcAft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Segmentation/Profiling</a:t>
          </a:r>
        </a:p>
      </dgm:t>
    </dgm:pt>
    <dgm:pt modelId="{9B979AA1-5EE9-7347-99C1-3652D1919543}" type="parTrans" cxnId="{0ED41321-6114-9E4C-B2D1-1C109F574245}">
      <dgm:prSet/>
      <dgm:spPr/>
      <dgm:t>
        <a:bodyPr/>
        <a:lstStyle/>
        <a:p>
          <a:endParaRPr lang="en-US"/>
        </a:p>
      </dgm:t>
    </dgm:pt>
    <dgm:pt modelId="{8B2643DD-7459-3844-80CB-5AB697EB7521}" type="sibTrans" cxnId="{0ED41321-6114-9E4C-B2D1-1C109F574245}">
      <dgm:prSet/>
      <dgm:spPr/>
      <dgm:t>
        <a:bodyPr/>
        <a:lstStyle/>
        <a:p>
          <a:endParaRPr lang="en-US"/>
        </a:p>
      </dgm:t>
    </dgm:pt>
    <dgm:pt modelId="{0DA80FAE-A4F5-2D4F-AADD-D9520E690494}" type="pres">
      <dgm:prSet presAssocID="{24CE351B-44B5-C84C-B680-0B267D5611FF}" presName="rootnode" presStyleCnt="0">
        <dgm:presLayoutVars>
          <dgm:chMax/>
          <dgm:chPref/>
          <dgm:dir/>
          <dgm:animLvl val="lvl"/>
        </dgm:presLayoutVars>
      </dgm:prSet>
      <dgm:spPr/>
    </dgm:pt>
    <dgm:pt modelId="{EDF2B9C9-5DB8-9E4D-BDE3-E494CA27A1A3}" type="pres">
      <dgm:prSet presAssocID="{78DD8E63-72FF-2F41-B52F-80D6F908ACD9}" presName="composite" presStyleCnt="0"/>
      <dgm:spPr/>
    </dgm:pt>
    <dgm:pt modelId="{6E2C3BEC-A439-D74C-89D8-A4F741C03DB3}" type="pres">
      <dgm:prSet presAssocID="{78DD8E63-72FF-2F41-B52F-80D6F908ACD9}" presName="bentUpArrow1" presStyleLbl="alignImgPlace1" presStyleIdx="0" presStyleCnt="2"/>
      <dgm:spPr>
        <a:solidFill>
          <a:schemeClr val="accent1">
            <a:tint val="50000"/>
            <a:hueOff val="0"/>
            <a:satOff val="0"/>
            <a:lumOff val="0"/>
            <a:alpha val="80000"/>
          </a:schemeClr>
        </a:solidFill>
      </dgm:spPr>
    </dgm:pt>
    <dgm:pt modelId="{E71E8E13-4D58-9048-9BE4-770AF73B50E0}" type="pres">
      <dgm:prSet presAssocID="{78DD8E63-72FF-2F41-B52F-80D6F908AC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2D7AD53-D107-0440-ABDE-7E054E3AF850}" type="pres">
      <dgm:prSet presAssocID="{78DD8E63-72FF-2F41-B52F-80D6F908ACD9}" presName="ChildText" presStyleLbl="revTx" presStyleIdx="0" presStyleCnt="3" custScaleX="138674" custLinFactNeighborX="22440">
        <dgm:presLayoutVars>
          <dgm:chMax val="0"/>
          <dgm:chPref val="0"/>
          <dgm:bulletEnabled val="1"/>
        </dgm:presLayoutVars>
      </dgm:prSet>
      <dgm:spPr/>
    </dgm:pt>
    <dgm:pt modelId="{FF7A6469-6F21-9F44-94BB-006F4C2ABA2E}" type="pres">
      <dgm:prSet presAssocID="{19E1CFC2-3C9F-944B-90B1-3B48A12DC492}" presName="sibTrans" presStyleCnt="0"/>
      <dgm:spPr/>
    </dgm:pt>
    <dgm:pt modelId="{D941A12E-CEE1-8E4C-90FB-884B21155879}" type="pres">
      <dgm:prSet presAssocID="{201FBF19-40C2-9B4D-9588-D2C16C1C8540}" presName="composite" presStyleCnt="0"/>
      <dgm:spPr/>
    </dgm:pt>
    <dgm:pt modelId="{7EA19D32-D618-1642-90A5-5A55C9E43367}" type="pres">
      <dgm:prSet presAssocID="{201FBF19-40C2-9B4D-9588-D2C16C1C8540}" presName="bentUpArrow1" presStyleLbl="alignImgPlace1" presStyleIdx="1" presStyleCnt="2"/>
      <dgm:spPr>
        <a:solidFill>
          <a:schemeClr val="accent1">
            <a:tint val="50000"/>
            <a:hueOff val="0"/>
            <a:satOff val="0"/>
            <a:lumOff val="0"/>
            <a:alpha val="80000"/>
          </a:schemeClr>
        </a:solidFill>
      </dgm:spPr>
    </dgm:pt>
    <dgm:pt modelId="{784F6806-77B6-9D4F-942E-C473DE9A745C}" type="pres">
      <dgm:prSet presAssocID="{201FBF19-40C2-9B4D-9588-D2C16C1C854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32F4C8A-87A0-F040-9F0D-1CA6DDD2642E}" type="pres">
      <dgm:prSet presAssocID="{201FBF19-40C2-9B4D-9588-D2C16C1C8540}" presName="ChildText" presStyleLbl="revTx" presStyleIdx="1" presStyleCnt="3" custScaleX="109346" custLinFactNeighborX="4080">
        <dgm:presLayoutVars>
          <dgm:chMax val="0"/>
          <dgm:chPref val="0"/>
          <dgm:bulletEnabled val="1"/>
        </dgm:presLayoutVars>
      </dgm:prSet>
      <dgm:spPr>
        <a:xfrm>
          <a:off x="5141378" y="2053271"/>
          <a:ext cx="1723981" cy="1341024"/>
        </a:xfrm>
        <a:prstGeom prst="rect">
          <a:avLst/>
        </a:prstGeom>
      </dgm:spPr>
    </dgm:pt>
    <dgm:pt modelId="{2D203DA9-70DB-F244-AE09-4382A0D6B7AE}" type="pres">
      <dgm:prSet presAssocID="{41380661-E90F-D548-8606-947E0F9E1A91}" presName="sibTrans" presStyleCnt="0"/>
      <dgm:spPr/>
    </dgm:pt>
    <dgm:pt modelId="{27AC87A9-F715-0240-A504-7096E1FD74D1}" type="pres">
      <dgm:prSet presAssocID="{C5527FD6-C98F-0846-9D00-EE71DC9FBAC0}" presName="composite" presStyleCnt="0"/>
      <dgm:spPr/>
    </dgm:pt>
    <dgm:pt modelId="{92F40963-2A02-D543-8E56-33EC325C94BA}" type="pres">
      <dgm:prSet presAssocID="{C5527FD6-C98F-0846-9D00-EE71DC9FBAC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1172C28-35F6-2442-BC42-64BC9773732E}" type="pres">
      <dgm:prSet presAssocID="{C5527FD6-C98F-0846-9D00-EE71DC9FBAC0}" presName="FinalChildText" presStyleLbl="revTx" presStyleIdx="2" presStyleCnt="3" custScaleX="135148" custLinFactNeighborX="19380" custLinFactNeighborY="-1869">
        <dgm:presLayoutVars>
          <dgm:chMax val="0"/>
          <dgm:chPref val="0"/>
          <dgm:bulletEnabled val="1"/>
        </dgm:presLayoutVars>
      </dgm:prSet>
      <dgm:spPr>
        <a:xfrm>
          <a:off x="7106667" y="3917080"/>
          <a:ext cx="1723981" cy="1341024"/>
        </a:xfrm>
        <a:prstGeom prst="rect">
          <a:avLst/>
        </a:prstGeom>
      </dgm:spPr>
    </dgm:pt>
  </dgm:ptLst>
  <dgm:cxnLst>
    <dgm:cxn modelId="{2BF63B08-3749-6B49-89C1-A24C164EC0A8}" type="presOf" srcId="{B830D2F7-84C9-A64F-B0AF-10327ED8B453}" destId="{82D7AD53-D107-0440-ABDE-7E054E3AF850}" srcOrd="0" destOrd="3" presId="urn:microsoft.com/office/officeart/2005/8/layout/StepDownProcess"/>
    <dgm:cxn modelId="{4EE99910-E76E-B348-AAA9-34603F35EF45}" srcId="{78DD8E63-72FF-2F41-B52F-80D6F908ACD9}" destId="{337748AD-8E17-3643-B7F1-5A192B937159}" srcOrd="2" destOrd="0" parTransId="{1C45B6CF-99F8-D643-A595-F44CCC8E8FAE}" sibTransId="{549C03E0-E5DF-914E-9EB2-171CB5F69489}"/>
    <dgm:cxn modelId="{8F39B411-8E90-2742-AD0B-A4F13CF37712}" type="presOf" srcId="{78DD8E63-72FF-2F41-B52F-80D6F908ACD9}" destId="{E71E8E13-4D58-9048-9BE4-770AF73B50E0}" srcOrd="0" destOrd="0" presId="urn:microsoft.com/office/officeart/2005/8/layout/StepDownProcess"/>
    <dgm:cxn modelId="{0ED41321-6114-9E4C-B2D1-1C109F574245}" srcId="{C5527FD6-C98F-0846-9D00-EE71DC9FBAC0}" destId="{80D46639-92B6-2A46-AC09-E0C8BA4B052F}" srcOrd="4" destOrd="0" parTransId="{9B979AA1-5EE9-7347-99C1-3652D1919543}" sibTransId="{8B2643DD-7459-3844-80CB-5AB697EB7521}"/>
    <dgm:cxn modelId="{B4794B21-C333-2946-8516-E2ABEC4868F6}" srcId="{C5527FD6-C98F-0846-9D00-EE71DC9FBAC0}" destId="{0F6BD4C1-5E0A-8840-9F7A-20696CF295B0}" srcOrd="1" destOrd="0" parTransId="{C37AC835-B74A-D442-8B43-23D9A7D06C3E}" sibTransId="{5F8B0AD5-1680-034F-8DF5-6EFFD3A637FD}"/>
    <dgm:cxn modelId="{B0050D2F-FB50-214A-9E88-D77C80F8B175}" srcId="{C5527FD6-C98F-0846-9D00-EE71DC9FBAC0}" destId="{975037FE-624C-404D-B7A6-E715B48010DE}" srcOrd="0" destOrd="0" parTransId="{5E412BD6-2334-7B42-83A3-32FC63D5C245}" sibTransId="{80CA90BE-9A5E-9C47-978D-70F6DA7283AB}"/>
    <dgm:cxn modelId="{CF271033-C201-0E49-906A-ECFECA44D44A}" srcId="{E34E8730-358E-5341-9A0E-34914D47C454}" destId="{495A7038-AAD3-C441-BD4A-402B1CF94303}" srcOrd="0" destOrd="0" parTransId="{B08E1602-D100-7548-AC88-E575771EE4CB}" sibTransId="{66567A1C-BF00-9F42-B1DA-93FF1BED962C}"/>
    <dgm:cxn modelId="{96A64133-7EE6-804C-BB61-6CFC3C4733A8}" srcId="{201FBF19-40C2-9B4D-9588-D2C16C1C8540}" destId="{0DC26DFC-3AFC-A943-9BB2-6EA50E90F490}" srcOrd="0" destOrd="0" parTransId="{765D1818-BDA0-714E-8FCC-5B6A01B33D70}" sibTransId="{0033F284-6359-614A-8118-697FFB98848B}"/>
    <dgm:cxn modelId="{82AD7036-094E-6647-A33C-D51808643C56}" type="presOf" srcId="{48E15B79-0911-8C4A-B940-41A7154A49E8}" destId="{A32F4C8A-87A0-F040-9F0D-1CA6DDD2642E}" srcOrd="0" destOrd="4" presId="urn:microsoft.com/office/officeart/2005/8/layout/StepDownProcess"/>
    <dgm:cxn modelId="{559A1C38-6BF7-9F47-A61A-9B6675881F2B}" type="presOf" srcId="{C0DAF922-4B81-A547-84E9-21E376201489}" destId="{82D7AD53-D107-0440-ABDE-7E054E3AF850}" srcOrd="0" destOrd="0" presId="urn:microsoft.com/office/officeart/2005/8/layout/StepDownProcess"/>
    <dgm:cxn modelId="{0A440644-7522-8F42-9AE8-D0949F6F1338}" type="presOf" srcId="{BF5CE7A0-8FDC-1949-9FB8-88D1C8B71467}" destId="{82D7AD53-D107-0440-ABDE-7E054E3AF850}" srcOrd="0" destOrd="1" presId="urn:microsoft.com/office/officeart/2005/8/layout/StepDownProcess"/>
    <dgm:cxn modelId="{FAA1AC45-1207-F642-A52F-A142D8922325}" type="presOf" srcId="{0DC26DFC-3AFC-A943-9BB2-6EA50E90F490}" destId="{A32F4C8A-87A0-F040-9F0D-1CA6DDD2642E}" srcOrd="0" destOrd="0" presId="urn:microsoft.com/office/officeart/2005/8/layout/StepDownProcess"/>
    <dgm:cxn modelId="{7956594B-6F06-6A45-9776-C8B8957C75F1}" type="presOf" srcId="{E34E8730-358E-5341-9A0E-34914D47C454}" destId="{A32F4C8A-87A0-F040-9F0D-1CA6DDD2642E}" srcOrd="0" destOrd="1" presId="urn:microsoft.com/office/officeart/2005/8/layout/StepDownProcess"/>
    <dgm:cxn modelId="{9CE0BF4C-CA8E-774F-94E5-6214C430338D}" srcId="{C5527FD6-C98F-0846-9D00-EE71DC9FBAC0}" destId="{AF186BB7-86A1-7D46-BF82-CEE692C866D1}" srcOrd="3" destOrd="0" parTransId="{AE44D3DC-39E2-0C44-A49C-D4CC28535A3D}" sibTransId="{BC9238DC-CDD3-194D-A801-F7E80EF98FDA}"/>
    <dgm:cxn modelId="{92EC394E-29CB-264F-9536-1B78970DAA94}" type="presOf" srcId="{6C1ED413-5624-4542-9404-097D80C052ED}" destId="{A32F4C8A-87A0-F040-9F0D-1CA6DDD2642E}" srcOrd="0" destOrd="6" presId="urn:microsoft.com/office/officeart/2005/8/layout/StepDownProcess"/>
    <dgm:cxn modelId="{3F177351-53F1-3240-8986-FFCF9B09F716}" srcId="{E34E8730-358E-5341-9A0E-34914D47C454}" destId="{458D3D86-2D2C-404B-9114-803BC2A158CA}" srcOrd="3" destOrd="0" parTransId="{8F3CCBAA-67FC-0441-A114-D46359727722}" sibTransId="{7D3BCB98-F418-9142-A1F7-61D3CD84BFF2}"/>
    <dgm:cxn modelId="{FBFC2759-73BF-4548-859F-D66FF82EE9F0}" type="presOf" srcId="{458D3D86-2D2C-404B-9114-803BC2A158CA}" destId="{A32F4C8A-87A0-F040-9F0D-1CA6DDD2642E}" srcOrd="0" destOrd="5" presId="urn:microsoft.com/office/officeart/2005/8/layout/StepDownProcess"/>
    <dgm:cxn modelId="{CAD9D25B-B572-3545-8FB6-2403D9273678}" srcId="{E34E8730-358E-5341-9A0E-34914D47C454}" destId="{9C8B3EFD-8B05-1842-A6D7-AB710FCCC154}" srcOrd="1" destOrd="0" parTransId="{809900AE-FF10-8648-9262-051B4BD34F0D}" sibTransId="{C9D11E50-082F-BB43-B0B3-701EE3030932}"/>
    <dgm:cxn modelId="{78C4BE62-BA28-D24A-888A-A75F36333D5C}" type="presOf" srcId="{0F6BD4C1-5E0A-8840-9F7A-20696CF295B0}" destId="{51172C28-35F6-2442-BC42-64BC9773732E}" srcOrd="0" destOrd="1" presId="urn:microsoft.com/office/officeart/2005/8/layout/StepDownProcess"/>
    <dgm:cxn modelId="{3E0A5F64-2C26-3C44-BBF5-F4B06AB06539}" srcId="{24CE351B-44B5-C84C-B680-0B267D5611FF}" destId="{C5527FD6-C98F-0846-9D00-EE71DC9FBAC0}" srcOrd="2" destOrd="0" parTransId="{5CB384EE-1B8B-A944-A2C8-7804B5AA5B7F}" sibTransId="{2B836F4A-0E64-E84F-A8D0-6F8B5AB1488F}"/>
    <dgm:cxn modelId="{16140378-D352-5A48-BCF8-AFAACC0531F1}" srcId="{78DD8E63-72FF-2F41-B52F-80D6F908ACD9}" destId="{C0DAF922-4B81-A547-84E9-21E376201489}" srcOrd="0" destOrd="0" parTransId="{C8338072-841A-D74F-8B87-9F45ACF7533C}" sibTransId="{6C488E6D-5E79-784A-9847-57866753F469}"/>
    <dgm:cxn modelId="{9166BE7F-0014-C64C-83E5-6C5CCEF2F232}" srcId="{24CE351B-44B5-C84C-B680-0B267D5611FF}" destId="{201FBF19-40C2-9B4D-9588-D2C16C1C8540}" srcOrd="1" destOrd="0" parTransId="{DD2875B7-1CE2-6541-A929-53339B4523B8}" sibTransId="{41380661-E90F-D548-8606-947E0F9E1A91}"/>
    <dgm:cxn modelId="{60CE288C-786F-EE4C-8B16-069DCFDCA1EB}" type="presOf" srcId="{495A7038-AAD3-C441-BD4A-402B1CF94303}" destId="{A32F4C8A-87A0-F040-9F0D-1CA6DDD2642E}" srcOrd="0" destOrd="2" presId="urn:microsoft.com/office/officeart/2005/8/layout/StepDownProcess"/>
    <dgm:cxn modelId="{28483699-5865-E74C-AD27-927D8915C12B}" type="presOf" srcId="{928B189A-49CF-C343-B580-E71F1A9B0A16}" destId="{51172C28-35F6-2442-BC42-64BC9773732E}" srcOrd="0" destOrd="2" presId="urn:microsoft.com/office/officeart/2005/8/layout/StepDownProcess"/>
    <dgm:cxn modelId="{14D5679C-356A-8444-8D23-522AA3C4EDD1}" type="presOf" srcId="{975037FE-624C-404D-B7A6-E715B48010DE}" destId="{51172C28-35F6-2442-BC42-64BC9773732E}" srcOrd="0" destOrd="0" presId="urn:microsoft.com/office/officeart/2005/8/layout/StepDownProcess"/>
    <dgm:cxn modelId="{FB05F39E-E09E-0945-A90E-B5D777C3A63B}" type="presOf" srcId="{337748AD-8E17-3643-B7F1-5A192B937159}" destId="{82D7AD53-D107-0440-ABDE-7E054E3AF850}" srcOrd="0" destOrd="2" presId="urn:microsoft.com/office/officeart/2005/8/layout/StepDownProcess"/>
    <dgm:cxn modelId="{AB02D7A9-BD3A-F441-84CE-4D73282F4FF7}" type="presOf" srcId="{AF186BB7-86A1-7D46-BF82-CEE692C866D1}" destId="{51172C28-35F6-2442-BC42-64BC9773732E}" srcOrd="0" destOrd="3" presId="urn:microsoft.com/office/officeart/2005/8/layout/StepDownProcess"/>
    <dgm:cxn modelId="{C8DA6AAC-6DF5-4546-A703-DA681CAC5D30}" srcId="{78DD8E63-72FF-2F41-B52F-80D6F908ACD9}" destId="{BF5CE7A0-8FDC-1949-9FB8-88D1C8B71467}" srcOrd="1" destOrd="0" parTransId="{755A2BBD-0D04-7541-8397-FE79B005BA78}" sibTransId="{766DCB2A-21BF-9E43-A013-9748702958AF}"/>
    <dgm:cxn modelId="{BC6443B5-0B03-0C4E-A7FE-4D3F43111BCD}" srcId="{C5527FD6-C98F-0846-9D00-EE71DC9FBAC0}" destId="{928B189A-49CF-C343-B580-E71F1A9B0A16}" srcOrd="2" destOrd="0" parTransId="{503100C6-1237-734D-9E75-A47C1A3A8973}" sibTransId="{AF80ACD7-EED1-C647-A48F-B8A88D28A8B0}"/>
    <dgm:cxn modelId="{D69DF4C3-AD07-C348-AA61-364BB193E33C}" srcId="{201FBF19-40C2-9B4D-9588-D2C16C1C8540}" destId="{6C1ED413-5624-4542-9404-097D80C052ED}" srcOrd="2" destOrd="0" parTransId="{2F82BF39-6168-D14F-AAF1-AE64C71241EB}" sibTransId="{85960858-15CA-B84B-9E54-8892D2120E3D}"/>
    <dgm:cxn modelId="{CF75B1C4-4C2B-0641-BA66-4FA917094162}" type="presOf" srcId="{C5527FD6-C98F-0846-9D00-EE71DC9FBAC0}" destId="{92F40963-2A02-D543-8E56-33EC325C94BA}" srcOrd="0" destOrd="0" presId="urn:microsoft.com/office/officeart/2005/8/layout/StepDownProcess"/>
    <dgm:cxn modelId="{983B87CA-F1B4-5A40-8BA4-20D9CEE33EA7}" type="presOf" srcId="{9C8B3EFD-8B05-1842-A6D7-AB710FCCC154}" destId="{A32F4C8A-87A0-F040-9F0D-1CA6DDD2642E}" srcOrd="0" destOrd="3" presId="urn:microsoft.com/office/officeart/2005/8/layout/StepDownProcess"/>
    <dgm:cxn modelId="{2F3EC7CD-3464-4E47-B190-FA02D06825AB}" srcId="{24CE351B-44B5-C84C-B680-0B267D5611FF}" destId="{78DD8E63-72FF-2F41-B52F-80D6F908ACD9}" srcOrd="0" destOrd="0" parTransId="{6C9E5D83-3C4D-5349-82CC-6CD74AF1AD0C}" sibTransId="{19E1CFC2-3C9F-944B-90B1-3B48A12DC492}"/>
    <dgm:cxn modelId="{C3CB09DA-0160-AC48-BA48-29BCF6556211}" srcId="{78DD8E63-72FF-2F41-B52F-80D6F908ACD9}" destId="{B830D2F7-84C9-A64F-B0AF-10327ED8B453}" srcOrd="3" destOrd="0" parTransId="{154111E1-CB20-E548-AD63-31507EA64FBE}" sibTransId="{08AB6610-75C2-2E47-8DE3-B810E8E697EF}"/>
    <dgm:cxn modelId="{39262FDB-E4CD-CC44-905A-A42FDE295997}" srcId="{C5527FD6-C98F-0846-9D00-EE71DC9FBAC0}" destId="{E8F82E28-213C-C745-9F69-F652CC0DD684}" srcOrd="5" destOrd="0" parTransId="{D97DFEAA-B5B5-0043-8A2E-287A3FAF52DF}" sibTransId="{1DD87BC5-1508-CF4B-9F61-6C7CE8A14693}"/>
    <dgm:cxn modelId="{0E9D23E6-997F-474E-B3C7-7F2878250B20}" type="presOf" srcId="{E8F82E28-213C-C745-9F69-F652CC0DD684}" destId="{51172C28-35F6-2442-BC42-64BC9773732E}" srcOrd="0" destOrd="5" presId="urn:microsoft.com/office/officeart/2005/8/layout/StepDownProcess"/>
    <dgm:cxn modelId="{0AEC83EA-A711-6E4B-A95C-3CB4A5E8FFC1}" type="presOf" srcId="{80D46639-92B6-2A46-AC09-E0C8BA4B052F}" destId="{51172C28-35F6-2442-BC42-64BC9773732E}" srcOrd="0" destOrd="4" presId="urn:microsoft.com/office/officeart/2005/8/layout/StepDownProcess"/>
    <dgm:cxn modelId="{4F2FC1F1-66E9-C446-A0F4-B6E23B130377}" type="presOf" srcId="{24CE351B-44B5-C84C-B680-0B267D5611FF}" destId="{0DA80FAE-A4F5-2D4F-AADD-D9520E690494}" srcOrd="0" destOrd="0" presId="urn:microsoft.com/office/officeart/2005/8/layout/StepDownProcess"/>
    <dgm:cxn modelId="{43C141FA-2D28-C84B-9E9D-A0295FC14E0F}" type="presOf" srcId="{201FBF19-40C2-9B4D-9588-D2C16C1C8540}" destId="{784F6806-77B6-9D4F-942E-C473DE9A745C}" srcOrd="0" destOrd="0" presId="urn:microsoft.com/office/officeart/2005/8/layout/StepDownProcess"/>
    <dgm:cxn modelId="{AC3A76FB-9A0F-D74F-9BEC-72E5D48C631B}" srcId="{E34E8730-358E-5341-9A0E-34914D47C454}" destId="{48E15B79-0911-8C4A-B940-41A7154A49E8}" srcOrd="2" destOrd="0" parTransId="{9F3C173D-8910-CE4C-B6E0-5749D2529848}" sibTransId="{39A221BC-41C0-694B-8420-3A86823B7D37}"/>
    <dgm:cxn modelId="{C055DCFF-B048-1944-9807-F72D0721E035}" srcId="{201FBF19-40C2-9B4D-9588-D2C16C1C8540}" destId="{E34E8730-358E-5341-9A0E-34914D47C454}" srcOrd="1" destOrd="0" parTransId="{52893FF0-9F26-2F41-BAB9-713E0BFB3651}" sibTransId="{A8EB7C09-6FE4-8540-9B51-33A1EA627980}"/>
    <dgm:cxn modelId="{0C7B892A-506D-E94E-AF8F-826D066A0470}" type="presParOf" srcId="{0DA80FAE-A4F5-2D4F-AADD-D9520E690494}" destId="{EDF2B9C9-5DB8-9E4D-BDE3-E494CA27A1A3}" srcOrd="0" destOrd="0" presId="urn:microsoft.com/office/officeart/2005/8/layout/StepDownProcess"/>
    <dgm:cxn modelId="{1F25C5B3-5C37-E34F-BA98-E5B6355F9B5B}" type="presParOf" srcId="{EDF2B9C9-5DB8-9E4D-BDE3-E494CA27A1A3}" destId="{6E2C3BEC-A439-D74C-89D8-A4F741C03DB3}" srcOrd="0" destOrd="0" presId="urn:microsoft.com/office/officeart/2005/8/layout/StepDownProcess"/>
    <dgm:cxn modelId="{19E6884A-598B-C941-B0E1-CD5387A6FA7F}" type="presParOf" srcId="{EDF2B9C9-5DB8-9E4D-BDE3-E494CA27A1A3}" destId="{E71E8E13-4D58-9048-9BE4-770AF73B50E0}" srcOrd="1" destOrd="0" presId="urn:microsoft.com/office/officeart/2005/8/layout/StepDownProcess"/>
    <dgm:cxn modelId="{62AAB960-1D85-E747-BCEF-F1C7CBC6ABF6}" type="presParOf" srcId="{EDF2B9C9-5DB8-9E4D-BDE3-E494CA27A1A3}" destId="{82D7AD53-D107-0440-ABDE-7E054E3AF850}" srcOrd="2" destOrd="0" presId="urn:microsoft.com/office/officeart/2005/8/layout/StepDownProcess"/>
    <dgm:cxn modelId="{C9BFA9B0-851E-C84E-9E07-4401FDF69AAC}" type="presParOf" srcId="{0DA80FAE-A4F5-2D4F-AADD-D9520E690494}" destId="{FF7A6469-6F21-9F44-94BB-006F4C2ABA2E}" srcOrd="1" destOrd="0" presId="urn:microsoft.com/office/officeart/2005/8/layout/StepDownProcess"/>
    <dgm:cxn modelId="{C9268D3E-7519-9F4F-A9CD-AA808B4AF1B5}" type="presParOf" srcId="{0DA80FAE-A4F5-2D4F-AADD-D9520E690494}" destId="{D941A12E-CEE1-8E4C-90FB-884B21155879}" srcOrd="2" destOrd="0" presId="urn:microsoft.com/office/officeart/2005/8/layout/StepDownProcess"/>
    <dgm:cxn modelId="{F3D0EEE3-ED71-3B48-A3C1-515319C5D488}" type="presParOf" srcId="{D941A12E-CEE1-8E4C-90FB-884B21155879}" destId="{7EA19D32-D618-1642-90A5-5A55C9E43367}" srcOrd="0" destOrd="0" presId="urn:microsoft.com/office/officeart/2005/8/layout/StepDownProcess"/>
    <dgm:cxn modelId="{55E3B4BB-4D67-EE4A-A9DC-1176F4C17543}" type="presParOf" srcId="{D941A12E-CEE1-8E4C-90FB-884B21155879}" destId="{784F6806-77B6-9D4F-942E-C473DE9A745C}" srcOrd="1" destOrd="0" presId="urn:microsoft.com/office/officeart/2005/8/layout/StepDownProcess"/>
    <dgm:cxn modelId="{3709A119-27D8-D94D-8741-AD3D081EDFF0}" type="presParOf" srcId="{D941A12E-CEE1-8E4C-90FB-884B21155879}" destId="{A32F4C8A-87A0-F040-9F0D-1CA6DDD2642E}" srcOrd="2" destOrd="0" presId="urn:microsoft.com/office/officeart/2005/8/layout/StepDownProcess"/>
    <dgm:cxn modelId="{342F8881-96F8-0D44-A18E-B6CA012D9945}" type="presParOf" srcId="{0DA80FAE-A4F5-2D4F-AADD-D9520E690494}" destId="{2D203DA9-70DB-F244-AE09-4382A0D6B7AE}" srcOrd="3" destOrd="0" presId="urn:microsoft.com/office/officeart/2005/8/layout/StepDownProcess"/>
    <dgm:cxn modelId="{23A1CB40-F525-794C-885C-AB06630779F8}" type="presParOf" srcId="{0DA80FAE-A4F5-2D4F-AADD-D9520E690494}" destId="{27AC87A9-F715-0240-A504-7096E1FD74D1}" srcOrd="4" destOrd="0" presId="urn:microsoft.com/office/officeart/2005/8/layout/StepDownProcess"/>
    <dgm:cxn modelId="{90D98009-6294-0340-803B-5D68A725B18F}" type="presParOf" srcId="{27AC87A9-F715-0240-A504-7096E1FD74D1}" destId="{92F40963-2A02-D543-8E56-33EC325C94BA}" srcOrd="0" destOrd="0" presId="urn:microsoft.com/office/officeart/2005/8/layout/StepDownProcess"/>
    <dgm:cxn modelId="{6A7F5008-9FC0-BD43-B730-979B4B704284}" type="presParOf" srcId="{27AC87A9-F715-0240-A504-7096E1FD74D1}" destId="{51172C28-35F6-2442-BC42-64BC9773732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0A0E4-E1AC-4142-9A13-24A34BA4D0B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CBA2F-3793-0546-B26C-68B240A16CF6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en-US" sz="1500" b="0" dirty="0">
              <a:solidFill>
                <a:schemeClr val="tx2"/>
              </a:solidFill>
              <a:latin typeface="Segoe Print" panose="02000800000000000000" pitchFamily="2" charset="0"/>
            </a:rPr>
            <a:t>Communication Medium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- Presentation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- Graphics &amp; Visualization of KPI and findings</a:t>
          </a:r>
        </a:p>
      </dgm:t>
    </dgm:pt>
    <dgm:pt modelId="{C3E3BDF6-1B3C-1740-AD40-46954C038703}" type="parTrans" cxnId="{AD91DBE6-4AB3-F049-B58D-5DB4F0386897}">
      <dgm:prSet/>
      <dgm:spPr/>
      <dgm:t>
        <a:bodyPr/>
        <a:lstStyle/>
        <a:p>
          <a:endParaRPr lang="en-US"/>
        </a:p>
      </dgm:t>
    </dgm:pt>
    <dgm:pt modelId="{8BF07EFA-6E07-FD48-86EB-D1C694B2AD53}" type="sibTrans" cxnId="{AD91DBE6-4AB3-F049-B58D-5DB4F0386897}">
      <dgm:prSet/>
      <dgm:spPr/>
      <dgm:t>
        <a:bodyPr/>
        <a:lstStyle/>
        <a:p>
          <a:endParaRPr lang="en-US"/>
        </a:p>
      </dgm:t>
    </dgm:pt>
    <dgm:pt modelId="{D319EE63-5263-A64D-B0FB-44568BCDFB60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Customer Conversion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- % Online visitors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- % Anonymous vs. registered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- % Engagement vs. shopping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 </a:t>
          </a:r>
        </a:p>
      </dgm:t>
    </dgm:pt>
    <dgm:pt modelId="{02D3951D-B7CE-6344-B711-E56C84C46B59}" type="parTrans" cxnId="{2D3D9C03-5EA0-4E4D-89CB-139C78B40E60}">
      <dgm:prSet/>
      <dgm:spPr/>
      <dgm:t>
        <a:bodyPr/>
        <a:lstStyle/>
        <a:p>
          <a:endParaRPr lang="en-US"/>
        </a:p>
      </dgm:t>
    </dgm:pt>
    <dgm:pt modelId="{F3A4BFCD-4FC1-D24E-B567-D0505744AB86}" type="sibTrans" cxnId="{2D3D9C03-5EA0-4E4D-89CB-139C78B40E60}">
      <dgm:prSet/>
      <dgm:spPr/>
      <dgm:t>
        <a:bodyPr/>
        <a:lstStyle/>
        <a:p>
          <a:endParaRPr lang="en-US"/>
        </a:p>
      </dgm:t>
    </dgm:pt>
    <dgm:pt modelId="{66A4762F-FB8B-D84C-B41D-41F12E023B4D}">
      <dgm:prSet phldrT="[Text]" custT="1"/>
      <dgm:spPr>
        <a:solidFill>
          <a:schemeClr val="accent1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Customer Experience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- In-store shopping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- Online recommendation</a:t>
          </a:r>
        </a:p>
        <a:p>
          <a:pPr algn="l">
            <a:spcAft>
              <a:spcPts val="0"/>
            </a:spcAft>
          </a:pPr>
          <a:r>
            <a:rPr lang="en-US" sz="1500" b="0" dirty="0">
              <a:solidFill>
                <a:schemeClr val="tx2"/>
              </a:solidFill>
              <a:latin typeface="Segoe Print" panose="02000800000000000000" pitchFamily="2" charset="0"/>
            </a:rPr>
            <a:t>Customer Segmentation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- RFM (Recency, Frequency, Monetary(analysis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- Group by transaction </a:t>
          </a:r>
        </a:p>
        <a:p>
          <a:pPr algn="l">
            <a:spcAft>
              <a:spcPts val="0"/>
            </a:spcAft>
          </a:pPr>
          <a:r>
            <a:rPr lang="en-US" sz="1500" dirty="0">
              <a:solidFill>
                <a:schemeClr val="tx2"/>
              </a:solidFill>
              <a:latin typeface="Segoe Print" panose="02000800000000000000" pitchFamily="2" charset="0"/>
            </a:rPr>
            <a:t>- Identify in-store customer </a:t>
          </a:r>
        </a:p>
      </dgm:t>
    </dgm:pt>
    <dgm:pt modelId="{AE7B7E6B-A921-8C4C-A27D-3652EB1D8994}" type="parTrans" cxnId="{6B439D16-435E-AF4D-8602-CA15DEE082AC}">
      <dgm:prSet/>
      <dgm:spPr/>
      <dgm:t>
        <a:bodyPr/>
        <a:lstStyle/>
        <a:p>
          <a:endParaRPr lang="en-US"/>
        </a:p>
      </dgm:t>
    </dgm:pt>
    <dgm:pt modelId="{D651CEBD-6BDD-FB4B-878F-43319534AD53}" type="sibTrans" cxnId="{6B439D16-435E-AF4D-8602-CA15DEE082AC}">
      <dgm:prSet/>
      <dgm:spPr/>
      <dgm:t>
        <a:bodyPr/>
        <a:lstStyle/>
        <a:p>
          <a:endParaRPr lang="en-US"/>
        </a:p>
      </dgm:t>
    </dgm:pt>
    <dgm:pt modelId="{79DEEDF3-CA47-5446-9D30-7BF50E1D2BC4}" type="pres">
      <dgm:prSet presAssocID="{A880A0E4-E1AC-4142-9A13-24A34BA4D0B4}" presName="diagram" presStyleCnt="0">
        <dgm:presLayoutVars>
          <dgm:dir/>
          <dgm:resizeHandles val="exact"/>
        </dgm:presLayoutVars>
      </dgm:prSet>
      <dgm:spPr/>
    </dgm:pt>
    <dgm:pt modelId="{0D8D82C5-5DD9-6C4D-A02A-D13C497E53D2}" type="pres">
      <dgm:prSet presAssocID="{ACCCBA2F-3793-0546-B26C-68B240A16CF6}" presName="node" presStyleLbl="node1" presStyleIdx="0" presStyleCnt="3">
        <dgm:presLayoutVars>
          <dgm:bulletEnabled val="1"/>
        </dgm:presLayoutVars>
      </dgm:prSet>
      <dgm:spPr/>
    </dgm:pt>
    <dgm:pt modelId="{CC7A2F34-62FE-964D-A973-1211129095D7}" type="pres">
      <dgm:prSet presAssocID="{8BF07EFA-6E07-FD48-86EB-D1C694B2AD53}" presName="sibTrans" presStyleCnt="0"/>
      <dgm:spPr/>
    </dgm:pt>
    <dgm:pt modelId="{C2013616-BDB7-9448-8B1A-23981C7BD8C9}" type="pres">
      <dgm:prSet presAssocID="{D319EE63-5263-A64D-B0FB-44568BCDFB60}" presName="node" presStyleLbl="node1" presStyleIdx="1" presStyleCnt="3">
        <dgm:presLayoutVars>
          <dgm:bulletEnabled val="1"/>
        </dgm:presLayoutVars>
      </dgm:prSet>
      <dgm:spPr/>
    </dgm:pt>
    <dgm:pt modelId="{60C82264-19A7-2747-B5D2-12641B3418E1}" type="pres">
      <dgm:prSet presAssocID="{F3A4BFCD-4FC1-D24E-B567-D0505744AB86}" presName="sibTrans" presStyleCnt="0"/>
      <dgm:spPr/>
    </dgm:pt>
    <dgm:pt modelId="{95DE3B24-2B52-224D-8654-8887326D987D}" type="pres">
      <dgm:prSet presAssocID="{66A4762F-FB8B-D84C-B41D-41F12E023B4D}" presName="node" presStyleLbl="node1" presStyleIdx="2" presStyleCnt="3">
        <dgm:presLayoutVars>
          <dgm:bulletEnabled val="1"/>
        </dgm:presLayoutVars>
      </dgm:prSet>
      <dgm:spPr/>
    </dgm:pt>
  </dgm:ptLst>
  <dgm:cxnLst>
    <dgm:cxn modelId="{2D3D9C03-5EA0-4E4D-89CB-139C78B40E60}" srcId="{A880A0E4-E1AC-4142-9A13-24A34BA4D0B4}" destId="{D319EE63-5263-A64D-B0FB-44568BCDFB60}" srcOrd="1" destOrd="0" parTransId="{02D3951D-B7CE-6344-B711-E56C84C46B59}" sibTransId="{F3A4BFCD-4FC1-D24E-B567-D0505744AB86}"/>
    <dgm:cxn modelId="{6B439D16-435E-AF4D-8602-CA15DEE082AC}" srcId="{A880A0E4-E1AC-4142-9A13-24A34BA4D0B4}" destId="{66A4762F-FB8B-D84C-B41D-41F12E023B4D}" srcOrd="2" destOrd="0" parTransId="{AE7B7E6B-A921-8C4C-A27D-3652EB1D8994}" sibTransId="{D651CEBD-6BDD-FB4B-878F-43319534AD53}"/>
    <dgm:cxn modelId="{B97CDF36-9EB3-5F47-941F-89EFA7533958}" type="presOf" srcId="{66A4762F-FB8B-D84C-B41D-41F12E023B4D}" destId="{95DE3B24-2B52-224D-8654-8887326D987D}" srcOrd="0" destOrd="0" presId="urn:microsoft.com/office/officeart/2005/8/layout/default"/>
    <dgm:cxn modelId="{24F1223F-485B-154F-8BE3-5B1BF608B947}" type="presOf" srcId="{ACCCBA2F-3793-0546-B26C-68B240A16CF6}" destId="{0D8D82C5-5DD9-6C4D-A02A-D13C497E53D2}" srcOrd="0" destOrd="0" presId="urn:microsoft.com/office/officeart/2005/8/layout/default"/>
    <dgm:cxn modelId="{76DF2E58-AE3F-0440-B85B-28C8435B0FB6}" type="presOf" srcId="{D319EE63-5263-A64D-B0FB-44568BCDFB60}" destId="{C2013616-BDB7-9448-8B1A-23981C7BD8C9}" srcOrd="0" destOrd="0" presId="urn:microsoft.com/office/officeart/2005/8/layout/default"/>
    <dgm:cxn modelId="{734F0595-0446-9248-A1E8-3F9B7B9B8076}" type="presOf" srcId="{A880A0E4-E1AC-4142-9A13-24A34BA4D0B4}" destId="{79DEEDF3-CA47-5446-9D30-7BF50E1D2BC4}" srcOrd="0" destOrd="0" presId="urn:microsoft.com/office/officeart/2005/8/layout/default"/>
    <dgm:cxn modelId="{AD91DBE6-4AB3-F049-B58D-5DB4F0386897}" srcId="{A880A0E4-E1AC-4142-9A13-24A34BA4D0B4}" destId="{ACCCBA2F-3793-0546-B26C-68B240A16CF6}" srcOrd="0" destOrd="0" parTransId="{C3E3BDF6-1B3C-1740-AD40-46954C038703}" sibTransId="{8BF07EFA-6E07-FD48-86EB-D1C694B2AD53}"/>
    <dgm:cxn modelId="{3DA551E1-3CFB-D148-96A6-F7E28326C995}" type="presParOf" srcId="{79DEEDF3-CA47-5446-9D30-7BF50E1D2BC4}" destId="{0D8D82C5-5DD9-6C4D-A02A-D13C497E53D2}" srcOrd="0" destOrd="0" presId="urn:microsoft.com/office/officeart/2005/8/layout/default"/>
    <dgm:cxn modelId="{6EA8366F-7E67-814E-A253-B529ABD55864}" type="presParOf" srcId="{79DEEDF3-CA47-5446-9D30-7BF50E1D2BC4}" destId="{CC7A2F34-62FE-964D-A973-1211129095D7}" srcOrd="1" destOrd="0" presId="urn:microsoft.com/office/officeart/2005/8/layout/default"/>
    <dgm:cxn modelId="{FF5E5F87-58B9-6347-8524-763F2813873A}" type="presParOf" srcId="{79DEEDF3-CA47-5446-9D30-7BF50E1D2BC4}" destId="{C2013616-BDB7-9448-8B1A-23981C7BD8C9}" srcOrd="2" destOrd="0" presId="urn:microsoft.com/office/officeart/2005/8/layout/default"/>
    <dgm:cxn modelId="{1CFBD512-6015-A744-A52E-1A6FC05DF533}" type="presParOf" srcId="{79DEEDF3-CA47-5446-9D30-7BF50E1D2BC4}" destId="{60C82264-19A7-2747-B5D2-12641B3418E1}" srcOrd="3" destOrd="0" presId="urn:microsoft.com/office/officeart/2005/8/layout/default"/>
    <dgm:cxn modelId="{529B4F43-F017-B04C-90A4-3EA6E23A2899}" type="presParOf" srcId="{79DEEDF3-CA47-5446-9D30-7BF50E1D2BC4}" destId="{95DE3B24-2B52-224D-8654-8887326D987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AD82BB-8DE5-6E41-AF06-30E9947FF412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/>
    </dgm:pt>
    <dgm:pt modelId="{6A7A90AF-5263-A840-84E1-9E34C5C27375}">
      <dgm:prSet phldrT="[Text]" custT="1"/>
      <dgm:spPr>
        <a:solidFill>
          <a:schemeClr val="tx2">
            <a:lumMod val="40000"/>
            <a:lumOff val="60000"/>
            <a:alpha val="62000"/>
          </a:schemeClr>
        </a:solidFill>
      </dgm:spPr>
      <dgm:t>
        <a:bodyPr/>
        <a:lstStyle/>
        <a:p>
          <a:pPr marL="0" algn="ctr">
            <a:spcAft>
              <a:spcPct val="35000"/>
            </a:spcAft>
          </a:pPr>
          <a:r>
            <a:rPr lang="en-US" sz="1600" b="1" dirty="0">
              <a:solidFill>
                <a:schemeClr val="tx2"/>
              </a:solidFill>
              <a:latin typeface="Segoe Print" panose="02000800000000000000" pitchFamily="2" charset="0"/>
            </a:rPr>
            <a:t>Cross-Channel Commerce</a:t>
          </a:r>
        </a:p>
      </dgm:t>
    </dgm:pt>
    <dgm:pt modelId="{A5F50677-0286-6348-A9A9-0867D3EDB21F}" type="parTrans" cxnId="{A3417319-06C4-B14E-8E9B-DF817A0C3F88}">
      <dgm:prSet/>
      <dgm:spPr/>
      <dgm:t>
        <a:bodyPr/>
        <a:lstStyle/>
        <a:p>
          <a:endParaRPr lang="en-US"/>
        </a:p>
      </dgm:t>
    </dgm:pt>
    <dgm:pt modelId="{4470F44A-7333-A444-9B65-0BC327E39713}" type="sibTrans" cxnId="{A3417319-06C4-B14E-8E9B-DF817A0C3F88}">
      <dgm:prSet/>
      <dgm:spPr/>
      <dgm:t>
        <a:bodyPr/>
        <a:lstStyle/>
        <a:p>
          <a:endParaRPr lang="en-US"/>
        </a:p>
      </dgm:t>
    </dgm:pt>
    <dgm:pt modelId="{4BF6B938-8C5C-8F43-8590-03DD8C7C8FE1}">
      <dgm:prSet phldrT="[Text]"/>
      <dgm:spPr>
        <a:solidFill>
          <a:schemeClr val="tx2">
            <a:lumMod val="40000"/>
            <a:lumOff val="60000"/>
            <a:alpha val="62000"/>
          </a:schemeClr>
        </a:solidFill>
      </dgm:spPr>
      <dgm:t>
        <a:bodyPr/>
        <a:lstStyle/>
        <a:p>
          <a:pPr marL="0" algn="ctr">
            <a:spcAft>
              <a:spcPts val="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Merchandising </a:t>
          </a:r>
        </a:p>
        <a:p>
          <a:pPr marL="0" algn="ctr">
            <a:spcAft>
              <a:spcPts val="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&amp; </a:t>
          </a:r>
        </a:p>
        <a:p>
          <a:pPr marL="0" algn="ctr">
            <a:spcAft>
              <a:spcPts val="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Assortment</a:t>
          </a:r>
        </a:p>
      </dgm:t>
    </dgm:pt>
    <dgm:pt modelId="{7AD75023-AFAE-DE47-8526-5D24A18A24DF}" type="parTrans" cxnId="{C801C8C9-924B-2C4A-A971-D546C4DF9BE6}">
      <dgm:prSet/>
      <dgm:spPr/>
      <dgm:t>
        <a:bodyPr/>
        <a:lstStyle/>
        <a:p>
          <a:endParaRPr lang="en-US"/>
        </a:p>
      </dgm:t>
    </dgm:pt>
    <dgm:pt modelId="{229EF228-954A-3C43-AE0D-B6F61EAA38F5}" type="sibTrans" cxnId="{C801C8C9-924B-2C4A-A971-D546C4DF9BE6}">
      <dgm:prSet/>
      <dgm:spPr/>
      <dgm:t>
        <a:bodyPr/>
        <a:lstStyle/>
        <a:p>
          <a:endParaRPr lang="en-US"/>
        </a:p>
      </dgm:t>
    </dgm:pt>
    <dgm:pt modelId="{6021D1C4-4775-0349-863E-37B123A0AF5D}">
      <dgm:prSet phldrT="[Text]"/>
      <dgm:spPr>
        <a:solidFill>
          <a:schemeClr val="tx2">
            <a:lumMod val="40000"/>
            <a:lumOff val="60000"/>
            <a:alpha val="62000"/>
          </a:schemeClr>
        </a:solidFill>
      </dgm:spPr>
      <dgm:t>
        <a:bodyPr/>
        <a:lstStyle/>
        <a:p>
          <a:pPr marL="0" algn="ctr">
            <a:spcAft>
              <a:spcPct val="3500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Operation</a:t>
          </a:r>
        </a:p>
      </dgm:t>
    </dgm:pt>
    <dgm:pt modelId="{D1318BBC-A4FD-3E4A-9120-FB786DF8DAC5}" type="parTrans" cxnId="{44EED60F-1980-B54B-8B51-52A539A3B016}">
      <dgm:prSet/>
      <dgm:spPr/>
      <dgm:t>
        <a:bodyPr/>
        <a:lstStyle/>
        <a:p>
          <a:endParaRPr lang="en-US"/>
        </a:p>
      </dgm:t>
    </dgm:pt>
    <dgm:pt modelId="{CC4F5A17-EA23-3943-8A16-7B1FD10E94CD}" type="sibTrans" cxnId="{44EED60F-1980-B54B-8B51-52A539A3B016}">
      <dgm:prSet/>
      <dgm:spPr/>
      <dgm:t>
        <a:bodyPr/>
        <a:lstStyle/>
        <a:p>
          <a:endParaRPr lang="en-US"/>
        </a:p>
      </dgm:t>
    </dgm:pt>
    <dgm:pt modelId="{12BB997E-D02A-244A-A735-7E567106AD49}">
      <dgm:prSet/>
      <dgm:spPr>
        <a:solidFill>
          <a:schemeClr val="tx2">
            <a:lumMod val="40000"/>
            <a:lumOff val="60000"/>
            <a:alpha val="62000"/>
          </a:schemeClr>
        </a:solidFill>
      </dgm:spPr>
      <dgm:t>
        <a:bodyPr/>
        <a:lstStyle/>
        <a:p>
          <a:pPr marL="0" algn="ctr">
            <a:spcAft>
              <a:spcPct val="3500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Product Lifecycle Management</a:t>
          </a:r>
        </a:p>
      </dgm:t>
    </dgm:pt>
    <dgm:pt modelId="{6C41D930-1A75-2343-AE0F-68C8C8EBE14F}" type="parTrans" cxnId="{B5CDB2DC-5325-8343-85F5-0365715E67A4}">
      <dgm:prSet/>
      <dgm:spPr/>
      <dgm:t>
        <a:bodyPr/>
        <a:lstStyle/>
        <a:p>
          <a:endParaRPr lang="en-US"/>
        </a:p>
      </dgm:t>
    </dgm:pt>
    <dgm:pt modelId="{7ECDEC1C-F1FC-E046-A83E-59CD6F5F2E20}" type="sibTrans" cxnId="{B5CDB2DC-5325-8343-85F5-0365715E67A4}">
      <dgm:prSet/>
      <dgm:spPr/>
      <dgm:t>
        <a:bodyPr/>
        <a:lstStyle/>
        <a:p>
          <a:endParaRPr lang="en-US"/>
        </a:p>
      </dgm:t>
    </dgm:pt>
    <dgm:pt modelId="{B4C9D632-B9D4-9A46-A1FC-2161939A4617}">
      <dgm:prSet/>
      <dgm:spPr>
        <a:solidFill>
          <a:schemeClr val="tx2">
            <a:lumMod val="40000"/>
            <a:lumOff val="60000"/>
            <a:alpha val="62000"/>
          </a:schemeClr>
        </a:solidFill>
      </dgm:spPr>
      <dgm:t>
        <a:bodyPr/>
        <a:lstStyle/>
        <a:p>
          <a:pPr marL="0" algn="ctr">
            <a:spcAft>
              <a:spcPts val="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Logistic, Fulfillment </a:t>
          </a:r>
        </a:p>
        <a:p>
          <a:pPr marL="0" algn="ctr">
            <a:spcAft>
              <a:spcPts val="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&amp; </a:t>
          </a:r>
        </a:p>
        <a:p>
          <a:pPr marL="0" algn="ctr">
            <a:spcAft>
              <a:spcPts val="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Delivery</a:t>
          </a:r>
        </a:p>
      </dgm:t>
    </dgm:pt>
    <dgm:pt modelId="{010C1CB7-6990-3A44-9A3A-AEE037BA1126}" type="parTrans" cxnId="{3F388CD8-7E12-B64B-88CA-B2DDA621D916}">
      <dgm:prSet/>
      <dgm:spPr/>
      <dgm:t>
        <a:bodyPr/>
        <a:lstStyle/>
        <a:p>
          <a:endParaRPr lang="en-US"/>
        </a:p>
      </dgm:t>
    </dgm:pt>
    <dgm:pt modelId="{828CADA7-E8CC-F548-A1AB-6CEE4F9CD06B}" type="sibTrans" cxnId="{3F388CD8-7E12-B64B-88CA-B2DDA621D916}">
      <dgm:prSet/>
      <dgm:spPr/>
      <dgm:t>
        <a:bodyPr/>
        <a:lstStyle/>
        <a:p>
          <a:endParaRPr lang="en-US"/>
        </a:p>
      </dgm:t>
    </dgm:pt>
    <dgm:pt modelId="{4F009660-3FB3-8444-8031-71F5E9D12874}">
      <dgm:prSet/>
      <dgm:spPr>
        <a:solidFill>
          <a:schemeClr val="tx2">
            <a:lumMod val="40000"/>
            <a:lumOff val="60000"/>
            <a:alpha val="62000"/>
          </a:schemeClr>
        </a:solidFill>
      </dgm:spPr>
      <dgm:t>
        <a:bodyPr/>
        <a:lstStyle/>
        <a:p>
          <a:pPr marL="0" algn="ctr">
            <a:spcAft>
              <a:spcPts val="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Customer Acquisition </a:t>
          </a:r>
        </a:p>
        <a:p>
          <a:pPr marL="0" algn="ctr">
            <a:spcAft>
              <a:spcPts val="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&amp; </a:t>
          </a:r>
        </a:p>
        <a:p>
          <a:pPr marL="0" algn="ctr">
            <a:spcAft>
              <a:spcPts val="0"/>
            </a:spcAft>
          </a:pPr>
          <a:r>
            <a:rPr lang="en-US" sz="1400" b="1" dirty="0">
              <a:solidFill>
                <a:schemeClr val="tx2"/>
              </a:solidFill>
              <a:latin typeface="Segoe Print" panose="02000800000000000000" pitchFamily="2" charset="0"/>
            </a:rPr>
            <a:t>Retention</a:t>
          </a:r>
        </a:p>
      </dgm:t>
    </dgm:pt>
    <dgm:pt modelId="{99699959-601C-3B44-9EFB-17FC012B70D5}" type="parTrans" cxnId="{1E55DE2D-A291-9E46-A726-8CF46FB87382}">
      <dgm:prSet/>
      <dgm:spPr/>
      <dgm:t>
        <a:bodyPr/>
        <a:lstStyle/>
        <a:p>
          <a:endParaRPr lang="en-US"/>
        </a:p>
      </dgm:t>
    </dgm:pt>
    <dgm:pt modelId="{D1E20227-1BA4-9A4E-AC60-95A1B3C04264}" type="sibTrans" cxnId="{1E55DE2D-A291-9E46-A726-8CF46FB87382}">
      <dgm:prSet/>
      <dgm:spPr/>
      <dgm:t>
        <a:bodyPr/>
        <a:lstStyle/>
        <a:p>
          <a:endParaRPr lang="en-US"/>
        </a:p>
      </dgm:t>
    </dgm:pt>
    <dgm:pt modelId="{57F26F40-BF44-2F47-832F-08284BAC4F65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Reduce Purchase Friction</a:t>
          </a:r>
        </a:p>
      </dgm:t>
    </dgm:pt>
    <dgm:pt modelId="{D93AE1DF-B337-1340-A63E-393799CE00F0}" type="parTrans" cxnId="{60140EDC-5C5A-F847-8D4F-2A2D303A884C}">
      <dgm:prSet/>
      <dgm:spPr/>
      <dgm:t>
        <a:bodyPr/>
        <a:lstStyle/>
        <a:p>
          <a:endParaRPr lang="en-US"/>
        </a:p>
      </dgm:t>
    </dgm:pt>
    <dgm:pt modelId="{B558D146-B68D-4542-B812-D7E04B34F266}" type="sibTrans" cxnId="{60140EDC-5C5A-F847-8D4F-2A2D303A884C}">
      <dgm:prSet/>
      <dgm:spPr/>
      <dgm:t>
        <a:bodyPr/>
        <a:lstStyle/>
        <a:p>
          <a:endParaRPr lang="en-US"/>
        </a:p>
      </dgm:t>
    </dgm:pt>
    <dgm:pt modelId="{BC6ACCA8-045F-D24F-A23D-23266C5FF364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Digital Shopping Assistant</a:t>
          </a:r>
        </a:p>
      </dgm:t>
    </dgm:pt>
    <dgm:pt modelId="{D306ECB8-5432-294D-BB33-6934B2B3825B}" type="parTrans" cxnId="{5C2ADDDE-0EA1-6E42-81F9-898AED73F96F}">
      <dgm:prSet/>
      <dgm:spPr/>
      <dgm:t>
        <a:bodyPr/>
        <a:lstStyle/>
        <a:p>
          <a:endParaRPr lang="en-US"/>
        </a:p>
      </dgm:t>
    </dgm:pt>
    <dgm:pt modelId="{87DB2CA7-650B-4942-BBF9-DF910AA51173}" type="sibTrans" cxnId="{5C2ADDDE-0EA1-6E42-81F9-898AED73F96F}">
      <dgm:prSet/>
      <dgm:spPr/>
      <dgm:t>
        <a:bodyPr/>
        <a:lstStyle/>
        <a:p>
          <a:endParaRPr lang="en-US"/>
        </a:p>
      </dgm:t>
    </dgm:pt>
    <dgm:pt modelId="{652487CE-C6D7-1E46-9F4B-7905B8B3F66D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High-performing product recommendation</a:t>
          </a:r>
        </a:p>
      </dgm:t>
    </dgm:pt>
    <dgm:pt modelId="{4AAAF932-BC56-1B4B-8FE1-347FD7BD8BCC}" type="parTrans" cxnId="{C8734A1A-AFA0-C747-BFC4-376EDD60F8ED}">
      <dgm:prSet/>
      <dgm:spPr/>
      <dgm:t>
        <a:bodyPr/>
        <a:lstStyle/>
        <a:p>
          <a:endParaRPr lang="en-US"/>
        </a:p>
      </dgm:t>
    </dgm:pt>
    <dgm:pt modelId="{FB19F5C4-507D-884F-8D54-E29410D4BDC3}" type="sibTrans" cxnId="{C8734A1A-AFA0-C747-BFC4-376EDD60F8ED}">
      <dgm:prSet/>
      <dgm:spPr/>
      <dgm:t>
        <a:bodyPr/>
        <a:lstStyle/>
        <a:p>
          <a:endParaRPr lang="en-US"/>
        </a:p>
      </dgm:t>
    </dgm:pt>
    <dgm:pt modelId="{49EC9312-7748-C74E-997C-16DDE8480661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 Engage custom</a:t>
          </a:r>
          <a:r>
            <a:rPr lang="en-US" sz="1200" dirty="0"/>
            <a:t>er</a:t>
          </a:r>
        </a:p>
      </dgm:t>
    </dgm:pt>
    <dgm:pt modelId="{5E5A3F96-9AF5-0645-BEDB-81E99CDDAE77}" type="parTrans" cxnId="{B419EEBC-9C0E-194B-B55E-4BC0F33FA6C6}">
      <dgm:prSet/>
      <dgm:spPr/>
      <dgm:t>
        <a:bodyPr/>
        <a:lstStyle/>
        <a:p>
          <a:endParaRPr lang="en-US"/>
        </a:p>
      </dgm:t>
    </dgm:pt>
    <dgm:pt modelId="{3E390C4C-5416-9E43-8FFD-FD3310078BAC}" type="sibTrans" cxnId="{B419EEBC-9C0E-194B-B55E-4BC0F33FA6C6}">
      <dgm:prSet/>
      <dgm:spPr/>
      <dgm:t>
        <a:bodyPr/>
        <a:lstStyle/>
        <a:p>
          <a:endParaRPr lang="en-US"/>
        </a:p>
      </dgm:t>
    </dgm:pt>
    <dgm:pt modelId="{555AF47F-C8F2-884C-B966-34615A224602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Cross-channel analytics</a:t>
          </a:r>
        </a:p>
      </dgm:t>
    </dgm:pt>
    <dgm:pt modelId="{0E4B3B2A-B6B2-F34E-B1DD-F1F73841F52C}" type="parTrans" cxnId="{0F35E8AF-EFB1-6A48-B6D4-FB39311DCFB2}">
      <dgm:prSet/>
      <dgm:spPr/>
      <dgm:t>
        <a:bodyPr/>
        <a:lstStyle/>
        <a:p>
          <a:endParaRPr lang="en-US"/>
        </a:p>
      </dgm:t>
    </dgm:pt>
    <dgm:pt modelId="{00AC8358-4BAA-8246-BBD5-B69E4AE290AA}" type="sibTrans" cxnId="{0F35E8AF-EFB1-6A48-B6D4-FB39311DCFB2}">
      <dgm:prSet/>
      <dgm:spPr/>
      <dgm:t>
        <a:bodyPr/>
        <a:lstStyle/>
        <a:p>
          <a:endParaRPr lang="en-US"/>
        </a:p>
      </dgm:t>
    </dgm:pt>
    <dgm:pt modelId="{BA2474D8-4FA4-3C40-AB14-87A92F25234B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Point-of-Sale solutions</a:t>
          </a:r>
        </a:p>
      </dgm:t>
    </dgm:pt>
    <dgm:pt modelId="{07ED3EBA-E5D0-8C46-A4A8-F23AEBB22E00}" type="parTrans" cxnId="{FA1AA96E-8F64-AE42-B295-7F995133AAC9}">
      <dgm:prSet/>
      <dgm:spPr/>
      <dgm:t>
        <a:bodyPr/>
        <a:lstStyle/>
        <a:p>
          <a:endParaRPr lang="en-US"/>
        </a:p>
      </dgm:t>
    </dgm:pt>
    <dgm:pt modelId="{AA706D3C-3EAF-154B-B8B8-CB1988DE2B17}" type="sibTrans" cxnId="{FA1AA96E-8F64-AE42-B295-7F995133AAC9}">
      <dgm:prSet/>
      <dgm:spPr/>
      <dgm:t>
        <a:bodyPr/>
        <a:lstStyle/>
        <a:p>
          <a:endParaRPr lang="en-US"/>
        </a:p>
      </dgm:t>
    </dgm:pt>
    <dgm:pt modelId="{D3856706-86FB-D34B-A76F-61FA4CB990E7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Dynamic assortment planning</a:t>
          </a:r>
        </a:p>
      </dgm:t>
    </dgm:pt>
    <dgm:pt modelId="{615D7220-261E-D447-B9D0-EF79C6EB7D5C}" type="parTrans" cxnId="{E93D0D66-02AA-964B-AFF8-671F5E99E6C3}">
      <dgm:prSet/>
      <dgm:spPr/>
      <dgm:t>
        <a:bodyPr/>
        <a:lstStyle/>
        <a:p>
          <a:endParaRPr lang="en-US"/>
        </a:p>
      </dgm:t>
    </dgm:pt>
    <dgm:pt modelId="{106608D4-77F2-C548-9DE7-9F31347214EF}" type="sibTrans" cxnId="{E93D0D66-02AA-964B-AFF8-671F5E99E6C3}">
      <dgm:prSet/>
      <dgm:spPr/>
      <dgm:t>
        <a:bodyPr/>
        <a:lstStyle/>
        <a:p>
          <a:endParaRPr lang="en-US"/>
        </a:p>
      </dgm:t>
    </dgm:pt>
    <dgm:pt modelId="{F23DD543-537E-D442-B62C-6015D0CE2253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Frictionless checkout</a:t>
          </a:r>
        </a:p>
      </dgm:t>
    </dgm:pt>
    <dgm:pt modelId="{FA32288F-656F-CC48-8FC9-7D75D9DFBAA9}" type="parTrans" cxnId="{ADA86F22-1661-5144-8259-070217F16CC4}">
      <dgm:prSet/>
      <dgm:spPr/>
      <dgm:t>
        <a:bodyPr/>
        <a:lstStyle/>
        <a:p>
          <a:endParaRPr lang="en-US"/>
        </a:p>
      </dgm:t>
    </dgm:pt>
    <dgm:pt modelId="{9544CEB7-8F70-9349-BE61-3224D79E8558}" type="sibTrans" cxnId="{ADA86F22-1661-5144-8259-070217F16CC4}">
      <dgm:prSet/>
      <dgm:spPr/>
      <dgm:t>
        <a:bodyPr/>
        <a:lstStyle/>
        <a:p>
          <a:endParaRPr lang="en-US"/>
        </a:p>
      </dgm:t>
    </dgm:pt>
    <dgm:pt modelId="{868FCA81-F5DB-FC4D-8C37-52177E9B6535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Use AI/Image recognition to track on-shelf inventory</a:t>
          </a:r>
        </a:p>
      </dgm:t>
    </dgm:pt>
    <dgm:pt modelId="{65F7E29A-6FDE-D04A-997D-DD0941BC1BCA}" type="parTrans" cxnId="{3FA7D8F4-3FB3-9C4D-A50B-13FFE5D45C7D}">
      <dgm:prSet/>
      <dgm:spPr/>
      <dgm:t>
        <a:bodyPr/>
        <a:lstStyle/>
        <a:p>
          <a:endParaRPr lang="en-US"/>
        </a:p>
      </dgm:t>
    </dgm:pt>
    <dgm:pt modelId="{7B7401A3-4B7B-C04E-A776-98D79E74773D}" type="sibTrans" cxnId="{3FA7D8F4-3FB3-9C4D-A50B-13FFE5D45C7D}">
      <dgm:prSet/>
      <dgm:spPr/>
      <dgm:t>
        <a:bodyPr/>
        <a:lstStyle/>
        <a:p>
          <a:endParaRPr lang="en-US"/>
        </a:p>
      </dgm:t>
    </dgm:pt>
    <dgm:pt modelId="{25B6B535-16D9-A94F-96F3-35D5F09E2666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Demand forecasting</a:t>
          </a:r>
        </a:p>
      </dgm:t>
    </dgm:pt>
    <dgm:pt modelId="{46B1FDE2-9608-7D41-A00E-67498FCBF0B1}" type="parTrans" cxnId="{B6AB7516-445B-DC4B-8CB2-C61393306333}">
      <dgm:prSet/>
      <dgm:spPr/>
      <dgm:t>
        <a:bodyPr/>
        <a:lstStyle/>
        <a:p>
          <a:endParaRPr lang="en-US"/>
        </a:p>
      </dgm:t>
    </dgm:pt>
    <dgm:pt modelId="{733D7F83-F1FA-CE4D-84B4-26EE35AB2F46}" type="sibTrans" cxnId="{B6AB7516-445B-DC4B-8CB2-C61393306333}">
      <dgm:prSet/>
      <dgm:spPr/>
      <dgm:t>
        <a:bodyPr/>
        <a:lstStyle/>
        <a:p>
          <a:endParaRPr lang="en-US"/>
        </a:p>
      </dgm:t>
    </dgm:pt>
    <dgm:pt modelId="{19E3B49D-0D53-2A4C-837F-F7384DAEBA3C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Reduce inventory carryover</a:t>
          </a:r>
        </a:p>
      </dgm:t>
    </dgm:pt>
    <dgm:pt modelId="{ABD8F0CA-F935-F745-AD42-7330856B8E71}" type="parTrans" cxnId="{54D9131A-5D1A-0149-AF6F-1FD34C25C362}">
      <dgm:prSet/>
      <dgm:spPr/>
      <dgm:t>
        <a:bodyPr/>
        <a:lstStyle/>
        <a:p>
          <a:endParaRPr lang="en-US"/>
        </a:p>
      </dgm:t>
    </dgm:pt>
    <dgm:pt modelId="{DEA2ADE8-753A-9B49-837D-5F5E9436425E}" type="sibTrans" cxnId="{54D9131A-5D1A-0149-AF6F-1FD34C25C362}">
      <dgm:prSet/>
      <dgm:spPr/>
      <dgm:t>
        <a:bodyPr/>
        <a:lstStyle/>
        <a:p>
          <a:endParaRPr lang="en-US"/>
        </a:p>
      </dgm:t>
    </dgm:pt>
    <dgm:pt modelId="{A868F964-730D-F240-8847-928ADD4C7145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Gain insight at SKU level</a:t>
          </a:r>
        </a:p>
      </dgm:t>
    </dgm:pt>
    <dgm:pt modelId="{782B6222-D746-AC45-AF15-0EF17DE5602E}" type="parTrans" cxnId="{98A7D107-5694-224D-B36F-291914D94CF7}">
      <dgm:prSet/>
      <dgm:spPr/>
      <dgm:t>
        <a:bodyPr/>
        <a:lstStyle/>
        <a:p>
          <a:endParaRPr lang="en-US"/>
        </a:p>
      </dgm:t>
    </dgm:pt>
    <dgm:pt modelId="{1771F0FC-0D63-E043-ACB6-AD8F65193756}" type="sibTrans" cxnId="{98A7D107-5694-224D-B36F-291914D94CF7}">
      <dgm:prSet/>
      <dgm:spPr/>
      <dgm:t>
        <a:bodyPr/>
        <a:lstStyle/>
        <a:p>
          <a:endParaRPr lang="en-US"/>
        </a:p>
      </dgm:t>
    </dgm:pt>
    <dgm:pt modelId="{F757CF91-6B3F-3041-B53F-27842B6C5DFE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Real-time inventory management</a:t>
          </a:r>
        </a:p>
      </dgm:t>
    </dgm:pt>
    <dgm:pt modelId="{A39B25F0-AA1B-1F4B-97F2-6345C23DD64E}" type="parTrans" cxnId="{DA6779A3-A487-A142-8638-4D82295DF53F}">
      <dgm:prSet/>
      <dgm:spPr/>
      <dgm:t>
        <a:bodyPr/>
        <a:lstStyle/>
        <a:p>
          <a:endParaRPr lang="en-US"/>
        </a:p>
      </dgm:t>
    </dgm:pt>
    <dgm:pt modelId="{C0C49377-ED08-4F47-87A9-7D670AD50F90}" type="sibTrans" cxnId="{DA6779A3-A487-A142-8638-4D82295DF53F}">
      <dgm:prSet/>
      <dgm:spPr/>
      <dgm:t>
        <a:bodyPr/>
        <a:lstStyle/>
        <a:p>
          <a:endParaRPr lang="en-US"/>
        </a:p>
      </dgm:t>
    </dgm:pt>
    <dgm:pt modelId="{6C22E529-A801-2142-886D-49DA94BA283D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Improve inventory accuracy and visibility</a:t>
          </a:r>
        </a:p>
      </dgm:t>
    </dgm:pt>
    <dgm:pt modelId="{DA7F52A7-2C49-1643-9AB3-BD9AECFBD56C}" type="parTrans" cxnId="{94817F59-D152-C843-9776-24E7E6E4042B}">
      <dgm:prSet/>
      <dgm:spPr/>
      <dgm:t>
        <a:bodyPr/>
        <a:lstStyle/>
        <a:p>
          <a:endParaRPr lang="en-US"/>
        </a:p>
      </dgm:t>
    </dgm:pt>
    <dgm:pt modelId="{0C676C71-E233-144D-BDFD-A23E04F2839B}" type="sibTrans" cxnId="{94817F59-D152-C843-9776-24E7E6E4042B}">
      <dgm:prSet/>
      <dgm:spPr/>
      <dgm:t>
        <a:bodyPr/>
        <a:lstStyle/>
        <a:p>
          <a:endParaRPr lang="en-US"/>
        </a:p>
      </dgm:t>
    </dgm:pt>
    <dgm:pt modelId="{21E5A5C0-FCD1-3645-8BAD-6DDAD477C875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Customer acquisition and retention</a:t>
          </a:r>
        </a:p>
      </dgm:t>
    </dgm:pt>
    <dgm:pt modelId="{4586E249-1179-F244-871A-CB16BB08ED08}" type="parTrans" cxnId="{7DCFD7A4-DCB0-6B47-889F-D6648CB04DBE}">
      <dgm:prSet/>
      <dgm:spPr/>
      <dgm:t>
        <a:bodyPr/>
        <a:lstStyle/>
        <a:p>
          <a:endParaRPr lang="en-US"/>
        </a:p>
      </dgm:t>
    </dgm:pt>
    <dgm:pt modelId="{41C41192-1CC1-8245-BC28-BB41C74DA029}" type="sibTrans" cxnId="{7DCFD7A4-DCB0-6B47-889F-D6648CB04DBE}">
      <dgm:prSet/>
      <dgm:spPr/>
      <dgm:t>
        <a:bodyPr/>
        <a:lstStyle/>
        <a:p>
          <a:endParaRPr lang="en-US"/>
        </a:p>
      </dgm:t>
    </dgm:pt>
    <dgm:pt modelId="{7BC89EB5-4F73-854A-8ECE-10BF30430B0F}">
      <dgm:prSet custT="1"/>
      <dgm:spPr/>
      <dgm:t>
        <a:bodyPr/>
        <a:lstStyle/>
        <a:p>
          <a:pPr marL="0" algn="l">
            <a:spcAft>
              <a:spcPts val="0"/>
            </a:spcAft>
          </a:pPr>
          <a:r>
            <a:rPr lang="en-US" sz="1200" dirty="0">
              <a:latin typeface="Segoe Print" panose="02000800000000000000" pitchFamily="2" charset="0"/>
            </a:rPr>
            <a:t>Personalized digital marketing/promotion</a:t>
          </a:r>
        </a:p>
      </dgm:t>
    </dgm:pt>
    <dgm:pt modelId="{41396F15-F6BF-0F4E-9392-7A9EDDB6A079}" type="parTrans" cxnId="{EE7686D3-8E1F-9543-8757-12995FAE5FC8}">
      <dgm:prSet/>
      <dgm:spPr/>
      <dgm:t>
        <a:bodyPr/>
        <a:lstStyle/>
        <a:p>
          <a:endParaRPr lang="en-US"/>
        </a:p>
      </dgm:t>
    </dgm:pt>
    <dgm:pt modelId="{F96093D5-34FF-9040-B5EE-BA24DE639AD0}" type="sibTrans" cxnId="{EE7686D3-8E1F-9543-8757-12995FAE5FC8}">
      <dgm:prSet/>
      <dgm:spPr/>
      <dgm:t>
        <a:bodyPr/>
        <a:lstStyle/>
        <a:p>
          <a:endParaRPr lang="en-US"/>
        </a:p>
      </dgm:t>
    </dgm:pt>
    <dgm:pt modelId="{C5A9A6ED-C2BF-8246-B40F-393A3B754C28}" type="pres">
      <dgm:prSet presAssocID="{BFAD82BB-8DE5-6E41-AF06-30E9947FF412}" presName="Name0" presStyleCnt="0">
        <dgm:presLayoutVars>
          <dgm:dir/>
          <dgm:resizeHandles val="exact"/>
        </dgm:presLayoutVars>
      </dgm:prSet>
      <dgm:spPr/>
    </dgm:pt>
    <dgm:pt modelId="{B3C40485-6EF9-8C4D-803F-A32C50F63B3D}" type="pres">
      <dgm:prSet presAssocID="{BFAD82BB-8DE5-6E41-AF06-30E9947FF412}" presName="fgShape" presStyleLbl="fgShp" presStyleIdx="0" presStyleCnt="1" custScaleY="78404" custLinFactNeighborY="32640"/>
      <dgm:spPr/>
    </dgm:pt>
    <dgm:pt modelId="{888788F6-95A6-8744-86B4-4363E8CBB6B8}" type="pres">
      <dgm:prSet presAssocID="{BFAD82BB-8DE5-6E41-AF06-30E9947FF412}" presName="linComp" presStyleCnt="0"/>
      <dgm:spPr/>
    </dgm:pt>
    <dgm:pt modelId="{6C0999CE-DA94-BB44-9C3C-7D53890FAD12}" type="pres">
      <dgm:prSet presAssocID="{6A7A90AF-5263-A840-84E1-9E34C5C27375}" presName="compNode" presStyleCnt="0"/>
      <dgm:spPr/>
    </dgm:pt>
    <dgm:pt modelId="{689D3F91-2CF5-8442-8F86-B2E356343136}" type="pres">
      <dgm:prSet presAssocID="{6A7A90AF-5263-A840-84E1-9E34C5C27375}" presName="bkgdShape" presStyleLbl="node1" presStyleIdx="0" presStyleCnt="6"/>
      <dgm:spPr/>
    </dgm:pt>
    <dgm:pt modelId="{8625475A-B6F4-1E42-AC16-B287C3567D98}" type="pres">
      <dgm:prSet presAssocID="{6A7A90AF-5263-A840-84E1-9E34C5C27375}" presName="nodeTx" presStyleLbl="node1" presStyleIdx="0" presStyleCnt="6">
        <dgm:presLayoutVars>
          <dgm:bulletEnabled val="1"/>
        </dgm:presLayoutVars>
      </dgm:prSet>
      <dgm:spPr/>
    </dgm:pt>
    <dgm:pt modelId="{56599ABD-1AD0-274F-8AA4-8839D852A5E5}" type="pres">
      <dgm:prSet presAssocID="{6A7A90AF-5263-A840-84E1-9E34C5C27375}" presName="invisiNode" presStyleLbl="node1" presStyleIdx="0" presStyleCnt="6"/>
      <dgm:spPr/>
    </dgm:pt>
    <dgm:pt modelId="{E55E4E10-DE7A-474A-8394-29944F6D7739}" type="pres">
      <dgm:prSet presAssocID="{6A7A90AF-5263-A840-84E1-9E34C5C27375}" presName="imagNode" presStyleLbl="fgImgPlace1" presStyleIdx="0" presStyleCnt="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76" r="1076"/>
          </a:stretch>
        </a:blipFill>
      </dgm:spPr>
    </dgm:pt>
    <dgm:pt modelId="{D303E837-3D61-2E4D-AD0C-48F9B8DA44E4}" type="pres">
      <dgm:prSet presAssocID="{4470F44A-7333-A444-9B65-0BC327E39713}" presName="sibTrans" presStyleLbl="sibTrans2D1" presStyleIdx="0" presStyleCnt="0"/>
      <dgm:spPr/>
    </dgm:pt>
    <dgm:pt modelId="{1E47170F-990B-6741-9773-4B12796CCE2D}" type="pres">
      <dgm:prSet presAssocID="{4BF6B938-8C5C-8F43-8590-03DD8C7C8FE1}" presName="compNode" presStyleCnt="0"/>
      <dgm:spPr/>
    </dgm:pt>
    <dgm:pt modelId="{013DDB8D-1FD7-C64D-9104-BDC7F8ED14C7}" type="pres">
      <dgm:prSet presAssocID="{4BF6B938-8C5C-8F43-8590-03DD8C7C8FE1}" presName="bkgdShape" presStyleLbl="node1" presStyleIdx="1" presStyleCnt="6"/>
      <dgm:spPr/>
    </dgm:pt>
    <dgm:pt modelId="{EAF3B651-1F83-B140-8073-89713A48F840}" type="pres">
      <dgm:prSet presAssocID="{4BF6B938-8C5C-8F43-8590-03DD8C7C8FE1}" presName="nodeTx" presStyleLbl="node1" presStyleIdx="1" presStyleCnt="6">
        <dgm:presLayoutVars>
          <dgm:bulletEnabled val="1"/>
        </dgm:presLayoutVars>
      </dgm:prSet>
      <dgm:spPr/>
    </dgm:pt>
    <dgm:pt modelId="{90810855-BCE6-6746-A319-FF58857EBBE0}" type="pres">
      <dgm:prSet presAssocID="{4BF6B938-8C5C-8F43-8590-03DD8C7C8FE1}" presName="invisiNode" presStyleLbl="node1" presStyleIdx="1" presStyleCnt="6"/>
      <dgm:spPr/>
    </dgm:pt>
    <dgm:pt modelId="{6F51369B-2CDD-4642-8C6D-A276ED89F905}" type="pres">
      <dgm:prSet presAssocID="{4BF6B938-8C5C-8F43-8590-03DD8C7C8FE1}" presName="imagNode" presStyleLbl="fgImgPlace1" presStyleIdx="1" presStyleCnt="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76" t="-98" r="1076" b="-98"/>
          </a:stretch>
        </a:blipFill>
      </dgm:spPr>
    </dgm:pt>
    <dgm:pt modelId="{AFA99735-5632-6345-B7FB-B513CCE54B9E}" type="pres">
      <dgm:prSet presAssocID="{229EF228-954A-3C43-AE0D-B6F61EAA38F5}" presName="sibTrans" presStyleLbl="sibTrans2D1" presStyleIdx="0" presStyleCnt="0"/>
      <dgm:spPr/>
    </dgm:pt>
    <dgm:pt modelId="{DBF958BC-1F5F-8E40-863F-5AE26BB4836B}" type="pres">
      <dgm:prSet presAssocID="{6021D1C4-4775-0349-863E-37B123A0AF5D}" presName="compNode" presStyleCnt="0"/>
      <dgm:spPr/>
    </dgm:pt>
    <dgm:pt modelId="{74B778BF-F5D7-4F4E-9E3B-0906B25C3289}" type="pres">
      <dgm:prSet presAssocID="{6021D1C4-4775-0349-863E-37B123A0AF5D}" presName="bkgdShape" presStyleLbl="node1" presStyleIdx="2" presStyleCnt="6"/>
      <dgm:spPr/>
    </dgm:pt>
    <dgm:pt modelId="{ADEB1E11-1671-384B-81A7-EE74FDB7A7A1}" type="pres">
      <dgm:prSet presAssocID="{6021D1C4-4775-0349-863E-37B123A0AF5D}" presName="nodeTx" presStyleLbl="node1" presStyleIdx="2" presStyleCnt="6">
        <dgm:presLayoutVars>
          <dgm:bulletEnabled val="1"/>
        </dgm:presLayoutVars>
      </dgm:prSet>
      <dgm:spPr/>
    </dgm:pt>
    <dgm:pt modelId="{E5005876-41DC-C940-8D23-C59467A20F35}" type="pres">
      <dgm:prSet presAssocID="{6021D1C4-4775-0349-863E-37B123A0AF5D}" presName="invisiNode" presStyleLbl="node1" presStyleIdx="2" presStyleCnt="6"/>
      <dgm:spPr/>
    </dgm:pt>
    <dgm:pt modelId="{739FE3AE-B3B7-F740-8CE2-805C8C5DD0D2}" type="pres">
      <dgm:prSet presAssocID="{6021D1C4-4775-0349-863E-37B123A0AF5D}" presName="imagNode" presStyleLbl="fgImgPlace1" presStyleIdx="2" presStyleCnt="6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1" t="-5665" r="-1801" b="-5665"/>
          </a:stretch>
        </a:blipFill>
      </dgm:spPr>
    </dgm:pt>
    <dgm:pt modelId="{9169394C-2839-1447-BD0F-6C12E2C97DA4}" type="pres">
      <dgm:prSet presAssocID="{CC4F5A17-EA23-3943-8A16-7B1FD10E94CD}" presName="sibTrans" presStyleLbl="sibTrans2D1" presStyleIdx="0" presStyleCnt="0"/>
      <dgm:spPr/>
    </dgm:pt>
    <dgm:pt modelId="{9BEB614F-6D24-7B49-88E3-2EC19A5B48BF}" type="pres">
      <dgm:prSet presAssocID="{12BB997E-D02A-244A-A735-7E567106AD49}" presName="compNode" presStyleCnt="0"/>
      <dgm:spPr/>
    </dgm:pt>
    <dgm:pt modelId="{55EC95B0-F8A6-C94A-8686-FB0A06BCDD09}" type="pres">
      <dgm:prSet presAssocID="{12BB997E-D02A-244A-A735-7E567106AD49}" presName="bkgdShape" presStyleLbl="node1" presStyleIdx="3" presStyleCnt="6"/>
      <dgm:spPr/>
    </dgm:pt>
    <dgm:pt modelId="{FC5CFDEC-D1EF-4240-8E18-99307DA0C403}" type="pres">
      <dgm:prSet presAssocID="{12BB997E-D02A-244A-A735-7E567106AD49}" presName="nodeTx" presStyleLbl="node1" presStyleIdx="3" presStyleCnt="6">
        <dgm:presLayoutVars>
          <dgm:bulletEnabled val="1"/>
        </dgm:presLayoutVars>
      </dgm:prSet>
      <dgm:spPr/>
    </dgm:pt>
    <dgm:pt modelId="{3717848B-7A10-994B-82EA-FDB2A1F72D8D}" type="pres">
      <dgm:prSet presAssocID="{12BB997E-D02A-244A-A735-7E567106AD49}" presName="invisiNode" presStyleLbl="node1" presStyleIdx="3" presStyleCnt="6"/>
      <dgm:spPr/>
    </dgm:pt>
    <dgm:pt modelId="{1CF74C48-5915-AD42-B24E-99921686FCC2}" type="pres">
      <dgm:prSet presAssocID="{12BB997E-D02A-244A-A735-7E567106AD49}" presName="imagNode" presStyleLbl="fgImgPlace1" presStyleIdx="3" presStyleCnt="6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702" r="-27702"/>
          </a:stretch>
        </a:blipFill>
      </dgm:spPr>
    </dgm:pt>
    <dgm:pt modelId="{E90846DB-0D2E-9749-8F2F-EBDE15C13290}" type="pres">
      <dgm:prSet presAssocID="{7ECDEC1C-F1FC-E046-A83E-59CD6F5F2E20}" presName="sibTrans" presStyleLbl="sibTrans2D1" presStyleIdx="0" presStyleCnt="0"/>
      <dgm:spPr/>
    </dgm:pt>
    <dgm:pt modelId="{D605A2D8-D658-4A42-87D1-4155B335A348}" type="pres">
      <dgm:prSet presAssocID="{B4C9D632-B9D4-9A46-A1FC-2161939A4617}" presName="compNode" presStyleCnt="0"/>
      <dgm:spPr/>
    </dgm:pt>
    <dgm:pt modelId="{2D80BB15-FAEE-9A40-B194-901203E70743}" type="pres">
      <dgm:prSet presAssocID="{B4C9D632-B9D4-9A46-A1FC-2161939A4617}" presName="bkgdShape" presStyleLbl="node1" presStyleIdx="4" presStyleCnt="6"/>
      <dgm:spPr/>
    </dgm:pt>
    <dgm:pt modelId="{5CF1CF46-F8AB-614E-B2CD-2E5D47306977}" type="pres">
      <dgm:prSet presAssocID="{B4C9D632-B9D4-9A46-A1FC-2161939A4617}" presName="nodeTx" presStyleLbl="node1" presStyleIdx="4" presStyleCnt="6">
        <dgm:presLayoutVars>
          <dgm:bulletEnabled val="1"/>
        </dgm:presLayoutVars>
      </dgm:prSet>
      <dgm:spPr/>
    </dgm:pt>
    <dgm:pt modelId="{065A5979-D393-F84F-942A-C313397C7AD8}" type="pres">
      <dgm:prSet presAssocID="{B4C9D632-B9D4-9A46-A1FC-2161939A4617}" presName="invisiNode" presStyleLbl="node1" presStyleIdx="4" presStyleCnt="6"/>
      <dgm:spPr/>
    </dgm:pt>
    <dgm:pt modelId="{6E307455-316C-1B4A-82A3-3AD4B69B961D}" type="pres">
      <dgm:prSet presAssocID="{B4C9D632-B9D4-9A46-A1FC-2161939A4617}" presName="imagNode" presStyleLbl="fgImgPlace1" presStyleIdx="4" presStyleCnt="6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80" t="-98" r="-4680" b="-98"/>
          </a:stretch>
        </a:blipFill>
      </dgm:spPr>
    </dgm:pt>
    <dgm:pt modelId="{AF22B886-6A57-C041-9308-944FED105BF4}" type="pres">
      <dgm:prSet presAssocID="{828CADA7-E8CC-F548-A1AB-6CEE4F9CD06B}" presName="sibTrans" presStyleLbl="sibTrans2D1" presStyleIdx="0" presStyleCnt="0"/>
      <dgm:spPr/>
    </dgm:pt>
    <dgm:pt modelId="{F10597D9-4A7D-0241-A753-E8F750259D7D}" type="pres">
      <dgm:prSet presAssocID="{4F009660-3FB3-8444-8031-71F5E9D12874}" presName="compNode" presStyleCnt="0"/>
      <dgm:spPr/>
    </dgm:pt>
    <dgm:pt modelId="{C8BD9733-3B02-A048-BA59-D7DF51F95B6E}" type="pres">
      <dgm:prSet presAssocID="{4F009660-3FB3-8444-8031-71F5E9D12874}" presName="bkgdShape" presStyleLbl="node1" presStyleIdx="5" presStyleCnt="6"/>
      <dgm:spPr/>
    </dgm:pt>
    <dgm:pt modelId="{4CB7BA81-6A03-924B-A844-C5DA3DA023DA}" type="pres">
      <dgm:prSet presAssocID="{4F009660-3FB3-8444-8031-71F5E9D12874}" presName="nodeTx" presStyleLbl="node1" presStyleIdx="5" presStyleCnt="6">
        <dgm:presLayoutVars>
          <dgm:bulletEnabled val="1"/>
        </dgm:presLayoutVars>
      </dgm:prSet>
      <dgm:spPr/>
    </dgm:pt>
    <dgm:pt modelId="{6A01D921-3340-C447-B550-4AD82F7EAF0C}" type="pres">
      <dgm:prSet presAssocID="{4F009660-3FB3-8444-8031-71F5E9D12874}" presName="invisiNode" presStyleLbl="node1" presStyleIdx="5" presStyleCnt="6"/>
      <dgm:spPr/>
    </dgm:pt>
    <dgm:pt modelId="{EF4D30DC-F0EF-744F-9791-E939CE9C2F91}" type="pres">
      <dgm:prSet presAssocID="{4F009660-3FB3-8444-8031-71F5E9D12874}" presName="imagNode" presStyleLbl="fgImgPlace1" presStyleIdx="5" presStyleCnt="6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80" t="-98" r="-4680" b="-98"/>
          </a:stretch>
        </a:blipFill>
      </dgm:spPr>
    </dgm:pt>
  </dgm:ptLst>
  <dgm:cxnLst>
    <dgm:cxn modelId="{FFFA2E00-6DDE-9B46-9CBB-A26A85C79663}" type="presOf" srcId="{828CADA7-E8CC-F548-A1AB-6CEE4F9CD06B}" destId="{AF22B886-6A57-C041-9308-944FED105BF4}" srcOrd="0" destOrd="0" presId="urn:microsoft.com/office/officeart/2005/8/layout/hList7"/>
    <dgm:cxn modelId="{6D1B5402-9E2A-844C-93D7-BF2EFFFAEE44}" type="presOf" srcId="{12BB997E-D02A-244A-A735-7E567106AD49}" destId="{55EC95B0-F8A6-C94A-8686-FB0A06BCDD09}" srcOrd="0" destOrd="0" presId="urn:microsoft.com/office/officeart/2005/8/layout/hList7"/>
    <dgm:cxn modelId="{98A7D107-5694-224D-B36F-291914D94CF7}" srcId="{12BB997E-D02A-244A-A735-7E567106AD49}" destId="{A868F964-730D-F240-8847-928ADD4C7145}" srcOrd="2" destOrd="0" parTransId="{782B6222-D746-AC45-AF15-0EF17DE5602E}" sibTransId="{1771F0FC-0D63-E043-ACB6-AD8F65193756}"/>
    <dgm:cxn modelId="{4DF5660B-77A4-7648-9C29-16D185694014}" type="presOf" srcId="{F757CF91-6B3F-3041-B53F-27842B6C5DFE}" destId="{2D80BB15-FAEE-9A40-B194-901203E70743}" srcOrd="0" destOrd="1" presId="urn:microsoft.com/office/officeart/2005/8/layout/hList7"/>
    <dgm:cxn modelId="{44EED60F-1980-B54B-8B51-52A539A3B016}" srcId="{BFAD82BB-8DE5-6E41-AF06-30E9947FF412}" destId="{6021D1C4-4775-0349-863E-37B123A0AF5D}" srcOrd="2" destOrd="0" parTransId="{D1318BBC-A4FD-3E4A-9120-FB786DF8DAC5}" sibTransId="{CC4F5A17-EA23-3943-8A16-7B1FD10E94CD}"/>
    <dgm:cxn modelId="{B6AB7516-445B-DC4B-8CB2-C61393306333}" srcId="{12BB997E-D02A-244A-A735-7E567106AD49}" destId="{25B6B535-16D9-A94F-96F3-35D5F09E2666}" srcOrd="0" destOrd="0" parTransId="{46B1FDE2-9608-7D41-A00E-67498FCBF0B1}" sibTransId="{733D7F83-F1FA-CE4D-84B4-26EE35AB2F46}"/>
    <dgm:cxn modelId="{A3417319-06C4-B14E-8E9B-DF817A0C3F88}" srcId="{BFAD82BB-8DE5-6E41-AF06-30E9947FF412}" destId="{6A7A90AF-5263-A840-84E1-9E34C5C27375}" srcOrd="0" destOrd="0" parTransId="{A5F50677-0286-6348-A9A9-0867D3EDB21F}" sibTransId="{4470F44A-7333-A444-9B65-0BC327E39713}"/>
    <dgm:cxn modelId="{5CC7011A-D159-B547-813C-912B543456EC}" type="presOf" srcId="{6A7A90AF-5263-A840-84E1-9E34C5C27375}" destId="{689D3F91-2CF5-8442-8F86-B2E356343136}" srcOrd="0" destOrd="0" presId="urn:microsoft.com/office/officeart/2005/8/layout/hList7"/>
    <dgm:cxn modelId="{54D9131A-5D1A-0149-AF6F-1FD34C25C362}" srcId="{12BB997E-D02A-244A-A735-7E567106AD49}" destId="{19E3B49D-0D53-2A4C-837F-F7384DAEBA3C}" srcOrd="1" destOrd="0" parTransId="{ABD8F0CA-F935-F745-AD42-7330856B8E71}" sibTransId="{DEA2ADE8-753A-9B49-837D-5F5E9436425E}"/>
    <dgm:cxn modelId="{C8734A1A-AFA0-C747-BFC4-376EDD60F8ED}" srcId="{6A7A90AF-5263-A840-84E1-9E34C5C27375}" destId="{652487CE-C6D7-1E46-9F4B-7905B8B3F66D}" srcOrd="2" destOrd="0" parTransId="{4AAAF932-BC56-1B4B-8FE1-347FD7BD8BCC}" sibTransId="{FB19F5C4-507D-884F-8D54-E29410D4BDC3}"/>
    <dgm:cxn modelId="{ADA86F22-1661-5144-8259-070217F16CC4}" srcId="{6021D1C4-4775-0349-863E-37B123A0AF5D}" destId="{F23DD543-537E-D442-B62C-6015D0CE2253}" srcOrd="0" destOrd="0" parTransId="{FA32288F-656F-CC48-8FC9-7D75D9DFBAA9}" sibTransId="{9544CEB7-8F70-9349-BE61-3224D79E8558}"/>
    <dgm:cxn modelId="{A79E4929-B4AD-A145-A3DD-A8DEF06A2BC4}" type="presOf" srcId="{4BF6B938-8C5C-8F43-8590-03DD8C7C8FE1}" destId="{EAF3B651-1F83-B140-8073-89713A48F840}" srcOrd="1" destOrd="0" presId="urn:microsoft.com/office/officeart/2005/8/layout/hList7"/>
    <dgm:cxn modelId="{1E55DE2D-A291-9E46-A726-8CF46FB87382}" srcId="{BFAD82BB-8DE5-6E41-AF06-30E9947FF412}" destId="{4F009660-3FB3-8444-8031-71F5E9D12874}" srcOrd="5" destOrd="0" parTransId="{99699959-601C-3B44-9EFB-17FC012B70D5}" sibTransId="{D1E20227-1BA4-9A4E-AC60-95A1B3C04264}"/>
    <dgm:cxn modelId="{D4058030-FEA1-7547-8218-4348B1C63BE5}" type="presOf" srcId="{F23DD543-537E-D442-B62C-6015D0CE2253}" destId="{ADEB1E11-1671-384B-81A7-EE74FDB7A7A1}" srcOrd="1" destOrd="1" presId="urn:microsoft.com/office/officeart/2005/8/layout/hList7"/>
    <dgm:cxn modelId="{E6E54634-83C2-C642-A558-8FBAF0C288A2}" type="presOf" srcId="{BC6ACCA8-045F-D24F-A23D-23266C5FF364}" destId="{8625475A-B6F4-1E42-AC16-B287C3567D98}" srcOrd="1" destOrd="2" presId="urn:microsoft.com/office/officeart/2005/8/layout/hList7"/>
    <dgm:cxn modelId="{442A2935-9096-7A46-9B10-6EE091FF0165}" type="presOf" srcId="{6021D1C4-4775-0349-863E-37B123A0AF5D}" destId="{74B778BF-F5D7-4F4E-9E3B-0906B25C3289}" srcOrd="0" destOrd="0" presId="urn:microsoft.com/office/officeart/2005/8/layout/hList7"/>
    <dgm:cxn modelId="{72DC523E-18D9-BE43-B1C2-9240B0AE89BE}" type="presOf" srcId="{CC4F5A17-EA23-3943-8A16-7B1FD10E94CD}" destId="{9169394C-2839-1447-BD0F-6C12E2C97DA4}" srcOrd="0" destOrd="0" presId="urn:microsoft.com/office/officeart/2005/8/layout/hList7"/>
    <dgm:cxn modelId="{4C53813F-5D81-B345-B9A8-8725DB1271D5}" type="presOf" srcId="{555AF47F-C8F2-884C-B966-34615A224602}" destId="{EAF3B651-1F83-B140-8073-89713A48F840}" srcOrd="1" destOrd="1" presId="urn:microsoft.com/office/officeart/2005/8/layout/hList7"/>
    <dgm:cxn modelId="{F89BEE45-AA4E-6444-AB86-04A6915C5ED1}" type="presOf" srcId="{A868F964-730D-F240-8847-928ADD4C7145}" destId="{FC5CFDEC-D1EF-4240-8E18-99307DA0C403}" srcOrd="1" destOrd="3" presId="urn:microsoft.com/office/officeart/2005/8/layout/hList7"/>
    <dgm:cxn modelId="{D8520350-1859-8D41-9D31-029704F3E5DE}" type="presOf" srcId="{57F26F40-BF44-2F47-832F-08284BAC4F65}" destId="{689D3F91-2CF5-8442-8F86-B2E356343136}" srcOrd="0" destOrd="1" presId="urn:microsoft.com/office/officeart/2005/8/layout/hList7"/>
    <dgm:cxn modelId="{7F547956-0207-B44D-B6A3-99E51376AE82}" type="presOf" srcId="{BC6ACCA8-045F-D24F-A23D-23266C5FF364}" destId="{689D3F91-2CF5-8442-8F86-B2E356343136}" srcOrd="0" destOrd="2" presId="urn:microsoft.com/office/officeart/2005/8/layout/hList7"/>
    <dgm:cxn modelId="{00CAAF56-DAA9-D14F-B400-E4D4CE960403}" type="presOf" srcId="{229EF228-954A-3C43-AE0D-B6F61EAA38F5}" destId="{AFA99735-5632-6345-B7FB-B513CCE54B9E}" srcOrd="0" destOrd="0" presId="urn:microsoft.com/office/officeart/2005/8/layout/hList7"/>
    <dgm:cxn modelId="{94817F59-D152-C843-9776-24E7E6E4042B}" srcId="{B4C9D632-B9D4-9A46-A1FC-2161939A4617}" destId="{6C22E529-A801-2142-886D-49DA94BA283D}" srcOrd="1" destOrd="0" parTransId="{DA7F52A7-2C49-1643-9AB3-BD9AECFBD56C}" sibTransId="{0C676C71-E233-144D-BDFD-A23E04F2839B}"/>
    <dgm:cxn modelId="{023B8C5C-AD9F-3943-9799-AEC7837E0DBE}" type="presOf" srcId="{BFAD82BB-8DE5-6E41-AF06-30E9947FF412}" destId="{C5A9A6ED-C2BF-8246-B40F-393A3B754C28}" srcOrd="0" destOrd="0" presId="urn:microsoft.com/office/officeart/2005/8/layout/hList7"/>
    <dgm:cxn modelId="{AB9A325D-6D8C-344F-BC73-0E01C33CB3CA}" type="presOf" srcId="{25B6B535-16D9-A94F-96F3-35D5F09E2666}" destId="{FC5CFDEC-D1EF-4240-8E18-99307DA0C403}" srcOrd="1" destOrd="1" presId="urn:microsoft.com/office/officeart/2005/8/layout/hList7"/>
    <dgm:cxn modelId="{749A595E-A3EA-AA4A-92BA-34B43E885DD0}" type="presOf" srcId="{555AF47F-C8F2-884C-B966-34615A224602}" destId="{013DDB8D-1FD7-C64D-9104-BDC7F8ED14C7}" srcOrd="0" destOrd="1" presId="urn:microsoft.com/office/officeart/2005/8/layout/hList7"/>
    <dgm:cxn modelId="{7367DD60-6281-B046-B8F3-ED16592828A0}" type="presOf" srcId="{6C22E529-A801-2142-886D-49DA94BA283D}" destId="{5CF1CF46-F8AB-614E-B2CD-2E5D47306977}" srcOrd="1" destOrd="2" presId="urn:microsoft.com/office/officeart/2005/8/layout/hList7"/>
    <dgm:cxn modelId="{46047961-E64D-8145-9988-566E2813B881}" type="presOf" srcId="{7ECDEC1C-F1FC-E046-A83E-59CD6F5F2E20}" destId="{E90846DB-0D2E-9749-8F2F-EBDE15C13290}" srcOrd="0" destOrd="0" presId="urn:microsoft.com/office/officeart/2005/8/layout/hList7"/>
    <dgm:cxn modelId="{E93D0D66-02AA-964B-AFF8-671F5E99E6C3}" srcId="{4BF6B938-8C5C-8F43-8590-03DD8C7C8FE1}" destId="{D3856706-86FB-D34B-A76F-61FA4CB990E7}" srcOrd="2" destOrd="0" parTransId="{615D7220-261E-D447-B9D0-EF79C6EB7D5C}" sibTransId="{106608D4-77F2-C548-9DE7-9F31347214EF}"/>
    <dgm:cxn modelId="{C756B067-736A-364F-95C6-AE6996D8340E}" type="presOf" srcId="{D3856706-86FB-D34B-A76F-61FA4CB990E7}" destId="{EAF3B651-1F83-B140-8073-89713A48F840}" srcOrd="1" destOrd="3" presId="urn:microsoft.com/office/officeart/2005/8/layout/hList7"/>
    <dgm:cxn modelId="{C8396368-0ADD-374C-82B2-7E41F09A03FC}" type="presOf" srcId="{6021D1C4-4775-0349-863E-37B123A0AF5D}" destId="{ADEB1E11-1671-384B-81A7-EE74FDB7A7A1}" srcOrd="1" destOrd="0" presId="urn:microsoft.com/office/officeart/2005/8/layout/hList7"/>
    <dgm:cxn modelId="{FA1AA96E-8F64-AE42-B295-7F995133AAC9}" srcId="{4BF6B938-8C5C-8F43-8590-03DD8C7C8FE1}" destId="{BA2474D8-4FA4-3C40-AB14-87A92F25234B}" srcOrd="1" destOrd="0" parTransId="{07ED3EBA-E5D0-8C46-A4A8-F23AEBB22E00}" sibTransId="{AA706D3C-3EAF-154B-B8B8-CB1988DE2B17}"/>
    <dgm:cxn modelId="{3A137975-56C0-A64A-BD4A-0783B0B1A221}" type="presOf" srcId="{868FCA81-F5DB-FC4D-8C37-52177E9B6535}" destId="{ADEB1E11-1671-384B-81A7-EE74FDB7A7A1}" srcOrd="1" destOrd="2" presId="urn:microsoft.com/office/officeart/2005/8/layout/hList7"/>
    <dgm:cxn modelId="{D6484879-53B8-B74F-89BD-93C0B3C2FC25}" type="presOf" srcId="{4BF6B938-8C5C-8F43-8590-03DD8C7C8FE1}" destId="{013DDB8D-1FD7-C64D-9104-BDC7F8ED14C7}" srcOrd="0" destOrd="0" presId="urn:microsoft.com/office/officeart/2005/8/layout/hList7"/>
    <dgm:cxn modelId="{214E527C-09ED-0E40-8436-761F785E83FF}" type="presOf" srcId="{49EC9312-7748-C74E-997C-16DDE8480661}" destId="{8625475A-B6F4-1E42-AC16-B287C3567D98}" srcOrd="1" destOrd="4" presId="urn:microsoft.com/office/officeart/2005/8/layout/hList7"/>
    <dgm:cxn modelId="{ADA9ED80-02B4-0040-B00E-F9D93FF307A4}" type="presOf" srcId="{4F009660-3FB3-8444-8031-71F5E9D12874}" destId="{4CB7BA81-6A03-924B-A844-C5DA3DA023DA}" srcOrd="1" destOrd="0" presId="urn:microsoft.com/office/officeart/2005/8/layout/hList7"/>
    <dgm:cxn modelId="{BE2FDC89-3A55-C240-A6DA-09E30437505D}" type="presOf" srcId="{868FCA81-F5DB-FC4D-8C37-52177E9B6535}" destId="{74B778BF-F5D7-4F4E-9E3B-0906B25C3289}" srcOrd="0" destOrd="2" presId="urn:microsoft.com/office/officeart/2005/8/layout/hList7"/>
    <dgm:cxn modelId="{BD700F8F-AB05-DF46-B075-B482BBDDE6E4}" type="presOf" srcId="{57F26F40-BF44-2F47-832F-08284BAC4F65}" destId="{8625475A-B6F4-1E42-AC16-B287C3567D98}" srcOrd="1" destOrd="1" presId="urn:microsoft.com/office/officeart/2005/8/layout/hList7"/>
    <dgm:cxn modelId="{5E4ADC93-E881-CB40-B876-3724EB3C5806}" type="presOf" srcId="{49EC9312-7748-C74E-997C-16DDE8480661}" destId="{689D3F91-2CF5-8442-8F86-B2E356343136}" srcOrd="0" destOrd="4" presId="urn:microsoft.com/office/officeart/2005/8/layout/hList7"/>
    <dgm:cxn modelId="{B4E9A699-6765-3845-B3C9-071727FE16D9}" type="presOf" srcId="{B4C9D632-B9D4-9A46-A1FC-2161939A4617}" destId="{2D80BB15-FAEE-9A40-B194-901203E70743}" srcOrd="0" destOrd="0" presId="urn:microsoft.com/office/officeart/2005/8/layout/hList7"/>
    <dgm:cxn modelId="{D3F04FA1-A8F6-4C4F-8C5B-C23A7DFD4FF1}" type="presOf" srcId="{BA2474D8-4FA4-3C40-AB14-87A92F25234B}" destId="{EAF3B651-1F83-B140-8073-89713A48F840}" srcOrd="1" destOrd="2" presId="urn:microsoft.com/office/officeart/2005/8/layout/hList7"/>
    <dgm:cxn modelId="{DA6779A3-A487-A142-8638-4D82295DF53F}" srcId="{B4C9D632-B9D4-9A46-A1FC-2161939A4617}" destId="{F757CF91-6B3F-3041-B53F-27842B6C5DFE}" srcOrd="0" destOrd="0" parTransId="{A39B25F0-AA1B-1F4B-97F2-6345C23DD64E}" sibTransId="{C0C49377-ED08-4F47-87A9-7D670AD50F90}"/>
    <dgm:cxn modelId="{C23C82A3-5438-874B-9BBC-D1CCAE2DB8C7}" type="presOf" srcId="{7BC89EB5-4F73-854A-8ECE-10BF30430B0F}" destId="{4CB7BA81-6A03-924B-A844-C5DA3DA023DA}" srcOrd="1" destOrd="2" presId="urn:microsoft.com/office/officeart/2005/8/layout/hList7"/>
    <dgm:cxn modelId="{562A3AA4-650F-2849-8438-F1D19854A512}" type="presOf" srcId="{652487CE-C6D7-1E46-9F4B-7905B8B3F66D}" destId="{8625475A-B6F4-1E42-AC16-B287C3567D98}" srcOrd="1" destOrd="3" presId="urn:microsoft.com/office/officeart/2005/8/layout/hList7"/>
    <dgm:cxn modelId="{7DCFD7A4-DCB0-6B47-889F-D6648CB04DBE}" srcId="{4F009660-3FB3-8444-8031-71F5E9D12874}" destId="{21E5A5C0-FCD1-3645-8BAD-6DDAD477C875}" srcOrd="0" destOrd="0" parTransId="{4586E249-1179-F244-871A-CB16BB08ED08}" sibTransId="{41C41192-1CC1-8245-BC28-BB41C74DA029}"/>
    <dgm:cxn modelId="{E15F69AA-951B-9C43-951A-7ACA01B56A6E}" type="presOf" srcId="{12BB997E-D02A-244A-A735-7E567106AD49}" destId="{FC5CFDEC-D1EF-4240-8E18-99307DA0C403}" srcOrd="1" destOrd="0" presId="urn:microsoft.com/office/officeart/2005/8/layout/hList7"/>
    <dgm:cxn modelId="{EF194EAB-EBFF-464A-BDD2-0036D671A762}" type="presOf" srcId="{21E5A5C0-FCD1-3645-8BAD-6DDAD477C875}" destId="{4CB7BA81-6A03-924B-A844-C5DA3DA023DA}" srcOrd="1" destOrd="1" presId="urn:microsoft.com/office/officeart/2005/8/layout/hList7"/>
    <dgm:cxn modelId="{91E1FAAB-7133-254E-AE74-DC7D79C3D02D}" type="presOf" srcId="{19E3B49D-0D53-2A4C-837F-F7384DAEBA3C}" destId="{55EC95B0-F8A6-C94A-8686-FB0A06BCDD09}" srcOrd="0" destOrd="2" presId="urn:microsoft.com/office/officeart/2005/8/layout/hList7"/>
    <dgm:cxn modelId="{E49DD3AD-14AE-D049-BF1C-906D2B987EF8}" type="presOf" srcId="{6C22E529-A801-2142-886D-49DA94BA283D}" destId="{2D80BB15-FAEE-9A40-B194-901203E70743}" srcOrd="0" destOrd="2" presId="urn:microsoft.com/office/officeart/2005/8/layout/hList7"/>
    <dgm:cxn modelId="{0F35E8AF-EFB1-6A48-B6D4-FB39311DCFB2}" srcId="{4BF6B938-8C5C-8F43-8590-03DD8C7C8FE1}" destId="{555AF47F-C8F2-884C-B966-34615A224602}" srcOrd="0" destOrd="0" parTransId="{0E4B3B2A-B6B2-F34E-B1DD-F1F73841F52C}" sibTransId="{00AC8358-4BAA-8246-BBD5-B69E4AE290AA}"/>
    <dgm:cxn modelId="{5B08EDB2-B9CE-5044-9DE4-7E409B57F871}" type="presOf" srcId="{4470F44A-7333-A444-9B65-0BC327E39713}" destId="{D303E837-3D61-2E4D-AD0C-48F9B8DA44E4}" srcOrd="0" destOrd="0" presId="urn:microsoft.com/office/officeart/2005/8/layout/hList7"/>
    <dgm:cxn modelId="{462FA5B9-F956-D94A-9027-613751D07B6F}" type="presOf" srcId="{BA2474D8-4FA4-3C40-AB14-87A92F25234B}" destId="{013DDB8D-1FD7-C64D-9104-BDC7F8ED14C7}" srcOrd="0" destOrd="2" presId="urn:microsoft.com/office/officeart/2005/8/layout/hList7"/>
    <dgm:cxn modelId="{B419EEBC-9C0E-194B-B55E-4BC0F33FA6C6}" srcId="{6A7A90AF-5263-A840-84E1-9E34C5C27375}" destId="{49EC9312-7748-C74E-997C-16DDE8480661}" srcOrd="3" destOrd="0" parTransId="{5E5A3F96-9AF5-0645-BEDB-81E99CDDAE77}" sibTransId="{3E390C4C-5416-9E43-8FFD-FD3310078BAC}"/>
    <dgm:cxn modelId="{B7101FC6-F0E7-714E-9FE2-304399CA9F48}" type="presOf" srcId="{25B6B535-16D9-A94F-96F3-35D5F09E2666}" destId="{55EC95B0-F8A6-C94A-8686-FB0A06BCDD09}" srcOrd="0" destOrd="1" presId="urn:microsoft.com/office/officeart/2005/8/layout/hList7"/>
    <dgm:cxn modelId="{C801C8C9-924B-2C4A-A971-D546C4DF9BE6}" srcId="{BFAD82BB-8DE5-6E41-AF06-30E9947FF412}" destId="{4BF6B938-8C5C-8F43-8590-03DD8C7C8FE1}" srcOrd="1" destOrd="0" parTransId="{7AD75023-AFAE-DE47-8526-5D24A18A24DF}" sibTransId="{229EF228-954A-3C43-AE0D-B6F61EAA38F5}"/>
    <dgm:cxn modelId="{2D6618CC-A1DF-7940-9A67-860C0D7215D7}" type="presOf" srcId="{F23DD543-537E-D442-B62C-6015D0CE2253}" destId="{74B778BF-F5D7-4F4E-9E3B-0906B25C3289}" srcOrd="0" destOrd="1" presId="urn:microsoft.com/office/officeart/2005/8/layout/hList7"/>
    <dgm:cxn modelId="{EE7686D3-8E1F-9543-8757-12995FAE5FC8}" srcId="{4F009660-3FB3-8444-8031-71F5E9D12874}" destId="{7BC89EB5-4F73-854A-8ECE-10BF30430B0F}" srcOrd="1" destOrd="0" parTransId="{41396F15-F6BF-0F4E-9392-7A9EDDB6A079}" sibTransId="{F96093D5-34FF-9040-B5EE-BA24DE639AD0}"/>
    <dgm:cxn modelId="{04B195D4-52F4-3641-A2BF-C58100E02998}" type="presOf" srcId="{19E3B49D-0D53-2A4C-837F-F7384DAEBA3C}" destId="{FC5CFDEC-D1EF-4240-8E18-99307DA0C403}" srcOrd="1" destOrd="2" presId="urn:microsoft.com/office/officeart/2005/8/layout/hList7"/>
    <dgm:cxn modelId="{3F388CD8-7E12-B64B-88CA-B2DDA621D916}" srcId="{BFAD82BB-8DE5-6E41-AF06-30E9947FF412}" destId="{B4C9D632-B9D4-9A46-A1FC-2161939A4617}" srcOrd="4" destOrd="0" parTransId="{010C1CB7-6990-3A44-9A3A-AEE037BA1126}" sibTransId="{828CADA7-E8CC-F548-A1AB-6CEE4F9CD06B}"/>
    <dgm:cxn modelId="{03025DD9-4752-D343-84A9-4049F74EDDEF}" type="presOf" srcId="{D3856706-86FB-D34B-A76F-61FA4CB990E7}" destId="{013DDB8D-1FD7-C64D-9104-BDC7F8ED14C7}" srcOrd="0" destOrd="3" presId="urn:microsoft.com/office/officeart/2005/8/layout/hList7"/>
    <dgm:cxn modelId="{6F3683D9-3A02-A547-AE4F-21B54B463F37}" type="presOf" srcId="{7BC89EB5-4F73-854A-8ECE-10BF30430B0F}" destId="{C8BD9733-3B02-A048-BA59-D7DF51F95B6E}" srcOrd="0" destOrd="2" presId="urn:microsoft.com/office/officeart/2005/8/layout/hList7"/>
    <dgm:cxn modelId="{60140EDC-5C5A-F847-8D4F-2A2D303A884C}" srcId="{6A7A90AF-5263-A840-84E1-9E34C5C27375}" destId="{57F26F40-BF44-2F47-832F-08284BAC4F65}" srcOrd="0" destOrd="0" parTransId="{D93AE1DF-B337-1340-A63E-393799CE00F0}" sibTransId="{B558D146-B68D-4542-B812-D7E04B34F266}"/>
    <dgm:cxn modelId="{B5CDB2DC-5325-8343-85F5-0365715E67A4}" srcId="{BFAD82BB-8DE5-6E41-AF06-30E9947FF412}" destId="{12BB997E-D02A-244A-A735-7E567106AD49}" srcOrd="3" destOrd="0" parTransId="{6C41D930-1A75-2343-AE0F-68C8C8EBE14F}" sibTransId="{7ECDEC1C-F1FC-E046-A83E-59CD6F5F2E20}"/>
    <dgm:cxn modelId="{5C2ADDDE-0EA1-6E42-81F9-898AED73F96F}" srcId="{6A7A90AF-5263-A840-84E1-9E34C5C27375}" destId="{BC6ACCA8-045F-D24F-A23D-23266C5FF364}" srcOrd="1" destOrd="0" parTransId="{D306ECB8-5432-294D-BB33-6934B2B3825B}" sibTransId="{87DB2CA7-650B-4942-BBF9-DF910AA51173}"/>
    <dgm:cxn modelId="{7F1714E1-B0EC-B948-8F90-1C98EF14C46A}" type="presOf" srcId="{652487CE-C6D7-1E46-9F4B-7905B8B3F66D}" destId="{689D3F91-2CF5-8442-8F86-B2E356343136}" srcOrd="0" destOrd="3" presId="urn:microsoft.com/office/officeart/2005/8/layout/hList7"/>
    <dgm:cxn modelId="{F73D34E2-4464-F549-8E9F-AE00C190A279}" type="presOf" srcId="{6A7A90AF-5263-A840-84E1-9E34C5C27375}" destId="{8625475A-B6F4-1E42-AC16-B287C3567D98}" srcOrd="1" destOrd="0" presId="urn:microsoft.com/office/officeart/2005/8/layout/hList7"/>
    <dgm:cxn modelId="{C0433FE8-E908-0946-BB30-772603E612E8}" type="presOf" srcId="{F757CF91-6B3F-3041-B53F-27842B6C5DFE}" destId="{5CF1CF46-F8AB-614E-B2CD-2E5D47306977}" srcOrd="1" destOrd="1" presId="urn:microsoft.com/office/officeart/2005/8/layout/hList7"/>
    <dgm:cxn modelId="{660A25F2-DD59-E14B-99CC-10EFAFC32D63}" type="presOf" srcId="{A868F964-730D-F240-8847-928ADD4C7145}" destId="{55EC95B0-F8A6-C94A-8686-FB0A06BCDD09}" srcOrd="0" destOrd="3" presId="urn:microsoft.com/office/officeart/2005/8/layout/hList7"/>
    <dgm:cxn modelId="{ED0AEFF2-98FC-D446-9679-76EE83176DCD}" type="presOf" srcId="{B4C9D632-B9D4-9A46-A1FC-2161939A4617}" destId="{5CF1CF46-F8AB-614E-B2CD-2E5D47306977}" srcOrd="1" destOrd="0" presId="urn:microsoft.com/office/officeart/2005/8/layout/hList7"/>
    <dgm:cxn modelId="{3FA7D8F4-3FB3-9C4D-A50B-13FFE5D45C7D}" srcId="{6021D1C4-4775-0349-863E-37B123A0AF5D}" destId="{868FCA81-F5DB-FC4D-8C37-52177E9B6535}" srcOrd="1" destOrd="0" parTransId="{65F7E29A-6FDE-D04A-997D-DD0941BC1BCA}" sibTransId="{7B7401A3-4B7B-C04E-A776-98D79E74773D}"/>
    <dgm:cxn modelId="{B6959AFC-588F-7349-851D-7777574E0F14}" type="presOf" srcId="{21E5A5C0-FCD1-3645-8BAD-6DDAD477C875}" destId="{C8BD9733-3B02-A048-BA59-D7DF51F95B6E}" srcOrd="0" destOrd="1" presId="urn:microsoft.com/office/officeart/2005/8/layout/hList7"/>
    <dgm:cxn modelId="{3EB3F5FE-2EE3-874D-A9D9-DC54E350E844}" type="presOf" srcId="{4F009660-3FB3-8444-8031-71F5E9D12874}" destId="{C8BD9733-3B02-A048-BA59-D7DF51F95B6E}" srcOrd="0" destOrd="0" presId="urn:microsoft.com/office/officeart/2005/8/layout/hList7"/>
    <dgm:cxn modelId="{5BF88C6B-1D1E-0F4C-8526-BCCAE16A1A68}" type="presParOf" srcId="{C5A9A6ED-C2BF-8246-B40F-393A3B754C28}" destId="{B3C40485-6EF9-8C4D-803F-A32C50F63B3D}" srcOrd="0" destOrd="0" presId="urn:microsoft.com/office/officeart/2005/8/layout/hList7"/>
    <dgm:cxn modelId="{6144F9D6-C849-134E-A83A-413F1D08AF2B}" type="presParOf" srcId="{C5A9A6ED-C2BF-8246-B40F-393A3B754C28}" destId="{888788F6-95A6-8744-86B4-4363E8CBB6B8}" srcOrd="1" destOrd="0" presId="urn:microsoft.com/office/officeart/2005/8/layout/hList7"/>
    <dgm:cxn modelId="{6F25FE97-E6D0-C945-8773-AB88B985BD89}" type="presParOf" srcId="{888788F6-95A6-8744-86B4-4363E8CBB6B8}" destId="{6C0999CE-DA94-BB44-9C3C-7D53890FAD12}" srcOrd="0" destOrd="0" presId="urn:microsoft.com/office/officeart/2005/8/layout/hList7"/>
    <dgm:cxn modelId="{A45E3934-8C17-3448-A006-29A2F40DD840}" type="presParOf" srcId="{6C0999CE-DA94-BB44-9C3C-7D53890FAD12}" destId="{689D3F91-2CF5-8442-8F86-B2E356343136}" srcOrd="0" destOrd="0" presId="urn:microsoft.com/office/officeart/2005/8/layout/hList7"/>
    <dgm:cxn modelId="{0BF1A41C-81E6-844A-9162-345166E3AA23}" type="presParOf" srcId="{6C0999CE-DA94-BB44-9C3C-7D53890FAD12}" destId="{8625475A-B6F4-1E42-AC16-B287C3567D98}" srcOrd="1" destOrd="0" presId="urn:microsoft.com/office/officeart/2005/8/layout/hList7"/>
    <dgm:cxn modelId="{871E87B3-4160-D24F-9E90-4D04985D08A2}" type="presParOf" srcId="{6C0999CE-DA94-BB44-9C3C-7D53890FAD12}" destId="{56599ABD-1AD0-274F-8AA4-8839D852A5E5}" srcOrd="2" destOrd="0" presId="urn:microsoft.com/office/officeart/2005/8/layout/hList7"/>
    <dgm:cxn modelId="{CEB4D4E0-A4FB-1245-97A8-6CCF534F3709}" type="presParOf" srcId="{6C0999CE-DA94-BB44-9C3C-7D53890FAD12}" destId="{E55E4E10-DE7A-474A-8394-29944F6D7739}" srcOrd="3" destOrd="0" presId="urn:microsoft.com/office/officeart/2005/8/layout/hList7"/>
    <dgm:cxn modelId="{DCFA354C-5D7C-004F-A7EA-17A36CDA172A}" type="presParOf" srcId="{888788F6-95A6-8744-86B4-4363E8CBB6B8}" destId="{D303E837-3D61-2E4D-AD0C-48F9B8DA44E4}" srcOrd="1" destOrd="0" presId="urn:microsoft.com/office/officeart/2005/8/layout/hList7"/>
    <dgm:cxn modelId="{10C430CD-B230-A24C-BF9B-F1FDAFBEF1BB}" type="presParOf" srcId="{888788F6-95A6-8744-86B4-4363E8CBB6B8}" destId="{1E47170F-990B-6741-9773-4B12796CCE2D}" srcOrd="2" destOrd="0" presId="urn:microsoft.com/office/officeart/2005/8/layout/hList7"/>
    <dgm:cxn modelId="{AFF0547A-00BF-E74A-8424-315282B5FF92}" type="presParOf" srcId="{1E47170F-990B-6741-9773-4B12796CCE2D}" destId="{013DDB8D-1FD7-C64D-9104-BDC7F8ED14C7}" srcOrd="0" destOrd="0" presId="urn:microsoft.com/office/officeart/2005/8/layout/hList7"/>
    <dgm:cxn modelId="{12D2C697-6F9B-5243-9274-4C78334F070D}" type="presParOf" srcId="{1E47170F-990B-6741-9773-4B12796CCE2D}" destId="{EAF3B651-1F83-B140-8073-89713A48F840}" srcOrd="1" destOrd="0" presId="urn:microsoft.com/office/officeart/2005/8/layout/hList7"/>
    <dgm:cxn modelId="{87E3435D-2BCD-A64E-B4E0-083F21ADA6A3}" type="presParOf" srcId="{1E47170F-990B-6741-9773-4B12796CCE2D}" destId="{90810855-BCE6-6746-A319-FF58857EBBE0}" srcOrd="2" destOrd="0" presId="urn:microsoft.com/office/officeart/2005/8/layout/hList7"/>
    <dgm:cxn modelId="{664A7E93-4F38-1042-9D25-AA3F4FEC68A9}" type="presParOf" srcId="{1E47170F-990B-6741-9773-4B12796CCE2D}" destId="{6F51369B-2CDD-4642-8C6D-A276ED89F905}" srcOrd="3" destOrd="0" presId="urn:microsoft.com/office/officeart/2005/8/layout/hList7"/>
    <dgm:cxn modelId="{330F9042-4AF9-E344-AE93-68707019547C}" type="presParOf" srcId="{888788F6-95A6-8744-86B4-4363E8CBB6B8}" destId="{AFA99735-5632-6345-B7FB-B513CCE54B9E}" srcOrd="3" destOrd="0" presId="urn:microsoft.com/office/officeart/2005/8/layout/hList7"/>
    <dgm:cxn modelId="{737062DE-914D-A54A-BF6B-D0BF56B0F3A3}" type="presParOf" srcId="{888788F6-95A6-8744-86B4-4363E8CBB6B8}" destId="{DBF958BC-1F5F-8E40-863F-5AE26BB4836B}" srcOrd="4" destOrd="0" presId="urn:microsoft.com/office/officeart/2005/8/layout/hList7"/>
    <dgm:cxn modelId="{9D258024-CC70-004E-88B9-4FE0AF688BC4}" type="presParOf" srcId="{DBF958BC-1F5F-8E40-863F-5AE26BB4836B}" destId="{74B778BF-F5D7-4F4E-9E3B-0906B25C3289}" srcOrd="0" destOrd="0" presId="urn:microsoft.com/office/officeart/2005/8/layout/hList7"/>
    <dgm:cxn modelId="{4CCE491D-DAF0-9A42-BDAF-6B1306A16334}" type="presParOf" srcId="{DBF958BC-1F5F-8E40-863F-5AE26BB4836B}" destId="{ADEB1E11-1671-384B-81A7-EE74FDB7A7A1}" srcOrd="1" destOrd="0" presId="urn:microsoft.com/office/officeart/2005/8/layout/hList7"/>
    <dgm:cxn modelId="{BBFE09C4-DEA2-2E45-9640-F8691ACF079A}" type="presParOf" srcId="{DBF958BC-1F5F-8E40-863F-5AE26BB4836B}" destId="{E5005876-41DC-C940-8D23-C59467A20F35}" srcOrd="2" destOrd="0" presId="urn:microsoft.com/office/officeart/2005/8/layout/hList7"/>
    <dgm:cxn modelId="{6918D402-1DAD-7B4E-B01B-017DF03907B5}" type="presParOf" srcId="{DBF958BC-1F5F-8E40-863F-5AE26BB4836B}" destId="{739FE3AE-B3B7-F740-8CE2-805C8C5DD0D2}" srcOrd="3" destOrd="0" presId="urn:microsoft.com/office/officeart/2005/8/layout/hList7"/>
    <dgm:cxn modelId="{09128FB5-EB30-7F4F-B58D-B93381AFD563}" type="presParOf" srcId="{888788F6-95A6-8744-86B4-4363E8CBB6B8}" destId="{9169394C-2839-1447-BD0F-6C12E2C97DA4}" srcOrd="5" destOrd="0" presId="urn:microsoft.com/office/officeart/2005/8/layout/hList7"/>
    <dgm:cxn modelId="{6B78B7B9-F7ED-284E-BF15-E2644A7A650B}" type="presParOf" srcId="{888788F6-95A6-8744-86B4-4363E8CBB6B8}" destId="{9BEB614F-6D24-7B49-88E3-2EC19A5B48BF}" srcOrd="6" destOrd="0" presId="urn:microsoft.com/office/officeart/2005/8/layout/hList7"/>
    <dgm:cxn modelId="{817A3C51-0C16-6A47-871D-963F4C8A3D09}" type="presParOf" srcId="{9BEB614F-6D24-7B49-88E3-2EC19A5B48BF}" destId="{55EC95B0-F8A6-C94A-8686-FB0A06BCDD09}" srcOrd="0" destOrd="0" presId="urn:microsoft.com/office/officeart/2005/8/layout/hList7"/>
    <dgm:cxn modelId="{31948B55-5275-7347-93CC-32830CFF2A4E}" type="presParOf" srcId="{9BEB614F-6D24-7B49-88E3-2EC19A5B48BF}" destId="{FC5CFDEC-D1EF-4240-8E18-99307DA0C403}" srcOrd="1" destOrd="0" presId="urn:microsoft.com/office/officeart/2005/8/layout/hList7"/>
    <dgm:cxn modelId="{EA38D25E-B1CB-D74C-8993-D96D1A45E1DD}" type="presParOf" srcId="{9BEB614F-6D24-7B49-88E3-2EC19A5B48BF}" destId="{3717848B-7A10-994B-82EA-FDB2A1F72D8D}" srcOrd="2" destOrd="0" presId="urn:microsoft.com/office/officeart/2005/8/layout/hList7"/>
    <dgm:cxn modelId="{C5B25387-791F-6244-A2DB-2BAA2E83B197}" type="presParOf" srcId="{9BEB614F-6D24-7B49-88E3-2EC19A5B48BF}" destId="{1CF74C48-5915-AD42-B24E-99921686FCC2}" srcOrd="3" destOrd="0" presId="urn:microsoft.com/office/officeart/2005/8/layout/hList7"/>
    <dgm:cxn modelId="{191C87E7-DB4B-8F4A-958D-8CFA2B4C9BA4}" type="presParOf" srcId="{888788F6-95A6-8744-86B4-4363E8CBB6B8}" destId="{E90846DB-0D2E-9749-8F2F-EBDE15C13290}" srcOrd="7" destOrd="0" presId="urn:microsoft.com/office/officeart/2005/8/layout/hList7"/>
    <dgm:cxn modelId="{296C92B3-2554-6348-8834-69CAD266FCB2}" type="presParOf" srcId="{888788F6-95A6-8744-86B4-4363E8CBB6B8}" destId="{D605A2D8-D658-4A42-87D1-4155B335A348}" srcOrd="8" destOrd="0" presId="urn:microsoft.com/office/officeart/2005/8/layout/hList7"/>
    <dgm:cxn modelId="{190D1590-31F4-3E4B-89A8-BBA84C8117CF}" type="presParOf" srcId="{D605A2D8-D658-4A42-87D1-4155B335A348}" destId="{2D80BB15-FAEE-9A40-B194-901203E70743}" srcOrd="0" destOrd="0" presId="urn:microsoft.com/office/officeart/2005/8/layout/hList7"/>
    <dgm:cxn modelId="{5D46A0F6-02BC-A64F-9C5A-013BC73E9A77}" type="presParOf" srcId="{D605A2D8-D658-4A42-87D1-4155B335A348}" destId="{5CF1CF46-F8AB-614E-B2CD-2E5D47306977}" srcOrd="1" destOrd="0" presId="urn:microsoft.com/office/officeart/2005/8/layout/hList7"/>
    <dgm:cxn modelId="{5E426B50-08B9-9A4C-9C67-6DE42F4BFCCC}" type="presParOf" srcId="{D605A2D8-D658-4A42-87D1-4155B335A348}" destId="{065A5979-D393-F84F-942A-C313397C7AD8}" srcOrd="2" destOrd="0" presId="urn:microsoft.com/office/officeart/2005/8/layout/hList7"/>
    <dgm:cxn modelId="{1F759D96-B53B-F84B-878D-4CAB8F1C68EC}" type="presParOf" srcId="{D605A2D8-D658-4A42-87D1-4155B335A348}" destId="{6E307455-316C-1B4A-82A3-3AD4B69B961D}" srcOrd="3" destOrd="0" presId="urn:microsoft.com/office/officeart/2005/8/layout/hList7"/>
    <dgm:cxn modelId="{F021D7F1-1B1C-B343-B3F0-209763F6F8A3}" type="presParOf" srcId="{888788F6-95A6-8744-86B4-4363E8CBB6B8}" destId="{AF22B886-6A57-C041-9308-944FED105BF4}" srcOrd="9" destOrd="0" presId="urn:microsoft.com/office/officeart/2005/8/layout/hList7"/>
    <dgm:cxn modelId="{13606B35-B6FB-BB42-83C2-F9D77137E182}" type="presParOf" srcId="{888788F6-95A6-8744-86B4-4363E8CBB6B8}" destId="{F10597D9-4A7D-0241-A753-E8F750259D7D}" srcOrd="10" destOrd="0" presId="urn:microsoft.com/office/officeart/2005/8/layout/hList7"/>
    <dgm:cxn modelId="{B6CA0349-69F8-F64F-9AFD-F7A74E62B2F6}" type="presParOf" srcId="{F10597D9-4A7D-0241-A753-E8F750259D7D}" destId="{C8BD9733-3B02-A048-BA59-D7DF51F95B6E}" srcOrd="0" destOrd="0" presId="urn:microsoft.com/office/officeart/2005/8/layout/hList7"/>
    <dgm:cxn modelId="{034EC15E-5284-D844-B045-A057EC298260}" type="presParOf" srcId="{F10597D9-4A7D-0241-A753-E8F750259D7D}" destId="{4CB7BA81-6A03-924B-A844-C5DA3DA023DA}" srcOrd="1" destOrd="0" presId="urn:microsoft.com/office/officeart/2005/8/layout/hList7"/>
    <dgm:cxn modelId="{BC0E7415-C351-9541-B5B0-E6B7750515F6}" type="presParOf" srcId="{F10597D9-4A7D-0241-A753-E8F750259D7D}" destId="{6A01D921-3340-C447-B550-4AD82F7EAF0C}" srcOrd="2" destOrd="0" presId="urn:microsoft.com/office/officeart/2005/8/layout/hList7"/>
    <dgm:cxn modelId="{4E0D1BCA-F00C-A648-ACCC-CE0A2DFE0469}" type="presParOf" srcId="{F10597D9-4A7D-0241-A753-E8F750259D7D}" destId="{EF4D30DC-F0EF-744F-9791-E939CE9C2F91}" srcOrd="3" destOrd="0" presId="urn:microsoft.com/office/officeart/2005/8/layout/hList7"/>
  </dgm:cxnLst>
  <dgm:bg>
    <a:noFill/>
  </dgm:bg>
  <dgm:whole>
    <a:ln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AD6AD4-7496-724A-8173-C55BAD144F7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87F50-6A9C-6C46-A2CC-AAC55FE559A5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</dgm:spPr>
      <dgm:t>
        <a:bodyPr/>
        <a:lstStyle/>
        <a:p>
          <a:r>
            <a:rPr lang="en-US" sz="1050" b="1" dirty="0">
              <a:solidFill>
                <a:schemeClr val="tx2"/>
              </a:solidFill>
              <a:latin typeface="Segoe Print" panose="02000800000000000000" pitchFamily="2" charset="0"/>
            </a:rPr>
            <a:t>Google Cloud Data Warehouse/Analytics</a:t>
          </a:r>
        </a:p>
      </dgm:t>
    </dgm:pt>
    <dgm:pt modelId="{74B0A0CC-E119-CF49-AE2C-EF86A0236FF7}" type="parTrans" cxnId="{567FD7D1-2E2E-404F-8E28-1F2E42E83364}">
      <dgm:prSet/>
      <dgm:spPr/>
      <dgm:t>
        <a:bodyPr/>
        <a:lstStyle/>
        <a:p>
          <a:endParaRPr lang="en-US"/>
        </a:p>
      </dgm:t>
    </dgm:pt>
    <dgm:pt modelId="{CC64E511-40FC-D447-ABC6-17CCA46DD7A0}" type="sibTrans" cxnId="{567FD7D1-2E2E-404F-8E28-1F2E42E83364}">
      <dgm:prSet/>
      <dgm:spPr/>
      <dgm:t>
        <a:bodyPr/>
        <a:lstStyle/>
        <a:p>
          <a:endParaRPr lang="en-US"/>
        </a:p>
      </dgm:t>
    </dgm:pt>
    <dgm:pt modelId="{069396BD-81FC-FA4C-ACCB-BC6965FEC24C}">
      <dgm:prSet phldrT="[Text]" custT="1"/>
      <dgm:spPr>
        <a:solidFill>
          <a:schemeClr val="accent1">
            <a:hueOff val="0"/>
            <a:satOff val="0"/>
            <a:lumOff val="0"/>
            <a:alpha val="34000"/>
          </a:schemeClr>
        </a:solidFill>
      </dgm:spPr>
      <dgm:t>
        <a:bodyPr/>
        <a:lstStyle/>
        <a:p>
          <a:pPr algn="ctr"/>
          <a:r>
            <a:rPr lang="en-US" sz="1050" b="1" dirty="0">
              <a:solidFill>
                <a:schemeClr val="tx2"/>
              </a:solidFill>
              <a:latin typeface="Segoe Print" panose="02000800000000000000" pitchFamily="2" charset="0"/>
            </a:rPr>
            <a:t>Google App Engine</a:t>
          </a:r>
        </a:p>
      </dgm:t>
    </dgm:pt>
    <dgm:pt modelId="{59D9A143-CC5C-944D-961D-CFC17A0A6F1E}" type="parTrans" cxnId="{58A70605-9C55-B840-9A80-72B03C267DE8}">
      <dgm:prSet/>
      <dgm:spPr/>
      <dgm:t>
        <a:bodyPr/>
        <a:lstStyle/>
        <a:p>
          <a:endParaRPr lang="en-US"/>
        </a:p>
      </dgm:t>
    </dgm:pt>
    <dgm:pt modelId="{0F0AFC1A-EE08-FA4C-8A25-1D30A183085F}" type="sibTrans" cxnId="{58A70605-9C55-B840-9A80-72B03C267DE8}">
      <dgm:prSet/>
      <dgm:spPr/>
      <dgm:t>
        <a:bodyPr/>
        <a:lstStyle/>
        <a:p>
          <a:endParaRPr lang="en-US"/>
        </a:p>
      </dgm:t>
    </dgm:pt>
    <dgm:pt modelId="{DEE8F2FE-ACBF-AC4A-A515-4385D43FB114}">
      <dgm:prSet phldrT="[Text]" custT="1"/>
      <dgm:spPr>
        <a:solidFill>
          <a:schemeClr val="accent1">
            <a:hueOff val="0"/>
            <a:satOff val="0"/>
            <a:lumOff val="0"/>
            <a:alpha val="44000"/>
          </a:schemeClr>
        </a:solidFill>
      </dgm:spPr>
      <dgm:t>
        <a:bodyPr/>
        <a:lstStyle/>
        <a:p>
          <a:pPr algn="ctr"/>
          <a:r>
            <a:rPr lang="en-US" sz="1050" dirty="0">
              <a:solidFill>
                <a:schemeClr val="tx2"/>
              </a:solidFill>
              <a:latin typeface="Segoe Print" panose="02000800000000000000" pitchFamily="2" charset="0"/>
            </a:rPr>
            <a:t>Real-time analytics</a:t>
          </a:r>
        </a:p>
      </dgm:t>
    </dgm:pt>
    <dgm:pt modelId="{37CF6529-BD29-2349-A78B-4EFF6ECD19E6}" type="parTrans" cxnId="{152C71ED-F54C-2E4E-83A1-D414C7911CA1}">
      <dgm:prSet/>
      <dgm:spPr/>
      <dgm:t>
        <a:bodyPr/>
        <a:lstStyle/>
        <a:p>
          <a:endParaRPr lang="en-US"/>
        </a:p>
      </dgm:t>
    </dgm:pt>
    <dgm:pt modelId="{4835CA48-91C8-4340-932E-244EDFDA9F45}" type="sibTrans" cxnId="{152C71ED-F54C-2E4E-83A1-D414C7911CA1}">
      <dgm:prSet/>
      <dgm:spPr/>
      <dgm:t>
        <a:bodyPr/>
        <a:lstStyle/>
        <a:p>
          <a:endParaRPr lang="en-US"/>
        </a:p>
      </dgm:t>
    </dgm:pt>
    <dgm:pt modelId="{4D79A45D-85BA-684A-8758-99CBB3507A9A}">
      <dgm:prSet custT="1"/>
      <dgm:spPr>
        <a:solidFill>
          <a:schemeClr val="accent1">
            <a:hueOff val="0"/>
            <a:satOff val="0"/>
            <a:lumOff val="0"/>
            <a:alpha val="54000"/>
          </a:schemeClr>
        </a:solidFill>
      </dgm:spPr>
      <dgm:t>
        <a:bodyPr/>
        <a:lstStyle/>
        <a:p>
          <a:pPr algn="ctr"/>
          <a:r>
            <a:rPr lang="en-US" sz="1050" dirty="0">
              <a:solidFill>
                <a:schemeClr val="tx2"/>
              </a:solidFill>
              <a:latin typeface="Segoe Print" panose="02000800000000000000" pitchFamily="2" charset="0"/>
            </a:rPr>
            <a:t>Cloud Storage and Analysis</a:t>
          </a:r>
        </a:p>
      </dgm:t>
    </dgm:pt>
    <dgm:pt modelId="{CF84D619-4DE3-0745-87F1-9341B72F18C2}" type="parTrans" cxnId="{738A3B77-C3BD-5947-88BE-08E51E7CDDA8}">
      <dgm:prSet/>
      <dgm:spPr/>
      <dgm:t>
        <a:bodyPr/>
        <a:lstStyle/>
        <a:p>
          <a:endParaRPr lang="en-US"/>
        </a:p>
      </dgm:t>
    </dgm:pt>
    <dgm:pt modelId="{D17CCEBB-6AB3-E14B-B5C1-BF59D34ADF60}" type="sibTrans" cxnId="{738A3B77-C3BD-5947-88BE-08E51E7CDDA8}">
      <dgm:prSet/>
      <dgm:spPr/>
      <dgm:t>
        <a:bodyPr/>
        <a:lstStyle/>
        <a:p>
          <a:endParaRPr lang="en-US"/>
        </a:p>
      </dgm:t>
    </dgm:pt>
    <dgm:pt modelId="{1E7F75BA-F926-E14D-ACA4-4D38169C04F1}">
      <dgm:prSet custT="1"/>
      <dgm:spPr>
        <a:solidFill>
          <a:schemeClr val="accent1">
            <a:hueOff val="0"/>
            <a:satOff val="0"/>
            <a:lumOff val="0"/>
            <a:alpha val="64000"/>
          </a:schemeClr>
        </a:solidFill>
      </dgm:spPr>
      <dgm:t>
        <a:bodyPr/>
        <a:lstStyle/>
        <a:p>
          <a:pPr algn="ctr"/>
          <a:r>
            <a:rPr lang="en-US" sz="1050" dirty="0">
              <a:solidFill>
                <a:schemeClr val="tx2"/>
              </a:solidFill>
              <a:latin typeface="Segoe Print" panose="02000800000000000000" pitchFamily="2" charset="0"/>
            </a:rPr>
            <a:t>Machine Learning </a:t>
          </a:r>
        </a:p>
      </dgm:t>
    </dgm:pt>
    <dgm:pt modelId="{F43F7970-B5AB-884E-876B-28400CC86708}" type="parTrans" cxnId="{390FD30B-58A6-584C-89FC-BD5791BA9CAC}">
      <dgm:prSet/>
      <dgm:spPr/>
      <dgm:t>
        <a:bodyPr/>
        <a:lstStyle/>
        <a:p>
          <a:endParaRPr lang="en-US"/>
        </a:p>
      </dgm:t>
    </dgm:pt>
    <dgm:pt modelId="{70E4E009-8CAE-C940-A0C3-8A3943704F3E}" type="sibTrans" cxnId="{390FD30B-58A6-584C-89FC-BD5791BA9CAC}">
      <dgm:prSet/>
      <dgm:spPr/>
      <dgm:t>
        <a:bodyPr/>
        <a:lstStyle/>
        <a:p>
          <a:endParaRPr lang="en-US"/>
        </a:p>
      </dgm:t>
    </dgm:pt>
    <dgm:pt modelId="{994AA85C-5F91-4242-B2D9-619BB21D9A56}">
      <dgm:prSet custT="1"/>
      <dgm:spPr>
        <a:solidFill>
          <a:schemeClr val="accen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pPr algn="ctr"/>
          <a:r>
            <a:rPr lang="en-US" sz="1050" dirty="0">
              <a:solidFill>
                <a:schemeClr val="tx2"/>
              </a:solidFill>
              <a:latin typeface="Segoe Print" panose="02000800000000000000" pitchFamily="2" charset="0"/>
            </a:rPr>
            <a:t>Bid-Data Query</a:t>
          </a:r>
        </a:p>
      </dgm:t>
    </dgm:pt>
    <dgm:pt modelId="{AA943A3A-9FDE-D145-B256-21C8BABA4210}" type="parTrans" cxnId="{137A7A2F-3581-8242-AAB5-46A3B38A6B74}">
      <dgm:prSet/>
      <dgm:spPr/>
      <dgm:t>
        <a:bodyPr/>
        <a:lstStyle/>
        <a:p>
          <a:endParaRPr lang="en-US"/>
        </a:p>
      </dgm:t>
    </dgm:pt>
    <dgm:pt modelId="{D61D8C2A-FDAC-7B4F-831D-C9F80A0DCA4C}" type="sibTrans" cxnId="{137A7A2F-3581-8242-AAB5-46A3B38A6B74}">
      <dgm:prSet/>
      <dgm:spPr/>
      <dgm:t>
        <a:bodyPr/>
        <a:lstStyle/>
        <a:p>
          <a:endParaRPr lang="en-US"/>
        </a:p>
      </dgm:t>
    </dgm:pt>
    <dgm:pt modelId="{3C3024DB-19F2-2E49-824E-2650AB0EB780}">
      <dgm:prSet custT="1"/>
      <dgm:spPr>
        <a:solidFill>
          <a:schemeClr val="accent1">
            <a:hueOff val="0"/>
            <a:satOff val="0"/>
            <a:lumOff val="0"/>
            <a:alpha val="84000"/>
          </a:schemeClr>
        </a:solidFill>
      </dgm:spPr>
      <dgm:t>
        <a:bodyPr/>
        <a:lstStyle/>
        <a:p>
          <a:pPr algn="ctr"/>
          <a:r>
            <a:rPr lang="en-US" sz="1050" dirty="0">
              <a:solidFill>
                <a:schemeClr val="tx2"/>
              </a:solidFill>
              <a:latin typeface="Segoe Print" panose="02000800000000000000" pitchFamily="2" charset="0"/>
            </a:rPr>
            <a:t>Containerization - Kubernetes &amp; TensorFlow</a:t>
          </a:r>
        </a:p>
      </dgm:t>
    </dgm:pt>
    <dgm:pt modelId="{571C338E-1CE8-4741-9DAA-9B8469C3806B}" type="parTrans" cxnId="{63C4FC94-17AE-C044-8D50-34F3EE7A72DE}">
      <dgm:prSet/>
      <dgm:spPr/>
      <dgm:t>
        <a:bodyPr/>
        <a:lstStyle/>
        <a:p>
          <a:endParaRPr lang="en-US"/>
        </a:p>
      </dgm:t>
    </dgm:pt>
    <dgm:pt modelId="{2F68EF05-9DEB-BB43-BC84-119BBC5FCCF5}" type="sibTrans" cxnId="{63C4FC94-17AE-C044-8D50-34F3EE7A72DE}">
      <dgm:prSet/>
      <dgm:spPr/>
      <dgm:t>
        <a:bodyPr/>
        <a:lstStyle/>
        <a:p>
          <a:endParaRPr lang="en-US"/>
        </a:p>
      </dgm:t>
    </dgm:pt>
    <dgm:pt modelId="{91F59E79-EAFA-034A-96DD-E0BB33306D50}" type="pres">
      <dgm:prSet presAssocID="{66AD6AD4-7496-724A-8173-C55BAD144F7A}" presName="Name0" presStyleCnt="0">
        <dgm:presLayoutVars>
          <dgm:dir/>
          <dgm:animLvl val="lvl"/>
          <dgm:resizeHandles val="exact"/>
        </dgm:presLayoutVars>
      </dgm:prSet>
      <dgm:spPr/>
    </dgm:pt>
    <dgm:pt modelId="{5709267B-63D3-704A-896E-EE8CC37EC615}" type="pres">
      <dgm:prSet presAssocID="{10D87F50-6A9C-6C46-A2CC-AAC55FE559A5}" presName="parTxOnly" presStyleLbl="node1" presStyleIdx="0" presStyleCnt="7" custScaleX="113957" custScaleY="147710">
        <dgm:presLayoutVars>
          <dgm:chMax val="0"/>
          <dgm:chPref val="0"/>
          <dgm:bulletEnabled val="1"/>
        </dgm:presLayoutVars>
      </dgm:prSet>
      <dgm:spPr/>
    </dgm:pt>
    <dgm:pt modelId="{F6196FDB-DED8-B34E-A634-69EAD59FF39A}" type="pres">
      <dgm:prSet presAssocID="{CC64E511-40FC-D447-ABC6-17CCA46DD7A0}" presName="parTxOnlySpace" presStyleCnt="0"/>
      <dgm:spPr/>
    </dgm:pt>
    <dgm:pt modelId="{7125BFB2-5D18-5542-A4F8-6DCBCE6E0B71}" type="pres">
      <dgm:prSet presAssocID="{069396BD-81FC-FA4C-ACCB-BC6965FEC24C}" presName="parTxOnly" presStyleLbl="node1" presStyleIdx="1" presStyleCnt="7" custScaleY="147710">
        <dgm:presLayoutVars>
          <dgm:chMax val="0"/>
          <dgm:chPref val="0"/>
          <dgm:bulletEnabled val="1"/>
        </dgm:presLayoutVars>
      </dgm:prSet>
      <dgm:spPr/>
    </dgm:pt>
    <dgm:pt modelId="{325B2387-62A2-1946-B5B8-B387080BC088}" type="pres">
      <dgm:prSet presAssocID="{0F0AFC1A-EE08-FA4C-8A25-1D30A183085F}" presName="parTxOnlySpace" presStyleCnt="0"/>
      <dgm:spPr/>
    </dgm:pt>
    <dgm:pt modelId="{61E15A7E-F270-D94E-AF6F-594F102EE1E9}" type="pres">
      <dgm:prSet presAssocID="{DEE8F2FE-ACBF-AC4A-A515-4385D43FB114}" presName="parTxOnly" presStyleLbl="node1" presStyleIdx="2" presStyleCnt="7" custScaleY="147710">
        <dgm:presLayoutVars>
          <dgm:chMax val="0"/>
          <dgm:chPref val="0"/>
          <dgm:bulletEnabled val="1"/>
        </dgm:presLayoutVars>
      </dgm:prSet>
      <dgm:spPr/>
    </dgm:pt>
    <dgm:pt modelId="{FE6CC861-266E-BF46-9AF3-7A3DD7BAC8F0}" type="pres">
      <dgm:prSet presAssocID="{4835CA48-91C8-4340-932E-244EDFDA9F45}" presName="parTxOnlySpace" presStyleCnt="0"/>
      <dgm:spPr/>
    </dgm:pt>
    <dgm:pt modelId="{D2489288-7691-0041-A9BB-8D3B21F0C5A4}" type="pres">
      <dgm:prSet presAssocID="{4D79A45D-85BA-684A-8758-99CBB3507A9A}" presName="parTxOnly" presStyleLbl="node1" presStyleIdx="3" presStyleCnt="7" custScaleY="147710">
        <dgm:presLayoutVars>
          <dgm:chMax val="0"/>
          <dgm:chPref val="0"/>
          <dgm:bulletEnabled val="1"/>
        </dgm:presLayoutVars>
      </dgm:prSet>
      <dgm:spPr/>
    </dgm:pt>
    <dgm:pt modelId="{42F1F085-3112-1949-8371-245EA91FA78A}" type="pres">
      <dgm:prSet presAssocID="{D17CCEBB-6AB3-E14B-B5C1-BF59D34ADF60}" presName="parTxOnlySpace" presStyleCnt="0"/>
      <dgm:spPr/>
    </dgm:pt>
    <dgm:pt modelId="{1FA906A1-338A-0D43-9778-25462E9C69A9}" type="pres">
      <dgm:prSet presAssocID="{1E7F75BA-F926-E14D-ACA4-4D38169C04F1}" presName="parTxOnly" presStyleLbl="node1" presStyleIdx="4" presStyleCnt="7" custScaleY="147710">
        <dgm:presLayoutVars>
          <dgm:chMax val="0"/>
          <dgm:chPref val="0"/>
          <dgm:bulletEnabled val="1"/>
        </dgm:presLayoutVars>
      </dgm:prSet>
      <dgm:spPr/>
    </dgm:pt>
    <dgm:pt modelId="{3F4EEE21-9D45-6A40-B4AB-90B622580288}" type="pres">
      <dgm:prSet presAssocID="{70E4E009-8CAE-C940-A0C3-8A3943704F3E}" presName="parTxOnlySpace" presStyleCnt="0"/>
      <dgm:spPr/>
    </dgm:pt>
    <dgm:pt modelId="{91764ED0-9A7E-F340-BD05-66748D22A640}" type="pres">
      <dgm:prSet presAssocID="{994AA85C-5F91-4242-B2D9-619BB21D9A56}" presName="parTxOnly" presStyleLbl="node1" presStyleIdx="5" presStyleCnt="7" custScaleY="147710">
        <dgm:presLayoutVars>
          <dgm:chMax val="0"/>
          <dgm:chPref val="0"/>
          <dgm:bulletEnabled val="1"/>
        </dgm:presLayoutVars>
      </dgm:prSet>
      <dgm:spPr/>
    </dgm:pt>
    <dgm:pt modelId="{FB68A1E9-193C-1D4E-92E6-A25EACF2AB57}" type="pres">
      <dgm:prSet presAssocID="{D61D8C2A-FDAC-7B4F-831D-C9F80A0DCA4C}" presName="parTxOnlySpace" presStyleCnt="0"/>
      <dgm:spPr/>
    </dgm:pt>
    <dgm:pt modelId="{808524BE-1C10-3646-820E-82A2E52139A6}" type="pres">
      <dgm:prSet presAssocID="{3C3024DB-19F2-2E49-824E-2650AB0EB780}" presName="parTxOnly" presStyleLbl="node1" presStyleIdx="6" presStyleCnt="7" custScaleX="144765" custScaleY="147710">
        <dgm:presLayoutVars>
          <dgm:chMax val="0"/>
          <dgm:chPref val="0"/>
          <dgm:bulletEnabled val="1"/>
        </dgm:presLayoutVars>
      </dgm:prSet>
      <dgm:spPr/>
    </dgm:pt>
  </dgm:ptLst>
  <dgm:cxnLst>
    <dgm:cxn modelId="{58A70605-9C55-B840-9A80-72B03C267DE8}" srcId="{66AD6AD4-7496-724A-8173-C55BAD144F7A}" destId="{069396BD-81FC-FA4C-ACCB-BC6965FEC24C}" srcOrd="1" destOrd="0" parTransId="{59D9A143-CC5C-944D-961D-CFC17A0A6F1E}" sibTransId="{0F0AFC1A-EE08-FA4C-8A25-1D30A183085F}"/>
    <dgm:cxn modelId="{390FD30B-58A6-584C-89FC-BD5791BA9CAC}" srcId="{66AD6AD4-7496-724A-8173-C55BAD144F7A}" destId="{1E7F75BA-F926-E14D-ACA4-4D38169C04F1}" srcOrd="4" destOrd="0" parTransId="{F43F7970-B5AB-884E-876B-28400CC86708}" sibTransId="{70E4E009-8CAE-C940-A0C3-8A3943704F3E}"/>
    <dgm:cxn modelId="{E73B7410-C758-7E40-BD08-CE2625CA74BD}" type="presOf" srcId="{66AD6AD4-7496-724A-8173-C55BAD144F7A}" destId="{91F59E79-EAFA-034A-96DD-E0BB33306D50}" srcOrd="0" destOrd="0" presId="urn:microsoft.com/office/officeart/2005/8/layout/chevron1"/>
    <dgm:cxn modelId="{A017AA2C-178C-B042-A5EF-3E7C7E7468D2}" type="presOf" srcId="{994AA85C-5F91-4242-B2D9-619BB21D9A56}" destId="{91764ED0-9A7E-F340-BD05-66748D22A640}" srcOrd="0" destOrd="0" presId="urn:microsoft.com/office/officeart/2005/8/layout/chevron1"/>
    <dgm:cxn modelId="{137A7A2F-3581-8242-AAB5-46A3B38A6B74}" srcId="{66AD6AD4-7496-724A-8173-C55BAD144F7A}" destId="{994AA85C-5F91-4242-B2D9-619BB21D9A56}" srcOrd="5" destOrd="0" parTransId="{AA943A3A-9FDE-D145-B256-21C8BABA4210}" sibTransId="{D61D8C2A-FDAC-7B4F-831D-C9F80A0DCA4C}"/>
    <dgm:cxn modelId="{85EDDE6D-FE5F-D344-A312-F29D47709507}" type="presOf" srcId="{1E7F75BA-F926-E14D-ACA4-4D38169C04F1}" destId="{1FA906A1-338A-0D43-9778-25462E9C69A9}" srcOrd="0" destOrd="0" presId="urn:microsoft.com/office/officeart/2005/8/layout/chevron1"/>
    <dgm:cxn modelId="{738A3B77-C3BD-5947-88BE-08E51E7CDDA8}" srcId="{66AD6AD4-7496-724A-8173-C55BAD144F7A}" destId="{4D79A45D-85BA-684A-8758-99CBB3507A9A}" srcOrd="3" destOrd="0" parTransId="{CF84D619-4DE3-0745-87F1-9341B72F18C2}" sibTransId="{D17CCEBB-6AB3-E14B-B5C1-BF59D34ADF60}"/>
    <dgm:cxn modelId="{76D11C7C-20BD-BE48-8C4D-063DF93AE520}" type="presOf" srcId="{4D79A45D-85BA-684A-8758-99CBB3507A9A}" destId="{D2489288-7691-0041-A9BB-8D3B21F0C5A4}" srcOrd="0" destOrd="0" presId="urn:microsoft.com/office/officeart/2005/8/layout/chevron1"/>
    <dgm:cxn modelId="{63C4FC94-17AE-C044-8D50-34F3EE7A72DE}" srcId="{66AD6AD4-7496-724A-8173-C55BAD144F7A}" destId="{3C3024DB-19F2-2E49-824E-2650AB0EB780}" srcOrd="6" destOrd="0" parTransId="{571C338E-1CE8-4741-9DAA-9B8469C3806B}" sibTransId="{2F68EF05-9DEB-BB43-BC84-119BBC5FCCF5}"/>
    <dgm:cxn modelId="{DD9D5B9B-D215-4047-8A60-3FAA2B87EF9C}" type="presOf" srcId="{10D87F50-6A9C-6C46-A2CC-AAC55FE559A5}" destId="{5709267B-63D3-704A-896E-EE8CC37EC615}" srcOrd="0" destOrd="0" presId="urn:microsoft.com/office/officeart/2005/8/layout/chevron1"/>
    <dgm:cxn modelId="{FB96D1AD-B2CA-6A46-B2E7-D0DC7E69BFD9}" type="presOf" srcId="{DEE8F2FE-ACBF-AC4A-A515-4385D43FB114}" destId="{61E15A7E-F270-D94E-AF6F-594F102EE1E9}" srcOrd="0" destOrd="0" presId="urn:microsoft.com/office/officeart/2005/8/layout/chevron1"/>
    <dgm:cxn modelId="{567FD7D1-2E2E-404F-8E28-1F2E42E83364}" srcId="{66AD6AD4-7496-724A-8173-C55BAD144F7A}" destId="{10D87F50-6A9C-6C46-A2CC-AAC55FE559A5}" srcOrd="0" destOrd="0" parTransId="{74B0A0CC-E119-CF49-AE2C-EF86A0236FF7}" sibTransId="{CC64E511-40FC-D447-ABC6-17CCA46DD7A0}"/>
    <dgm:cxn modelId="{22277FDC-B297-8A48-8E04-2575FA610EAC}" type="presOf" srcId="{3C3024DB-19F2-2E49-824E-2650AB0EB780}" destId="{808524BE-1C10-3646-820E-82A2E52139A6}" srcOrd="0" destOrd="0" presId="urn:microsoft.com/office/officeart/2005/8/layout/chevron1"/>
    <dgm:cxn modelId="{6498A0E1-8EF2-EB4F-AF90-813D7BF35F83}" type="presOf" srcId="{069396BD-81FC-FA4C-ACCB-BC6965FEC24C}" destId="{7125BFB2-5D18-5542-A4F8-6DCBCE6E0B71}" srcOrd="0" destOrd="0" presId="urn:microsoft.com/office/officeart/2005/8/layout/chevron1"/>
    <dgm:cxn modelId="{152C71ED-F54C-2E4E-83A1-D414C7911CA1}" srcId="{66AD6AD4-7496-724A-8173-C55BAD144F7A}" destId="{DEE8F2FE-ACBF-AC4A-A515-4385D43FB114}" srcOrd="2" destOrd="0" parTransId="{37CF6529-BD29-2349-A78B-4EFF6ECD19E6}" sibTransId="{4835CA48-91C8-4340-932E-244EDFDA9F45}"/>
    <dgm:cxn modelId="{BDBE8039-B57E-A44A-91E9-CC84492EB62F}" type="presParOf" srcId="{91F59E79-EAFA-034A-96DD-E0BB33306D50}" destId="{5709267B-63D3-704A-896E-EE8CC37EC615}" srcOrd="0" destOrd="0" presId="urn:microsoft.com/office/officeart/2005/8/layout/chevron1"/>
    <dgm:cxn modelId="{478E03DB-9CB2-4C43-BEC0-94AD01022808}" type="presParOf" srcId="{91F59E79-EAFA-034A-96DD-E0BB33306D50}" destId="{F6196FDB-DED8-B34E-A634-69EAD59FF39A}" srcOrd="1" destOrd="0" presId="urn:microsoft.com/office/officeart/2005/8/layout/chevron1"/>
    <dgm:cxn modelId="{5782DD6F-3D59-2E4C-981F-3E8C6E42F1A8}" type="presParOf" srcId="{91F59E79-EAFA-034A-96DD-E0BB33306D50}" destId="{7125BFB2-5D18-5542-A4F8-6DCBCE6E0B71}" srcOrd="2" destOrd="0" presId="urn:microsoft.com/office/officeart/2005/8/layout/chevron1"/>
    <dgm:cxn modelId="{9A7D7D7D-3E44-9045-B69C-F667FC9B1EDF}" type="presParOf" srcId="{91F59E79-EAFA-034A-96DD-E0BB33306D50}" destId="{325B2387-62A2-1946-B5B8-B387080BC088}" srcOrd="3" destOrd="0" presId="urn:microsoft.com/office/officeart/2005/8/layout/chevron1"/>
    <dgm:cxn modelId="{5CBD6DF9-7B1C-154A-80F1-6D48B5AA6B4D}" type="presParOf" srcId="{91F59E79-EAFA-034A-96DD-E0BB33306D50}" destId="{61E15A7E-F270-D94E-AF6F-594F102EE1E9}" srcOrd="4" destOrd="0" presId="urn:microsoft.com/office/officeart/2005/8/layout/chevron1"/>
    <dgm:cxn modelId="{8CBCD21C-772F-F44B-A572-BA31B4532D41}" type="presParOf" srcId="{91F59E79-EAFA-034A-96DD-E0BB33306D50}" destId="{FE6CC861-266E-BF46-9AF3-7A3DD7BAC8F0}" srcOrd="5" destOrd="0" presId="urn:microsoft.com/office/officeart/2005/8/layout/chevron1"/>
    <dgm:cxn modelId="{1BC68271-1754-5345-AF9D-FA6BEA3C0AAA}" type="presParOf" srcId="{91F59E79-EAFA-034A-96DD-E0BB33306D50}" destId="{D2489288-7691-0041-A9BB-8D3B21F0C5A4}" srcOrd="6" destOrd="0" presId="urn:microsoft.com/office/officeart/2005/8/layout/chevron1"/>
    <dgm:cxn modelId="{93F2CEA9-7F75-5F43-AE95-A8D9810FED07}" type="presParOf" srcId="{91F59E79-EAFA-034A-96DD-E0BB33306D50}" destId="{42F1F085-3112-1949-8371-245EA91FA78A}" srcOrd="7" destOrd="0" presId="urn:microsoft.com/office/officeart/2005/8/layout/chevron1"/>
    <dgm:cxn modelId="{46FF195E-B2B8-0D4F-B838-F01FC36035E7}" type="presParOf" srcId="{91F59E79-EAFA-034A-96DD-E0BB33306D50}" destId="{1FA906A1-338A-0D43-9778-25462E9C69A9}" srcOrd="8" destOrd="0" presId="urn:microsoft.com/office/officeart/2005/8/layout/chevron1"/>
    <dgm:cxn modelId="{1A70F6FB-8889-CF43-B622-260CE3F52DD7}" type="presParOf" srcId="{91F59E79-EAFA-034A-96DD-E0BB33306D50}" destId="{3F4EEE21-9D45-6A40-B4AB-90B622580288}" srcOrd="9" destOrd="0" presId="urn:microsoft.com/office/officeart/2005/8/layout/chevron1"/>
    <dgm:cxn modelId="{D80DCA63-9055-8946-A721-24CF78243C15}" type="presParOf" srcId="{91F59E79-EAFA-034A-96DD-E0BB33306D50}" destId="{91764ED0-9A7E-F340-BD05-66748D22A640}" srcOrd="10" destOrd="0" presId="urn:microsoft.com/office/officeart/2005/8/layout/chevron1"/>
    <dgm:cxn modelId="{1F3D0F10-D5B4-E14D-95B6-28287EFE9F0E}" type="presParOf" srcId="{91F59E79-EAFA-034A-96DD-E0BB33306D50}" destId="{FB68A1E9-193C-1D4E-92E6-A25EACF2AB57}" srcOrd="11" destOrd="0" presId="urn:microsoft.com/office/officeart/2005/8/layout/chevron1"/>
    <dgm:cxn modelId="{E478B090-4D48-1B4E-A3DA-9CBA4A878F6C}" type="presParOf" srcId="{91F59E79-EAFA-034A-96DD-E0BB33306D50}" destId="{808524BE-1C10-3646-820E-82A2E52139A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6AB95C-C719-234A-BE65-A8AC34536DAE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10472C6C-1085-3944-8911-DB49DE79FA46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Segoe Print" panose="02000800000000000000" pitchFamily="2" charset="0"/>
            </a:rPr>
            <a:t>Extract</a:t>
          </a:r>
        </a:p>
      </dgm:t>
    </dgm:pt>
    <dgm:pt modelId="{3FE9E66B-3923-7E4D-9325-AC01B3BBEE9F}" type="parTrans" cxnId="{4F624A90-22EB-BD42-9EB0-7C3084CDD227}">
      <dgm:prSet/>
      <dgm:spPr/>
      <dgm:t>
        <a:bodyPr/>
        <a:lstStyle/>
        <a:p>
          <a:endParaRPr lang="en-US"/>
        </a:p>
      </dgm:t>
    </dgm:pt>
    <dgm:pt modelId="{EEACC55F-8217-AF4C-B75D-E146854059FA}" type="sibTrans" cxnId="{4F624A90-22EB-BD42-9EB0-7C3084CDD227}">
      <dgm:prSet/>
      <dgm:spPr/>
      <dgm:t>
        <a:bodyPr/>
        <a:lstStyle/>
        <a:p>
          <a:endParaRPr lang="en-US"/>
        </a:p>
      </dgm:t>
    </dgm:pt>
    <dgm:pt modelId="{8A3A5443-D30A-5546-98DE-FCB504E7976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Segoe Print" panose="02000800000000000000" pitchFamily="2" charset="0"/>
            </a:rPr>
            <a:t>Transform</a:t>
          </a:r>
        </a:p>
      </dgm:t>
    </dgm:pt>
    <dgm:pt modelId="{2D00E933-6AB1-6240-80F0-80559CFF3F8D}" type="parTrans" cxnId="{28294118-73CB-9348-AA6E-FF920219E7B3}">
      <dgm:prSet/>
      <dgm:spPr/>
      <dgm:t>
        <a:bodyPr/>
        <a:lstStyle/>
        <a:p>
          <a:endParaRPr lang="en-US"/>
        </a:p>
      </dgm:t>
    </dgm:pt>
    <dgm:pt modelId="{6E290B66-39BF-E24C-95B0-F8522CA3E4BD}" type="sibTrans" cxnId="{28294118-73CB-9348-AA6E-FF920219E7B3}">
      <dgm:prSet/>
      <dgm:spPr/>
      <dgm:t>
        <a:bodyPr/>
        <a:lstStyle/>
        <a:p>
          <a:endParaRPr lang="en-US"/>
        </a:p>
      </dgm:t>
    </dgm:pt>
    <dgm:pt modelId="{8405C572-F48D-AE4A-9C96-021C173833A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Segoe Print" panose="02000800000000000000" pitchFamily="2" charset="0"/>
            </a:rPr>
            <a:t>Load</a:t>
          </a:r>
        </a:p>
      </dgm:t>
    </dgm:pt>
    <dgm:pt modelId="{8970642A-6FDC-2C49-BBB9-5ADF6E43382C}" type="parTrans" cxnId="{2CF40C85-DD51-3343-B381-B26C33EDFB5B}">
      <dgm:prSet/>
      <dgm:spPr/>
      <dgm:t>
        <a:bodyPr/>
        <a:lstStyle/>
        <a:p>
          <a:endParaRPr lang="en-US"/>
        </a:p>
      </dgm:t>
    </dgm:pt>
    <dgm:pt modelId="{E80C1D2B-7F5D-7248-BE2B-65F05E8F6685}" type="sibTrans" cxnId="{2CF40C85-DD51-3343-B381-B26C33EDFB5B}">
      <dgm:prSet/>
      <dgm:spPr/>
      <dgm:t>
        <a:bodyPr/>
        <a:lstStyle/>
        <a:p>
          <a:endParaRPr lang="en-US"/>
        </a:p>
      </dgm:t>
    </dgm:pt>
    <dgm:pt modelId="{55C34402-E4D9-254B-A9FE-CB294049494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Segoe Print" panose="02000800000000000000" pitchFamily="2" charset="0"/>
            </a:rPr>
            <a:t>Train</a:t>
          </a:r>
        </a:p>
      </dgm:t>
    </dgm:pt>
    <dgm:pt modelId="{08F257D0-7EBC-AC45-B700-88E8FA2B59C6}" type="parTrans" cxnId="{16A1FED0-DE92-724B-9BD7-401BC4E258FB}">
      <dgm:prSet/>
      <dgm:spPr/>
      <dgm:t>
        <a:bodyPr/>
        <a:lstStyle/>
        <a:p>
          <a:endParaRPr lang="en-US"/>
        </a:p>
      </dgm:t>
    </dgm:pt>
    <dgm:pt modelId="{D61E441B-47F4-B047-A701-040469E6DA68}" type="sibTrans" cxnId="{16A1FED0-DE92-724B-9BD7-401BC4E258FB}">
      <dgm:prSet/>
      <dgm:spPr/>
      <dgm:t>
        <a:bodyPr/>
        <a:lstStyle/>
        <a:p>
          <a:endParaRPr lang="en-US"/>
        </a:p>
      </dgm:t>
    </dgm:pt>
    <dgm:pt modelId="{2A31E17F-BAB3-3242-92C5-D7426899DB60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Segoe Print" panose="02000800000000000000" pitchFamily="2" charset="0"/>
            </a:rPr>
            <a:t>Recommend</a:t>
          </a:r>
        </a:p>
      </dgm:t>
    </dgm:pt>
    <dgm:pt modelId="{BCDF8EA1-69AF-CF43-85C0-D0B73E00901F}" type="parTrans" cxnId="{82C4A74C-8763-954A-BF23-185EFA9785BC}">
      <dgm:prSet/>
      <dgm:spPr/>
      <dgm:t>
        <a:bodyPr/>
        <a:lstStyle/>
        <a:p>
          <a:endParaRPr lang="en-US"/>
        </a:p>
      </dgm:t>
    </dgm:pt>
    <dgm:pt modelId="{770D63E8-559D-C14B-8577-E9523E7A56FF}" type="sibTrans" cxnId="{82C4A74C-8763-954A-BF23-185EFA9785BC}">
      <dgm:prSet/>
      <dgm:spPr/>
      <dgm:t>
        <a:bodyPr/>
        <a:lstStyle/>
        <a:p>
          <a:endParaRPr lang="en-US"/>
        </a:p>
      </dgm:t>
    </dgm:pt>
    <dgm:pt modelId="{A18A4348-F000-D740-B398-91ACEB6683BB}" type="pres">
      <dgm:prSet presAssocID="{AF6AB95C-C719-234A-BE65-A8AC34536DAE}" presName="Name0" presStyleCnt="0">
        <dgm:presLayoutVars>
          <dgm:dir/>
          <dgm:animLvl val="lvl"/>
          <dgm:resizeHandles val="exact"/>
        </dgm:presLayoutVars>
      </dgm:prSet>
      <dgm:spPr/>
    </dgm:pt>
    <dgm:pt modelId="{3E63B25A-8018-4641-8361-B88103ECD565}" type="pres">
      <dgm:prSet presAssocID="{10472C6C-1085-3944-8911-DB49DE79FA46}" presName="parTxOnly" presStyleLbl="node1" presStyleIdx="0" presStyleCnt="5" custLinFactNeighborY="-3659">
        <dgm:presLayoutVars>
          <dgm:chMax val="0"/>
          <dgm:chPref val="0"/>
          <dgm:bulletEnabled val="1"/>
        </dgm:presLayoutVars>
      </dgm:prSet>
      <dgm:spPr/>
    </dgm:pt>
    <dgm:pt modelId="{9A48D8C6-A31B-D749-BC01-1D1A14286A9C}" type="pres">
      <dgm:prSet presAssocID="{EEACC55F-8217-AF4C-B75D-E146854059FA}" presName="parTxOnlySpace" presStyleCnt="0"/>
      <dgm:spPr/>
    </dgm:pt>
    <dgm:pt modelId="{B38515F4-AFF0-BA49-8A6F-50E003F2C3A1}" type="pres">
      <dgm:prSet presAssocID="{8A3A5443-D30A-5546-98DE-FCB504E7976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AF78B5-0B7C-8B48-B321-DF771ABB729C}" type="pres">
      <dgm:prSet presAssocID="{6E290B66-39BF-E24C-95B0-F8522CA3E4BD}" presName="parTxOnlySpace" presStyleCnt="0"/>
      <dgm:spPr/>
    </dgm:pt>
    <dgm:pt modelId="{93D37D51-E805-6342-9D30-E8492023E702}" type="pres">
      <dgm:prSet presAssocID="{8405C572-F48D-AE4A-9C96-021C173833A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681777C-9432-8242-929B-50D39F4E4BEA}" type="pres">
      <dgm:prSet presAssocID="{E80C1D2B-7F5D-7248-BE2B-65F05E8F6685}" presName="parTxOnlySpace" presStyleCnt="0"/>
      <dgm:spPr/>
    </dgm:pt>
    <dgm:pt modelId="{4FF76CEE-145C-034C-A733-58B84CD47F41}" type="pres">
      <dgm:prSet presAssocID="{55C34402-E4D9-254B-A9FE-CB294049494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58AFD56-80F1-E542-B09F-CDBB4EB593C3}" type="pres">
      <dgm:prSet presAssocID="{D61E441B-47F4-B047-A701-040469E6DA68}" presName="parTxOnlySpace" presStyleCnt="0"/>
      <dgm:spPr/>
    </dgm:pt>
    <dgm:pt modelId="{08E4980C-4A3E-CA4E-A748-D869D2D5E6C8}" type="pres">
      <dgm:prSet presAssocID="{2A31E17F-BAB3-3242-92C5-D7426899DB6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E0BC03-B2BB-1E40-A24A-48BFA61777D1}" type="presOf" srcId="{AF6AB95C-C719-234A-BE65-A8AC34536DAE}" destId="{A18A4348-F000-D740-B398-91ACEB6683BB}" srcOrd="0" destOrd="0" presId="urn:microsoft.com/office/officeart/2005/8/layout/chevron1"/>
    <dgm:cxn modelId="{28294118-73CB-9348-AA6E-FF920219E7B3}" srcId="{AF6AB95C-C719-234A-BE65-A8AC34536DAE}" destId="{8A3A5443-D30A-5546-98DE-FCB504E79765}" srcOrd="1" destOrd="0" parTransId="{2D00E933-6AB1-6240-80F0-80559CFF3F8D}" sibTransId="{6E290B66-39BF-E24C-95B0-F8522CA3E4BD}"/>
    <dgm:cxn modelId="{AC238838-FCBF-B14D-95F9-011DFFD50CCD}" type="presOf" srcId="{8A3A5443-D30A-5546-98DE-FCB504E79765}" destId="{B38515F4-AFF0-BA49-8A6F-50E003F2C3A1}" srcOrd="0" destOrd="0" presId="urn:microsoft.com/office/officeart/2005/8/layout/chevron1"/>
    <dgm:cxn modelId="{82C4A74C-8763-954A-BF23-185EFA9785BC}" srcId="{AF6AB95C-C719-234A-BE65-A8AC34536DAE}" destId="{2A31E17F-BAB3-3242-92C5-D7426899DB60}" srcOrd="4" destOrd="0" parTransId="{BCDF8EA1-69AF-CF43-85C0-D0B73E00901F}" sibTransId="{770D63E8-559D-C14B-8577-E9523E7A56FF}"/>
    <dgm:cxn modelId="{19CCA97A-771E-2542-9C32-A0696BE3D180}" type="presOf" srcId="{10472C6C-1085-3944-8911-DB49DE79FA46}" destId="{3E63B25A-8018-4641-8361-B88103ECD565}" srcOrd="0" destOrd="0" presId="urn:microsoft.com/office/officeart/2005/8/layout/chevron1"/>
    <dgm:cxn modelId="{3E15E87A-2F79-BA49-93B4-1E83307317B2}" type="presOf" srcId="{2A31E17F-BAB3-3242-92C5-D7426899DB60}" destId="{08E4980C-4A3E-CA4E-A748-D869D2D5E6C8}" srcOrd="0" destOrd="0" presId="urn:microsoft.com/office/officeart/2005/8/layout/chevron1"/>
    <dgm:cxn modelId="{2CF40C85-DD51-3343-B381-B26C33EDFB5B}" srcId="{AF6AB95C-C719-234A-BE65-A8AC34536DAE}" destId="{8405C572-F48D-AE4A-9C96-021C173833A2}" srcOrd="2" destOrd="0" parTransId="{8970642A-6FDC-2C49-BBB9-5ADF6E43382C}" sibTransId="{E80C1D2B-7F5D-7248-BE2B-65F05E8F6685}"/>
    <dgm:cxn modelId="{F9FE2D88-3D2A-0144-B800-F13F995732EE}" type="presOf" srcId="{8405C572-F48D-AE4A-9C96-021C173833A2}" destId="{93D37D51-E805-6342-9D30-E8492023E702}" srcOrd="0" destOrd="0" presId="urn:microsoft.com/office/officeart/2005/8/layout/chevron1"/>
    <dgm:cxn modelId="{4F624A90-22EB-BD42-9EB0-7C3084CDD227}" srcId="{AF6AB95C-C719-234A-BE65-A8AC34536DAE}" destId="{10472C6C-1085-3944-8911-DB49DE79FA46}" srcOrd="0" destOrd="0" parTransId="{3FE9E66B-3923-7E4D-9325-AC01B3BBEE9F}" sibTransId="{EEACC55F-8217-AF4C-B75D-E146854059FA}"/>
    <dgm:cxn modelId="{7C5E0493-5EC4-5C4A-AE8D-18743D37F8A7}" type="presOf" srcId="{55C34402-E4D9-254B-A9FE-CB2940494949}" destId="{4FF76CEE-145C-034C-A733-58B84CD47F41}" srcOrd="0" destOrd="0" presId="urn:microsoft.com/office/officeart/2005/8/layout/chevron1"/>
    <dgm:cxn modelId="{16A1FED0-DE92-724B-9BD7-401BC4E258FB}" srcId="{AF6AB95C-C719-234A-BE65-A8AC34536DAE}" destId="{55C34402-E4D9-254B-A9FE-CB2940494949}" srcOrd="3" destOrd="0" parTransId="{08F257D0-7EBC-AC45-B700-88E8FA2B59C6}" sibTransId="{D61E441B-47F4-B047-A701-040469E6DA68}"/>
    <dgm:cxn modelId="{25D66184-CD75-0E43-A1A9-314A5E6F0ED0}" type="presParOf" srcId="{A18A4348-F000-D740-B398-91ACEB6683BB}" destId="{3E63B25A-8018-4641-8361-B88103ECD565}" srcOrd="0" destOrd="0" presId="urn:microsoft.com/office/officeart/2005/8/layout/chevron1"/>
    <dgm:cxn modelId="{AA71916E-C184-8843-835C-5A0D1B37D823}" type="presParOf" srcId="{A18A4348-F000-D740-B398-91ACEB6683BB}" destId="{9A48D8C6-A31B-D749-BC01-1D1A14286A9C}" srcOrd="1" destOrd="0" presId="urn:microsoft.com/office/officeart/2005/8/layout/chevron1"/>
    <dgm:cxn modelId="{E62B766E-F116-B049-A3E4-082D86C0B329}" type="presParOf" srcId="{A18A4348-F000-D740-B398-91ACEB6683BB}" destId="{B38515F4-AFF0-BA49-8A6F-50E003F2C3A1}" srcOrd="2" destOrd="0" presId="urn:microsoft.com/office/officeart/2005/8/layout/chevron1"/>
    <dgm:cxn modelId="{67BE970A-98D3-9B48-9630-7AE82C29C2F4}" type="presParOf" srcId="{A18A4348-F000-D740-B398-91ACEB6683BB}" destId="{95AF78B5-0B7C-8B48-B321-DF771ABB729C}" srcOrd="3" destOrd="0" presId="urn:microsoft.com/office/officeart/2005/8/layout/chevron1"/>
    <dgm:cxn modelId="{F5925BC9-A145-7F4D-90D7-E9C068185C9C}" type="presParOf" srcId="{A18A4348-F000-D740-B398-91ACEB6683BB}" destId="{93D37D51-E805-6342-9D30-E8492023E702}" srcOrd="4" destOrd="0" presId="urn:microsoft.com/office/officeart/2005/8/layout/chevron1"/>
    <dgm:cxn modelId="{18EADD70-7D69-2D4B-B329-83C18A8DF02B}" type="presParOf" srcId="{A18A4348-F000-D740-B398-91ACEB6683BB}" destId="{F681777C-9432-8242-929B-50D39F4E4BEA}" srcOrd="5" destOrd="0" presId="urn:microsoft.com/office/officeart/2005/8/layout/chevron1"/>
    <dgm:cxn modelId="{D3B5E710-C198-1346-8BC9-F5EEBC25C053}" type="presParOf" srcId="{A18A4348-F000-D740-B398-91ACEB6683BB}" destId="{4FF76CEE-145C-034C-A733-58B84CD47F41}" srcOrd="6" destOrd="0" presId="urn:microsoft.com/office/officeart/2005/8/layout/chevron1"/>
    <dgm:cxn modelId="{8D641EFF-2E98-2346-88C5-363F9D0D551B}" type="presParOf" srcId="{A18A4348-F000-D740-B398-91ACEB6683BB}" destId="{458AFD56-80F1-E542-B09F-CDBB4EB593C3}" srcOrd="7" destOrd="0" presId="urn:microsoft.com/office/officeart/2005/8/layout/chevron1"/>
    <dgm:cxn modelId="{BA808186-0D23-7C4A-B043-F2B7FA646283}" type="presParOf" srcId="{A18A4348-F000-D740-B398-91ACEB6683BB}" destId="{08E4980C-4A3E-CA4E-A748-D869D2D5E6C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958C3-FF91-324D-82F1-A1FE906375BC}">
      <dsp:nvSpPr>
        <dsp:cNvPr id="0" name=""/>
        <dsp:cNvSpPr/>
      </dsp:nvSpPr>
      <dsp:spPr>
        <a:xfrm>
          <a:off x="5308" y="633617"/>
          <a:ext cx="2034869" cy="443935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Print" panose="02000800000000000000" pitchFamily="2" charset="0"/>
            </a:rPr>
            <a:t>Customer</a:t>
          </a:r>
        </a:p>
      </dsp:txBody>
      <dsp:txXfrm>
        <a:off x="5308" y="633617"/>
        <a:ext cx="2034869" cy="443935"/>
      </dsp:txXfrm>
    </dsp:sp>
    <dsp:sp modelId="{DB19A81E-DC0A-4147-A032-3C0AC4CEBE49}">
      <dsp:nvSpPr>
        <dsp:cNvPr id="0" name=""/>
        <dsp:cNvSpPr/>
      </dsp:nvSpPr>
      <dsp:spPr>
        <a:xfrm>
          <a:off x="5308" y="1077553"/>
          <a:ext cx="2034869" cy="3808687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Declining in-store customers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Focus on converting underperforming stores to fulfillment hubs for online growth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>
            <a:solidFill>
              <a:schemeClr val="tx2"/>
            </a:solidFill>
            <a:latin typeface="Segoe Print" panose="02000800000000000000" pitchFamily="2" charset="0"/>
          </a:endParaRPr>
        </a:p>
      </dsp:txBody>
      <dsp:txXfrm>
        <a:off x="5308" y="1077553"/>
        <a:ext cx="2034869" cy="3808687"/>
      </dsp:txXfrm>
    </dsp:sp>
    <dsp:sp modelId="{B357F588-8274-4F4F-9745-5CCADF314E70}">
      <dsp:nvSpPr>
        <dsp:cNvPr id="0" name=""/>
        <dsp:cNvSpPr/>
      </dsp:nvSpPr>
      <dsp:spPr>
        <a:xfrm>
          <a:off x="2325059" y="633617"/>
          <a:ext cx="2034869" cy="443935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Print" panose="02000800000000000000" pitchFamily="2" charset="0"/>
            </a:rPr>
            <a:t>Inventory</a:t>
          </a:r>
        </a:p>
      </dsp:txBody>
      <dsp:txXfrm>
        <a:off x="2325059" y="633617"/>
        <a:ext cx="2034869" cy="443935"/>
      </dsp:txXfrm>
    </dsp:sp>
    <dsp:sp modelId="{64DE96D5-654A-294B-B66A-76463177096B}">
      <dsp:nvSpPr>
        <dsp:cNvPr id="0" name=""/>
        <dsp:cNvSpPr/>
      </dsp:nvSpPr>
      <dsp:spPr>
        <a:xfrm>
          <a:off x="2325059" y="1077553"/>
          <a:ext cx="2034869" cy="3808687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Inventory carry-over is higher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Inventory discount is hurting margins</a:t>
          </a:r>
        </a:p>
      </dsp:txBody>
      <dsp:txXfrm>
        <a:off x="2325059" y="1077553"/>
        <a:ext cx="2034869" cy="3808687"/>
      </dsp:txXfrm>
    </dsp:sp>
    <dsp:sp modelId="{ECEE538F-3B8E-9F43-ACCF-F8A902AB2635}">
      <dsp:nvSpPr>
        <dsp:cNvPr id="0" name=""/>
        <dsp:cNvSpPr/>
      </dsp:nvSpPr>
      <dsp:spPr>
        <a:xfrm>
          <a:off x="4644811" y="633617"/>
          <a:ext cx="2034869" cy="443935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Print" panose="02000800000000000000" pitchFamily="2" charset="0"/>
            </a:rPr>
            <a:t>Marketing</a:t>
          </a:r>
        </a:p>
      </dsp:txBody>
      <dsp:txXfrm>
        <a:off x="4644811" y="633617"/>
        <a:ext cx="2034869" cy="443935"/>
      </dsp:txXfrm>
    </dsp:sp>
    <dsp:sp modelId="{C976FB35-4E13-8C43-8237-7A3418DE45E7}">
      <dsp:nvSpPr>
        <dsp:cNvPr id="0" name=""/>
        <dsp:cNvSpPr/>
      </dsp:nvSpPr>
      <dsp:spPr>
        <a:xfrm>
          <a:off x="4644811" y="1077553"/>
          <a:ext cx="2034869" cy="3808687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Lack of customer centric promotions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Customer profile data mining is virtually non-existent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>
            <a:solidFill>
              <a:schemeClr val="tx2"/>
            </a:solidFill>
            <a:latin typeface="Segoe Print" panose="02000800000000000000" pitchFamily="2" charset="0"/>
          </a:endParaRPr>
        </a:p>
      </dsp:txBody>
      <dsp:txXfrm>
        <a:off x="4644811" y="1077553"/>
        <a:ext cx="2034869" cy="3808687"/>
      </dsp:txXfrm>
    </dsp:sp>
    <dsp:sp modelId="{D5BD7259-6EE6-8B4B-9BB2-443D6CBDDD1C}">
      <dsp:nvSpPr>
        <dsp:cNvPr id="0" name=""/>
        <dsp:cNvSpPr/>
      </dsp:nvSpPr>
      <dsp:spPr>
        <a:xfrm>
          <a:off x="6964562" y="633617"/>
          <a:ext cx="2034869" cy="443935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Print" panose="02000800000000000000" pitchFamily="2" charset="0"/>
            </a:rPr>
            <a:t>On-Offline</a:t>
          </a:r>
        </a:p>
      </dsp:txBody>
      <dsp:txXfrm>
        <a:off x="6964562" y="633617"/>
        <a:ext cx="2034869" cy="443935"/>
      </dsp:txXfrm>
    </dsp:sp>
    <dsp:sp modelId="{E482F55B-1DD1-C94C-AACA-77DE0F4FBABD}">
      <dsp:nvSpPr>
        <dsp:cNvPr id="0" name=""/>
        <dsp:cNvSpPr/>
      </dsp:nvSpPr>
      <dsp:spPr>
        <a:xfrm>
          <a:off x="6964562" y="1077553"/>
          <a:ext cx="2034869" cy="3808687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 val="8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Lack of Customer experience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Virtually zero personalization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Degrading instore shopping experience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Ordinary mobile app feature cadence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>
            <a:solidFill>
              <a:schemeClr val="tx2"/>
            </a:solidFill>
            <a:latin typeface="Segoe Print" panose="02000800000000000000" pitchFamily="2" charset="0"/>
          </a:endParaRPr>
        </a:p>
      </dsp:txBody>
      <dsp:txXfrm>
        <a:off x="6964562" y="1077553"/>
        <a:ext cx="2034869" cy="3808687"/>
      </dsp:txXfrm>
    </dsp:sp>
    <dsp:sp modelId="{3769B3A6-BD27-7245-8ECE-177DF173330D}">
      <dsp:nvSpPr>
        <dsp:cNvPr id="0" name=""/>
        <dsp:cNvSpPr/>
      </dsp:nvSpPr>
      <dsp:spPr>
        <a:xfrm>
          <a:off x="9284313" y="633617"/>
          <a:ext cx="2034869" cy="443935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Print" panose="02000800000000000000" pitchFamily="2" charset="0"/>
            </a:rPr>
            <a:t>Technology</a:t>
          </a:r>
        </a:p>
      </dsp:txBody>
      <dsp:txXfrm>
        <a:off x="9284313" y="633617"/>
        <a:ext cx="2034869" cy="443935"/>
      </dsp:txXfrm>
    </dsp:sp>
    <dsp:sp modelId="{A79ECCC7-AD31-B24C-A99C-CBF91618011D}">
      <dsp:nvSpPr>
        <dsp:cNvPr id="0" name=""/>
        <dsp:cNvSpPr/>
      </dsp:nvSpPr>
      <dsp:spPr>
        <a:xfrm>
          <a:off x="9284313" y="1077553"/>
          <a:ext cx="2034869" cy="3808687"/>
        </a:xfrm>
        <a:prstGeom prst="rect">
          <a:avLst/>
        </a:prstGeom>
        <a:solidFill>
          <a:srgbClr val="4A66AC">
            <a:tint val="40000"/>
            <a:hueOff val="0"/>
            <a:satOff val="0"/>
            <a:lumOff val="0"/>
            <a:alpha val="80000"/>
          </a:srgbClr>
        </a:solidFill>
        <a:ln w="15875" cap="rnd" cmpd="sng" algn="ctr">
          <a:solidFill>
            <a:srgbClr val="4A66A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Scattered use of Google Cloud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Slower delivery  &amp; deployment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Lack of benchmarking from digitally native competitor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Slower processing of customer data</a:t>
          </a:r>
        </a:p>
      </dsp:txBody>
      <dsp:txXfrm>
        <a:off x="9284313" y="1077553"/>
        <a:ext cx="2034869" cy="380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C3BEC-A439-D74C-89D8-A4F741C03DB3}">
      <dsp:nvSpPr>
        <dsp:cNvPr id="0" name=""/>
        <dsp:cNvSpPr/>
      </dsp:nvSpPr>
      <dsp:spPr>
        <a:xfrm rot="5400000">
          <a:off x="867270" y="1592100"/>
          <a:ext cx="1408075" cy="16030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8E13-4D58-9048-9BE4-770AF73B50E0}">
      <dsp:nvSpPr>
        <dsp:cNvPr id="0" name=""/>
        <dsp:cNvSpPr/>
      </dsp:nvSpPr>
      <dsp:spPr>
        <a:xfrm>
          <a:off x="494216" y="31220"/>
          <a:ext cx="2370370" cy="16591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egoe Print" panose="02000800000000000000" pitchFamily="2" charset="0"/>
            </a:rPr>
            <a:t>Data Collection</a:t>
          </a:r>
        </a:p>
      </dsp:txBody>
      <dsp:txXfrm>
        <a:off x="575225" y="112229"/>
        <a:ext cx="2208352" cy="1497164"/>
      </dsp:txXfrm>
    </dsp:sp>
    <dsp:sp modelId="{82D7AD53-D107-0440-ABDE-7E054E3AF850}">
      <dsp:nvSpPr>
        <dsp:cNvPr id="0" name=""/>
        <dsp:cNvSpPr/>
      </dsp:nvSpPr>
      <dsp:spPr>
        <a:xfrm>
          <a:off x="2918082" y="189461"/>
          <a:ext cx="2390714" cy="134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</a:rPr>
            <a:t>Transaction Data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</a:rPr>
            <a:t>Browsing history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</a:rPr>
            <a:t>Mobile activity data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</a:rPr>
            <a:t>Foot-traffic/in-store receipt data</a:t>
          </a:r>
        </a:p>
      </dsp:txBody>
      <dsp:txXfrm>
        <a:off x="2918082" y="189461"/>
        <a:ext cx="2390714" cy="1341024"/>
      </dsp:txXfrm>
    </dsp:sp>
    <dsp:sp modelId="{7EA19D32-D618-1642-90A5-5A55C9E43367}">
      <dsp:nvSpPr>
        <dsp:cNvPr id="0" name=""/>
        <dsp:cNvSpPr/>
      </dsp:nvSpPr>
      <dsp:spPr>
        <a:xfrm rot="5400000">
          <a:off x="2992575" y="3455910"/>
          <a:ext cx="1408075" cy="16030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 val="8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F6806-77B6-9D4F-942E-C473DE9A745C}">
      <dsp:nvSpPr>
        <dsp:cNvPr id="0" name=""/>
        <dsp:cNvSpPr/>
      </dsp:nvSpPr>
      <dsp:spPr>
        <a:xfrm>
          <a:off x="2619521" y="1895030"/>
          <a:ext cx="2370370" cy="16591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egoe Print" panose="02000800000000000000" pitchFamily="2" charset="0"/>
            </a:rPr>
            <a:t>Modeling</a:t>
          </a:r>
        </a:p>
      </dsp:txBody>
      <dsp:txXfrm>
        <a:off x="2700530" y="1976039"/>
        <a:ext cx="2208352" cy="1497164"/>
      </dsp:txXfrm>
    </dsp:sp>
    <dsp:sp modelId="{A32F4C8A-87A0-F040-9F0D-1CA6DDD2642E}">
      <dsp:nvSpPr>
        <dsp:cNvPr id="0" name=""/>
        <dsp:cNvSpPr/>
      </dsp:nvSpPr>
      <dsp:spPr>
        <a:xfrm>
          <a:off x="4979668" y="2053271"/>
          <a:ext cx="1885105" cy="134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Big data processing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Machine Learning 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1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Prediction/Regression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1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Clustering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1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Deep Learning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1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Data Analytics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endParaRPr lang="en-US" sz="1200" kern="1200" dirty="0">
            <a:solidFill>
              <a:schemeClr val="tx2"/>
            </a:solidFill>
            <a:latin typeface="Segoe Print" panose="02000800000000000000" pitchFamily="2" charset="0"/>
            <a:ea typeface="+mn-ea"/>
            <a:cs typeface="+mn-cs"/>
          </a:endParaRPr>
        </a:p>
      </dsp:txBody>
      <dsp:txXfrm>
        <a:off x="4979668" y="2053271"/>
        <a:ext cx="1885105" cy="1341024"/>
      </dsp:txXfrm>
    </dsp:sp>
    <dsp:sp modelId="{92F40963-2A02-D543-8E56-33EC325C94BA}">
      <dsp:nvSpPr>
        <dsp:cNvPr id="0" name=""/>
        <dsp:cNvSpPr/>
      </dsp:nvSpPr>
      <dsp:spPr>
        <a:xfrm>
          <a:off x="4744826" y="3758839"/>
          <a:ext cx="2370370" cy="16591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egoe Print" panose="02000800000000000000" pitchFamily="2" charset="0"/>
            </a:rPr>
            <a:t>Data Analysis</a:t>
          </a:r>
        </a:p>
      </dsp:txBody>
      <dsp:txXfrm>
        <a:off x="4825835" y="3839848"/>
        <a:ext cx="2208352" cy="1497164"/>
      </dsp:txXfrm>
    </dsp:sp>
    <dsp:sp modelId="{51172C28-35F6-2442-BC42-64BC9773732E}">
      <dsp:nvSpPr>
        <dsp:cNvPr id="0" name=""/>
        <dsp:cNvSpPr/>
      </dsp:nvSpPr>
      <dsp:spPr>
        <a:xfrm>
          <a:off x="7146332" y="3892016"/>
          <a:ext cx="2329927" cy="134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Point of Purchase Data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Inventory &amp; Orders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Cust. Behaviors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Cust. Association rules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solidFill>
                <a:schemeClr val="tx2"/>
              </a:solidFill>
              <a:latin typeface="Segoe Print" panose="02000800000000000000" pitchFamily="2" charset="0"/>
              <a:ea typeface="+mn-ea"/>
              <a:cs typeface="+mn-cs"/>
            </a:rPr>
            <a:t>Segmentation/Profiling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endParaRPr lang="en-US" sz="1200" kern="1200" dirty="0">
            <a:solidFill>
              <a:schemeClr val="tx2"/>
            </a:solidFill>
            <a:latin typeface="Segoe Print" panose="02000800000000000000" pitchFamily="2" charset="0"/>
            <a:ea typeface="+mn-ea"/>
            <a:cs typeface="+mn-cs"/>
          </a:endParaRPr>
        </a:p>
      </dsp:txBody>
      <dsp:txXfrm>
        <a:off x="7146332" y="3892016"/>
        <a:ext cx="2329927" cy="1341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D82C5-5DD9-6C4D-A02A-D13C497E53D2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b="0" kern="1200" dirty="0">
              <a:solidFill>
                <a:schemeClr val="tx2"/>
              </a:solidFill>
              <a:latin typeface="Segoe Print" panose="02000800000000000000" pitchFamily="2" charset="0"/>
            </a:rPr>
            <a:t>Communication Medium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- Presentation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- Graphics &amp; Visualization of KPI and findings</a:t>
          </a:r>
        </a:p>
      </dsp:txBody>
      <dsp:txXfrm>
        <a:off x="992" y="194138"/>
        <a:ext cx="3869531" cy="2321718"/>
      </dsp:txXfrm>
    </dsp:sp>
    <dsp:sp modelId="{C2013616-BDB7-9448-8B1A-23981C7BD8C9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Customer Conversion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- % Online visitors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- % Anonymous vs. registered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- % Engagement vs. shopping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 </a:t>
          </a:r>
        </a:p>
      </dsp:txBody>
      <dsp:txXfrm>
        <a:off x="4257476" y="194138"/>
        <a:ext cx="3869531" cy="2321718"/>
      </dsp:txXfrm>
    </dsp:sp>
    <dsp:sp modelId="{95DE3B24-2B52-224D-8654-8887326D987D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Customer Experience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- In-store shopping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- Online recommendation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b="0" kern="1200" dirty="0">
              <a:solidFill>
                <a:schemeClr val="tx2"/>
              </a:solidFill>
              <a:latin typeface="Segoe Print" panose="02000800000000000000" pitchFamily="2" charset="0"/>
            </a:rPr>
            <a:t>Customer Segmentation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- RFM (Recency, Frequency, Monetary(analysis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- Group by transaction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tx2"/>
              </a:solidFill>
              <a:latin typeface="Segoe Print" panose="02000800000000000000" pitchFamily="2" charset="0"/>
            </a:rPr>
            <a:t>- Identify in-store customer </a:t>
          </a:r>
        </a:p>
      </dsp:txBody>
      <dsp:txXfrm>
        <a:off x="2129234" y="2902810"/>
        <a:ext cx="3869531" cy="2321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D3F91-2CF5-8442-8F86-B2E356343136}">
      <dsp:nvSpPr>
        <dsp:cNvPr id="0" name=""/>
        <dsp:cNvSpPr/>
      </dsp:nvSpPr>
      <dsp:spPr>
        <a:xfrm>
          <a:off x="141" y="0"/>
          <a:ext cx="1881248" cy="571782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62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  <a:latin typeface="Segoe Print" panose="02000800000000000000" pitchFamily="2" charset="0"/>
            </a:rPr>
            <a:t>Cross-Channel Commerce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Reduce Purchase Friction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Digital Shopping Assistant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High-performing product recommendation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 Engage custom</a:t>
          </a:r>
          <a:r>
            <a:rPr lang="en-US" sz="1200" kern="1200" dirty="0"/>
            <a:t>er</a:t>
          </a:r>
        </a:p>
      </dsp:txBody>
      <dsp:txXfrm>
        <a:off x="141" y="2287128"/>
        <a:ext cx="1881248" cy="2287128"/>
      </dsp:txXfrm>
    </dsp:sp>
    <dsp:sp modelId="{E55E4E10-DE7A-474A-8394-29944F6D7739}">
      <dsp:nvSpPr>
        <dsp:cNvPr id="0" name=""/>
        <dsp:cNvSpPr/>
      </dsp:nvSpPr>
      <dsp:spPr>
        <a:xfrm>
          <a:off x="56578" y="343069"/>
          <a:ext cx="1768373" cy="190403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76" r="1076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DDB8D-1FD7-C64D-9104-BDC7F8ED14C7}">
      <dsp:nvSpPr>
        <dsp:cNvPr id="0" name=""/>
        <dsp:cNvSpPr/>
      </dsp:nvSpPr>
      <dsp:spPr>
        <a:xfrm>
          <a:off x="1937827" y="0"/>
          <a:ext cx="1881248" cy="571782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62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Merchandising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&amp;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Assortment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Cross-channel analytics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Point-of-Sale solutions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Dynamic assortment planning</a:t>
          </a:r>
        </a:p>
      </dsp:txBody>
      <dsp:txXfrm>
        <a:off x="1937827" y="2287128"/>
        <a:ext cx="1881248" cy="2287128"/>
      </dsp:txXfrm>
    </dsp:sp>
    <dsp:sp modelId="{6F51369B-2CDD-4642-8C6D-A276ED89F905}">
      <dsp:nvSpPr>
        <dsp:cNvPr id="0" name=""/>
        <dsp:cNvSpPr/>
      </dsp:nvSpPr>
      <dsp:spPr>
        <a:xfrm>
          <a:off x="1994264" y="343069"/>
          <a:ext cx="1768373" cy="1904034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76" t="-98" r="1076" b="-98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778BF-F5D7-4F4E-9E3B-0906B25C3289}">
      <dsp:nvSpPr>
        <dsp:cNvPr id="0" name=""/>
        <dsp:cNvSpPr/>
      </dsp:nvSpPr>
      <dsp:spPr>
        <a:xfrm>
          <a:off x="3875512" y="0"/>
          <a:ext cx="1881248" cy="571782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62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Operation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Frictionless checkout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Use AI/Image recognition to track on-shelf inventory</a:t>
          </a:r>
        </a:p>
      </dsp:txBody>
      <dsp:txXfrm>
        <a:off x="3875512" y="2287128"/>
        <a:ext cx="1881248" cy="2287128"/>
      </dsp:txXfrm>
    </dsp:sp>
    <dsp:sp modelId="{739FE3AE-B3B7-F740-8CE2-805C8C5DD0D2}">
      <dsp:nvSpPr>
        <dsp:cNvPr id="0" name=""/>
        <dsp:cNvSpPr/>
      </dsp:nvSpPr>
      <dsp:spPr>
        <a:xfrm>
          <a:off x="3931950" y="343069"/>
          <a:ext cx="1768373" cy="1904034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1" t="-5665" r="-1801" b="-5665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C95B0-F8A6-C94A-8686-FB0A06BCDD09}">
      <dsp:nvSpPr>
        <dsp:cNvPr id="0" name=""/>
        <dsp:cNvSpPr/>
      </dsp:nvSpPr>
      <dsp:spPr>
        <a:xfrm>
          <a:off x="5813198" y="0"/>
          <a:ext cx="1881248" cy="571782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62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Product Lifecycle Management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Demand forecasting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Reduce inventory carryover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Gain insight at SKU level</a:t>
          </a:r>
        </a:p>
      </dsp:txBody>
      <dsp:txXfrm>
        <a:off x="5813198" y="2287128"/>
        <a:ext cx="1881248" cy="2287128"/>
      </dsp:txXfrm>
    </dsp:sp>
    <dsp:sp modelId="{1CF74C48-5915-AD42-B24E-99921686FCC2}">
      <dsp:nvSpPr>
        <dsp:cNvPr id="0" name=""/>
        <dsp:cNvSpPr/>
      </dsp:nvSpPr>
      <dsp:spPr>
        <a:xfrm>
          <a:off x="5869636" y="343069"/>
          <a:ext cx="1768373" cy="1904034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702" r="-2770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0BB15-FAEE-9A40-B194-901203E70743}">
      <dsp:nvSpPr>
        <dsp:cNvPr id="0" name=""/>
        <dsp:cNvSpPr/>
      </dsp:nvSpPr>
      <dsp:spPr>
        <a:xfrm>
          <a:off x="7750884" y="0"/>
          <a:ext cx="1881248" cy="571782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62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Logistic, Fulfillment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&amp;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Delivery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Real-time inventory management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Improve inventory accuracy and visibility</a:t>
          </a:r>
        </a:p>
      </dsp:txBody>
      <dsp:txXfrm>
        <a:off x="7750884" y="2287128"/>
        <a:ext cx="1881248" cy="2287128"/>
      </dsp:txXfrm>
    </dsp:sp>
    <dsp:sp modelId="{6E307455-316C-1B4A-82A3-3AD4B69B961D}">
      <dsp:nvSpPr>
        <dsp:cNvPr id="0" name=""/>
        <dsp:cNvSpPr/>
      </dsp:nvSpPr>
      <dsp:spPr>
        <a:xfrm>
          <a:off x="7807322" y="343069"/>
          <a:ext cx="1768373" cy="1904034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80" t="-98" r="-4680" b="-98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D9733-3B02-A048-BA59-D7DF51F95B6E}">
      <dsp:nvSpPr>
        <dsp:cNvPr id="0" name=""/>
        <dsp:cNvSpPr/>
      </dsp:nvSpPr>
      <dsp:spPr>
        <a:xfrm>
          <a:off x="9688570" y="0"/>
          <a:ext cx="1881248" cy="571782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62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Customer Acquisition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&amp;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Segoe Print" panose="02000800000000000000" pitchFamily="2" charset="0"/>
            </a:rPr>
            <a:t>Retention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Customer acquisition and retention</a:t>
          </a:r>
        </a:p>
        <a:p>
          <a:pPr marL="0" lvl="1" indent="-11430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200" kern="1200" dirty="0">
              <a:latin typeface="Segoe Print" panose="02000800000000000000" pitchFamily="2" charset="0"/>
            </a:rPr>
            <a:t>Personalized digital marketing/promotion</a:t>
          </a:r>
        </a:p>
      </dsp:txBody>
      <dsp:txXfrm>
        <a:off x="9688570" y="2287128"/>
        <a:ext cx="1881248" cy="2287128"/>
      </dsp:txXfrm>
    </dsp:sp>
    <dsp:sp modelId="{EF4D30DC-F0EF-744F-9791-E939CE9C2F91}">
      <dsp:nvSpPr>
        <dsp:cNvPr id="0" name=""/>
        <dsp:cNvSpPr/>
      </dsp:nvSpPr>
      <dsp:spPr>
        <a:xfrm>
          <a:off x="9745007" y="343069"/>
          <a:ext cx="1768373" cy="1904034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80" t="-98" r="-4680" b="-98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40485-6EF9-8C4D-803F-A32C50F63B3D}">
      <dsp:nvSpPr>
        <dsp:cNvPr id="0" name=""/>
        <dsp:cNvSpPr/>
      </dsp:nvSpPr>
      <dsp:spPr>
        <a:xfrm>
          <a:off x="462798" y="4946811"/>
          <a:ext cx="10644363" cy="67244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9267B-63D3-704A-896E-EE8CC37EC615}">
      <dsp:nvSpPr>
        <dsp:cNvPr id="0" name=""/>
        <dsp:cNvSpPr/>
      </dsp:nvSpPr>
      <dsp:spPr>
        <a:xfrm>
          <a:off x="2057" y="982108"/>
          <a:ext cx="1845469" cy="95683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chemeClr val="tx2"/>
              </a:solidFill>
              <a:latin typeface="Segoe Print" panose="02000800000000000000" pitchFamily="2" charset="0"/>
            </a:rPr>
            <a:t>Google Cloud Data Warehouse/Analytics</a:t>
          </a:r>
        </a:p>
      </dsp:txBody>
      <dsp:txXfrm>
        <a:off x="480473" y="982108"/>
        <a:ext cx="888637" cy="956832"/>
      </dsp:txXfrm>
    </dsp:sp>
    <dsp:sp modelId="{7125BFB2-5D18-5542-A4F8-6DCBCE6E0B71}">
      <dsp:nvSpPr>
        <dsp:cNvPr id="0" name=""/>
        <dsp:cNvSpPr/>
      </dsp:nvSpPr>
      <dsp:spPr>
        <a:xfrm>
          <a:off x="1685582" y="982108"/>
          <a:ext cx="1619443" cy="95683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chemeClr val="tx2"/>
              </a:solidFill>
              <a:latin typeface="Segoe Print" panose="02000800000000000000" pitchFamily="2" charset="0"/>
            </a:rPr>
            <a:t>Google App Engine</a:t>
          </a:r>
        </a:p>
      </dsp:txBody>
      <dsp:txXfrm>
        <a:off x="2163998" y="982108"/>
        <a:ext cx="662611" cy="956832"/>
      </dsp:txXfrm>
    </dsp:sp>
    <dsp:sp modelId="{61E15A7E-F270-D94E-AF6F-594F102EE1E9}">
      <dsp:nvSpPr>
        <dsp:cNvPr id="0" name=""/>
        <dsp:cNvSpPr/>
      </dsp:nvSpPr>
      <dsp:spPr>
        <a:xfrm>
          <a:off x="3143082" y="982108"/>
          <a:ext cx="1619443" cy="95683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44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  <a:latin typeface="Segoe Print" panose="02000800000000000000" pitchFamily="2" charset="0"/>
            </a:rPr>
            <a:t>Real-time analytics</a:t>
          </a:r>
        </a:p>
      </dsp:txBody>
      <dsp:txXfrm>
        <a:off x="3621498" y="982108"/>
        <a:ext cx="662611" cy="956832"/>
      </dsp:txXfrm>
    </dsp:sp>
    <dsp:sp modelId="{D2489288-7691-0041-A9BB-8D3B21F0C5A4}">
      <dsp:nvSpPr>
        <dsp:cNvPr id="0" name=""/>
        <dsp:cNvSpPr/>
      </dsp:nvSpPr>
      <dsp:spPr>
        <a:xfrm>
          <a:off x="4600581" y="982108"/>
          <a:ext cx="1619443" cy="95683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4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  <a:latin typeface="Segoe Print" panose="02000800000000000000" pitchFamily="2" charset="0"/>
            </a:rPr>
            <a:t>Cloud Storage and Analysis</a:t>
          </a:r>
        </a:p>
      </dsp:txBody>
      <dsp:txXfrm>
        <a:off x="5078997" y="982108"/>
        <a:ext cx="662611" cy="956832"/>
      </dsp:txXfrm>
    </dsp:sp>
    <dsp:sp modelId="{1FA906A1-338A-0D43-9778-25462E9C69A9}">
      <dsp:nvSpPr>
        <dsp:cNvPr id="0" name=""/>
        <dsp:cNvSpPr/>
      </dsp:nvSpPr>
      <dsp:spPr>
        <a:xfrm>
          <a:off x="6058081" y="982108"/>
          <a:ext cx="1619443" cy="95683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64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  <a:latin typeface="Segoe Print" panose="02000800000000000000" pitchFamily="2" charset="0"/>
            </a:rPr>
            <a:t>Machine Learning </a:t>
          </a:r>
        </a:p>
      </dsp:txBody>
      <dsp:txXfrm>
        <a:off x="6536497" y="982108"/>
        <a:ext cx="662611" cy="956832"/>
      </dsp:txXfrm>
    </dsp:sp>
    <dsp:sp modelId="{91764ED0-9A7E-F340-BD05-66748D22A640}">
      <dsp:nvSpPr>
        <dsp:cNvPr id="0" name=""/>
        <dsp:cNvSpPr/>
      </dsp:nvSpPr>
      <dsp:spPr>
        <a:xfrm>
          <a:off x="7515580" y="982108"/>
          <a:ext cx="1619443" cy="95683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74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  <a:latin typeface="Segoe Print" panose="02000800000000000000" pitchFamily="2" charset="0"/>
            </a:rPr>
            <a:t>Bid-Data Query</a:t>
          </a:r>
        </a:p>
      </dsp:txBody>
      <dsp:txXfrm>
        <a:off x="7993996" y="982108"/>
        <a:ext cx="662611" cy="956832"/>
      </dsp:txXfrm>
    </dsp:sp>
    <dsp:sp modelId="{808524BE-1C10-3646-820E-82A2E52139A6}">
      <dsp:nvSpPr>
        <dsp:cNvPr id="0" name=""/>
        <dsp:cNvSpPr/>
      </dsp:nvSpPr>
      <dsp:spPr>
        <a:xfrm>
          <a:off x="8973080" y="982108"/>
          <a:ext cx="2344387" cy="95683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84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  <a:latin typeface="Segoe Print" panose="02000800000000000000" pitchFamily="2" charset="0"/>
            </a:rPr>
            <a:t>Containerization - Kubernetes &amp; TensorFlow</a:t>
          </a:r>
        </a:p>
      </dsp:txBody>
      <dsp:txXfrm>
        <a:off x="9451496" y="982108"/>
        <a:ext cx="1387555" cy="9568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3B25A-8018-4641-8361-B88103ECD565}">
      <dsp:nvSpPr>
        <dsp:cNvPr id="0" name=""/>
        <dsp:cNvSpPr/>
      </dsp:nvSpPr>
      <dsp:spPr>
        <a:xfrm>
          <a:off x="2706" y="0"/>
          <a:ext cx="2408359" cy="46027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>
                  <a:lumMod val="60000"/>
                  <a:lumOff val="40000"/>
                </a:schemeClr>
              </a:solidFill>
              <a:latin typeface="Segoe Print" panose="02000800000000000000" pitchFamily="2" charset="0"/>
            </a:rPr>
            <a:t>Extract</a:t>
          </a:r>
        </a:p>
      </dsp:txBody>
      <dsp:txXfrm>
        <a:off x="232842" y="0"/>
        <a:ext cx="1948088" cy="460271"/>
      </dsp:txXfrm>
    </dsp:sp>
    <dsp:sp modelId="{B38515F4-AFF0-BA49-8A6F-50E003F2C3A1}">
      <dsp:nvSpPr>
        <dsp:cNvPr id="0" name=""/>
        <dsp:cNvSpPr/>
      </dsp:nvSpPr>
      <dsp:spPr>
        <a:xfrm>
          <a:off x="2170229" y="0"/>
          <a:ext cx="2408359" cy="46027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>
                  <a:lumMod val="60000"/>
                  <a:lumOff val="40000"/>
                </a:schemeClr>
              </a:solidFill>
              <a:latin typeface="Segoe Print" panose="02000800000000000000" pitchFamily="2" charset="0"/>
            </a:rPr>
            <a:t>Transform</a:t>
          </a:r>
        </a:p>
      </dsp:txBody>
      <dsp:txXfrm>
        <a:off x="2400365" y="0"/>
        <a:ext cx="1948088" cy="460271"/>
      </dsp:txXfrm>
    </dsp:sp>
    <dsp:sp modelId="{93D37D51-E805-6342-9D30-E8492023E702}">
      <dsp:nvSpPr>
        <dsp:cNvPr id="0" name=""/>
        <dsp:cNvSpPr/>
      </dsp:nvSpPr>
      <dsp:spPr>
        <a:xfrm>
          <a:off x="4337752" y="0"/>
          <a:ext cx="2408359" cy="46027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>
                  <a:lumMod val="60000"/>
                  <a:lumOff val="40000"/>
                </a:schemeClr>
              </a:solidFill>
              <a:latin typeface="Segoe Print" panose="02000800000000000000" pitchFamily="2" charset="0"/>
            </a:rPr>
            <a:t>Load</a:t>
          </a:r>
        </a:p>
      </dsp:txBody>
      <dsp:txXfrm>
        <a:off x="4567888" y="0"/>
        <a:ext cx="1948088" cy="460271"/>
      </dsp:txXfrm>
    </dsp:sp>
    <dsp:sp modelId="{4FF76CEE-145C-034C-A733-58B84CD47F41}">
      <dsp:nvSpPr>
        <dsp:cNvPr id="0" name=""/>
        <dsp:cNvSpPr/>
      </dsp:nvSpPr>
      <dsp:spPr>
        <a:xfrm>
          <a:off x="6505276" y="0"/>
          <a:ext cx="2408359" cy="46027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>
                  <a:lumMod val="60000"/>
                  <a:lumOff val="40000"/>
                </a:schemeClr>
              </a:solidFill>
              <a:latin typeface="Segoe Print" panose="02000800000000000000" pitchFamily="2" charset="0"/>
            </a:rPr>
            <a:t>Train</a:t>
          </a:r>
        </a:p>
      </dsp:txBody>
      <dsp:txXfrm>
        <a:off x="6735412" y="0"/>
        <a:ext cx="1948088" cy="460271"/>
      </dsp:txXfrm>
    </dsp:sp>
    <dsp:sp modelId="{08E4980C-4A3E-CA4E-A748-D869D2D5E6C8}">
      <dsp:nvSpPr>
        <dsp:cNvPr id="0" name=""/>
        <dsp:cNvSpPr/>
      </dsp:nvSpPr>
      <dsp:spPr>
        <a:xfrm>
          <a:off x="8672799" y="0"/>
          <a:ext cx="2408359" cy="46027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>
                  <a:lumMod val="60000"/>
                  <a:lumOff val="40000"/>
                </a:schemeClr>
              </a:solidFill>
              <a:latin typeface="Segoe Print" panose="02000800000000000000" pitchFamily="2" charset="0"/>
            </a:rPr>
            <a:t>Recommend</a:t>
          </a:r>
        </a:p>
      </dsp:txBody>
      <dsp:txXfrm>
        <a:off x="8902935" y="0"/>
        <a:ext cx="1948088" cy="46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3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66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1116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47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948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30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7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111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2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4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6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Layout" Target="../diagrams/layout6.xml"/><Relationship Id="rId18" Type="http://schemas.openxmlformats.org/officeDocument/2006/relationships/image" Target="../media/image18.svg"/><Relationship Id="rId3" Type="http://schemas.openxmlformats.org/officeDocument/2006/relationships/image" Target="../media/image10.svg"/><Relationship Id="rId21" Type="http://schemas.openxmlformats.org/officeDocument/2006/relationships/image" Target="../media/image45.png"/><Relationship Id="rId7" Type="http://schemas.openxmlformats.org/officeDocument/2006/relationships/image" Target="../media/image14.svg"/><Relationship Id="rId12" Type="http://schemas.openxmlformats.org/officeDocument/2006/relationships/diagramData" Target="../diagrams/data6.xm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microsoft.com/office/2007/relationships/diagramDrawing" Target="../diagrams/drawing6.xml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42.svg"/><Relationship Id="rId5" Type="http://schemas.openxmlformats.org/officeDocument/2006/relationships/image" Target="../media/image12.svg"/><Relationship Id="rId15" Type="http://schemas.openxmlformats.org/officeDocument/2006/relationships/diagramColors" Target="../diagrams/colors6.xml"/><Relationship Id="rId10" Type="http://schemas.openxmlformats.org/officeDocument/2006/relationships/image" Target="../media/image41.png"/><Relationship Id="rId19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diagramQuickStyle" Target="../diagrams/quickStyle6.xml"/><Relationship Id="rId22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svg"/><Relationship Id="rId34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svg"/><Relationship Id="rId33" Type="http://schemas.openxmlformats.org/officeDocument/2006/relationships/image" Target="../media/image39.png"/><Relationship Id="rId2" Type="http://schemas.openxmlformats.org/officeDocument/2006/relationships/image" Target="../media/image2.png"/><Relationship Id="rId16" Type="http://schemas.openxmlformats.org/officeDocument/2006/relationships/image" Target="../media/image22.svg"/><Relationship Id="rId20" Type="http://schemas.openxmlformats.org/officeDocument/2006/relationships/image" Target="../media/image26.png"/><Relationship Id="rId29" Type="http://schemas.openxmlformats.org/officeDocument/2006/relationships/image" Target="../media/image3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10" Type="http://schemas.openxmlformats.org/officeDocument/2006/relationships/image" Target="../media/image16.svg"/><Relationship Id="rId19" Type="http://schemas.openxmlformats.org/officeDocument/2006/relationships/image" Target="../media/image25.tiff"/><Relationship Id="rId31" Type="http://schemas.openxmlformats.org/officeDocument/2006/relationships/image" Target="../media/image37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tiff"/><Relationship Id="rId8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47920-4DD7-4A0F-A227-52E9D5B6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5000"/>
                    </a14:imgEffect>
                    <a14:imgEffect>
                      <a14:colorTemperature colorTemp="4025"/>
                    </a14:imgEffect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2CDB71-72BA-B24E-B7CB-3BB30A04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103" y="1133986"/>
            <a:ext cx="6201798" cy="20837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Cross-Channel Digital Transformation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79454-F367-E545-A8BB-67206F243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3640215"/>
            <a:ext cx="4775075" cy="95124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Dhyan Shah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Maureen Stolberg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8B426-5780-384E-A2CC-281E799F0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0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ECD27-4A26-AC43-B04A-9FD941F530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9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4E5C4-13A8-8448-BA9A-55EC0E6B74C2}"/>
              </a:ext>
            </a:extLst>
          </p:cNvPr>
          <p:cNvSpPr txBox="1"/>
          <p:nvPr/>
        </p:nvSpPr>
        <p:spPr>
          <a:xfrm>
            <a:off x="95842" y="220162"/>
            <a:ext cx="702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Analytical Solution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1370B-94E6-4D48-A90D-10483A6624D8}"/>
              </a:ext>
            </a:extLst>
          </p:cNvPr>
          <p:cNvSpPr txBox="1"/>
          <p:nvPr/>
        </p:nvSpPr>
        <p:spPr>
          <a:xfrm>
            <a:off x="527538" y="743382"/>
            <a:ext cx="111662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Print" panose="02000800000000000000" pitchFamily="2" charset="0"/>
              </a:rPr>
              <a:t>Retail Fashion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Print" panose="02000800000000000000" pitchFamily="2" charset="0"/>
              </a:rPr>
              <a:t>Macy’s – A fashion retailer in departmental/ecommerce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Print" panose="02000800000000000000" pitchFamily="2" charset="0"/>
              </a:rPr>
              <a:t>Inventory and markdown has impacted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Print" panose="02000800000000000000" pitchFamily="2" charset="0"/>
              </a:rPr>
              <a:t>Customer engagement and conversion is less than 2%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Print" panose="02000800000000000000" pitchFamily="2" charset="0"/>
              </a:rPr>
              <a:t>In-store customer experience is declining and zero visibility in customer profile/preferences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Segoe Print" panose="02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Segoe Print" panose="02000800000000000000" pitchFamily="2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E2C3EE-58D3-4A44-943C-F1E6EE751917}"/>
              </a:ext>
            </a:extLst>
          </p:cNvPr>
          <p:cNvSpPr/>
          <p:nvPr/>
        </p:nvSpPr>
        <p:spPr>
          <a:xfrm>
            <a:off x="4750776" y="3188175"/>
            <a:ext cx="2690447" cy="1125415"/>
          </a:xfrm>
          <a:prstGeom prst="hexagon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76EB2-5442-6F4D-9A3A-A5E6661E6F84}"/>
              </a:ext>
            </a:extLst>
          </p:cNvPr>
          <p:cNvSpPr/>
          <p:nvPr/>
        </p:nvSpPr>
        <p:spPr>
          <a:xfrm>
            <a:off x="998524" y="4831452"/>
            <a:ext cx="3376247" cy="103749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Descriptive</a:t>
            </a:r>
          </a:p>
          <a:p>
            <a:pPr algn="ctr"/>
            <a:r>
              <a:rPr lang="en-US" sz="2400" dirty="0">
                <a:latin typeface="Segoe Print" panose="02000800000000000000" pitchFamily="2" charset="0"/>
              </a:rPr>
              <a:t>WHAT?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EAACE-A60D-3741-9136-AAB85E444C6A}"/>
              </a:ext>
            </a:extLst>
          </p:cNvPr>
          <p:cNvSpPr/>
          <p:nvPr/>
        </p:nvSpPr>
        <p:spPr>
          <a:xfrm>
            <a:off x="7817231" y="4871097"/>
            <a:ext cx="3376247" cy="103749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Diagnostic</a:t>
            </a:r>
          </a:p>
          <a:p>
            <a:pPr algn="ctr"/>
            <a:r>
              <a:rPr lang="en-US" sz="2400" dirty="0">
                <a:latin typeface="Segoe Print" panose="02000800000000000000" pitchFamily="2" charset="0"/>
              </a:rPr>
              <a:t>WHY?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C9535-0340-A743-AF7A-AD1A7C52ED07}"/>
              </a:ext>
            </a:extLst>
          </p:cNvPr>
          <p:cNvSpPr txBox="1"/>
          <p:nvPr/>
        </p:nvSpPr>
        <p:spPr>
          <a:xfrm>
            <a:off x="492368" y="6107903"/>
            <a:ext cx="560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How many unique visitors to </a:t>
            </a:r>
            <a:r>
              <a:rPr lang="en-US" dirty="0" err="1">
                <a:solidFill>
                  <a:schemeClr val="tx2"/>
                </a:solidFill>
                <a:latin typeface="Segoe Print" panose="02000800000000000000" pitchFamily="2" charset="0"/>
              </a:rPr>
              <a:t>Macys.com</a:t>
            </a:r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% of total number of customer engage/buy?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7B882-1DDD-BB4B-A737-0D08BDB5FBE0}"/>
              </a:ext>
            </a:extLst>
          </p:cNvPr>
          <p:cNvSpPr txBox="1"/>
          <p:nvPr/>
        </p:nvSpPr>
        <p:spPr>
          <a:xfrm>
            <a:off x="6471138" y="6044959"/>
            <a:ext cx="543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What factors cause to remain anonymous?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% of total number of customer sign-up?</a:t>
            </a:r>
          </a:p>
        </p:txBody>
      </p:sp>
    </p:spTree>
    <p:extLst>
      <p:ext uri="{BB962C8B-B14F-4D97-AF65-F5344CB8AC3E}">
        <p14:creationId xmlns:p14="http://schemas.microsoft.com/office/powerpoint/2010/main" val="179330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ECD27-4A26-AC43-B04A-9FD941F530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9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4E5C4-13A8-8448-BA9A-55EC0E6B74C2}"/>
              </a:ext>
            </a:extLst>
          </p:cNvPr>
          <p:cNvSpPr txBox="1"/>
          <p:nvPr/>
        </p:nvSpPr>
        <p:spPr>
          <a:xfrm>
            <a:off x="95842" y="220162"/>
            <a:ext cx="702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Analytical Solution Approach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E2C3EE-58D3-4A44-943C-F1E6EE751917}"/>
              </a:ext>
            </a:extLst>
          </p:cNvPr>
          <p:cNvSpPr/>
          <p:nvPr/>
        </p:nvSpPr>
        <p:spPr>
          <a:xfrm>
            <a:off x="4750775" y="796136"/>
            <a:ext cx="2690447" cy="727047"/>
          </a:xfrm>
          <a:prstGeom prst="hexagon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76EB2-5442-6F4D-9A3A-A5E6661E6F84}"/>
              </a:ext>
            </a:extLst>
          </p:cNvPr>
          <p:cNvSpPr/>
          <p:nvPr/>
        </p:nvSpPr>
        <p:spPr>
          <a:xfrm>
            <a:off x="4373005" y="1673954"/>
            <a:ext cx="3376247" cy="103749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Predictive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C9535-0340-A743-AF7A-AD1A7C52ED07}"/>
              </a:ext>
            </a:extLst>
          </p:cNvPr>
          <p:cNvSpPr txBox="1"/>
          <p:nvPr/>
        </p:nvSpPr>
        <p:spPr>
          <a:xfrm>
            <a:off x="1048348" y="3712094"/>
            <a:ext cx="937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Faster/real-time data acquisition, processing for prompt customer insights on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Behavior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Shopping habits &amp; preferences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Identify customers with high buying probability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Offer personalized style recommendation before checking out online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How to encourage customer to signup and engage? </a:t>
            </a: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</p:txBody>
      </p:sp>
      <p:sp>
        <p:nvSpPr>
          <p:cNvPr id="2" name="Explosion 2 1">
            <a:extLst>
              <a:ext uri="{FF2B5EF4-FFF2-40B4-BE49-F238E27FC236}">
                <a16:creationId xmlns:a16="http://schemas.microsoft.com/office/drawing/2014/main" id="{2D460906-4984-0E49-A948-F89ADA9E0958}"/>
              </a:ext>
            </a:extLst>
          </p:cNvPr>
          <p:cNvSpPr/>
          <p:nvPr/>
        </p:nvSpPr>
        <p:spPr>
          <a:xfrm>
            <a:off x="4484075" y="2862218"/>
            <a:ext cx="3154106" cy="77980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800000000000000" pitchFamily="2" charset="0"/>
              </a:rPr>
              <a:t>Stochastic</a:t>
            </a:r>
          </a:p>
        </p:txBody>
      </p:sp>
    </p:spTree>
    <p:extLst>
      <p:ext uri="{BB962C8B-B14F-4D97-AF65-F5344CB8AC3E}">
        <p14:creationId xmlns:p14="http://schemas.microsoft.com/office/powerpoint/2010/main" val="20265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ECD27-4A26-AC43-B04A-9FD941F530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9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4E5C4-13A8-8448-BA9A-55EC0E6B74C2}"/>
              </a:ext>
            </a:extLst>
          </p:cNvPr>
          <p:cNvSpPr txBox="1"/>
          <p:nvPr/>
        </p:nvSpPr>
        <p:spPr>
          <a:xfrm>
            <a:off x="95842" y="220162"/>
            <a:ext cx="702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Analytical Solution Approach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E2C3EE-58D3-4A44-943C-F1E6EE751917}"/>
              </a:ext>
            </a:extLst>
          </p:cNvPr>
          <p:cNvSpPr/>
          <p:nvPr/>
        </p:nvSpPr>
        <p:spPr>
          <a:xfrm>
            <a:off x="4750775" y="796136"/>
            <a:ext cx="2690447" cy="727047"/>
          </a:xfrm>
          <a:prstGeom prst="hexagon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76EB2-5442-6F4D-9A3A-A5E6661E6F84}"/>
              </a:ext>
            </a:extLst>
          </p:cNvPr>
          <p:cNvSpPr/>
          <p:nvPr/>
        </p:nvSpPr>
        <p:spPr>
          <a:xfrm>
            <a:off x="4373005" y="1673954"/>
            <a:ext cx="3376247" cy="103749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Predictive</a:t>
            </a:r>
          </a:p>
        </p:txBody>
      </p:sp>
      <p:sp>
        <p:nvSpPr>
          <p:cNvPr id="2" name="Explosion 2 1">
            <a:extLst>
              <a:ext uri="{FF2B5EF4-FFF2-40B4-BE49-F238E27FC236}">
                <a16:creationId xmlns:a16="http://schemas.microsoft.com/office/drawing/2014/main" id="{2D460906-4984-0E49-A948-F89ADA9E0958}"/>
              </a:ext>
            </a:extLst>
          </p:cNvPr>
          <p:cNvSpPr/>
          <p:nvPr/>
        </p:nvSpPr>
        <p:spPr>
          <a:xfrm>
            <a:off x="4484075" y="2862218"/>
            <a:ext cx="3154106" cy="77980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800000000000000" pitchFamily="2" charset="0"/>
              </a:rPr>
              <a:t>Stochastic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513837E-F410-644D-A87B-DEEC0CF5C9A7}"/>
              </a:ext>
            </a:extLst>
          </p:cNvPr>
          <p:cNvSpPr/>
          <p:nvPr/>
        </p:nvSpPr>
        <p:spPr>
          <a:xfrm>
            <a:off x="5767754" y="3642019"/>
            <a:ext cx="328246" cy="1158581"/>
          </a:xfrm>
          <a:prstGeom prst="downArrow">
            <a:avLst/>
          </a:prstGeom>
          <a:solidFill>
            <a:schemeClr val="tx2">
              <a:lumMod val="40000"/>
              <a:lumOff val="6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FC1A4-A28B-E048-8FD4-CA3761947E96}"/>
              </a:ext>
            </a:extLst>
          </p:cNvPr>
          <p:cNvSpPr txBox="1"/>
          <p:nvPr/>
        </p:nvSpPr>
        <p:spPr>
          <a:xfrm>
            <a:off x="1048348" y="4800600"/>
            <a:ext cx="937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Potential Modeling algorithms 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Logistic Regression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Random Forest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Deep Learning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Clustering</a:t>
            </a: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2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ECD27-4A26-AC43-B04A-9FD941F530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9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4E5C4-13A8-8448-BA9A-55EC0E6B74C2}"/>
              </a:ext>
            </a:extLst>
          </p:cNvPr>
          <p:cNvSpPr txBox="1"/>
          <p:nvPr/>
        </p:nvSpPr>
        <p:spPr>
          <a:xfrm>
            <a:off x="95842" y="220162"/>
            <a:ext cx="702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Communication &amp; Actions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E2C3EE-58D3-4A44-943C-F1E6EE751917}"/>
              </a:ext>
            </a:extLst>
          </p:cNvPr>
          <p:cNvSpPr/>
          <p:nvPr/>
        </p:nvSpPr>
        <p:spPr>
          <a:xfrm>
            <a:off x="4750775" y="796136"/>
            <a:ext cx="2690447" cy="727047"/>
          </a:xfrm>
          <a:prstGeom prst="hexagon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76EB2-5442-6F4D-9A3A-A5E6661E6F84}"/>
              </a:ext>
            </a:extLst>
          </p:cNvPr>
          <p:cNvSpPr/>
          <p:nvPr/>
        </p:nvSpPr>
        <p:spPr>
          <a:xfrm>
            <a:off x="4373005" y="1673954"/>
            <a:ext cx="3376247" cy="103749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Prescriptive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513837E-F410-644D-A87B-DEEC0CF5C9A7}"/>
              </a:ext>
            </a:extLst>
          </p:cNvPr>
          <p:cNvSpPr/>
          <p:nvPr/>
        </p:nvSpPr>
        <p:spPr>
          <a:xfrm>
            <a:off x="5767754" y="3642019"/>
            <a:ext cx="328246" cy="1158581"/>
          </a:xfrm>
          <a:prstGeom prst="downArrow">
            <a:avLst/>
          </a:prstGeom>
          <a:solidFill>
            <a:schemeClr val="tx2">
              <a:lumMod val="40000"/>
              <a:lumOff val="6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FC1A4-A28B-E048-8FD4-CA3761947E96}"/>
              </a:ext>
            </a:extLst>
          </p:cNvPr>
          <p:cNvSpPr txBox="1"/>
          <p:nvPr/>
        </p:nvSpPr>
        <p:spPr>
          <a:xfrm>
            <a:off x="1048348" y="4800600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Minimize inventory carryover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Decision variables to optimize inventory assortment and management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Machine learning with Google Cloud Platform </a:t>
            </a:r>
          </a:p>
          <a:p>
            <a:pPr lvl="1"/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3163229-4E34-AD44-89D9-653BCEB8B577}"/>
              </a:ext>
            </a:extLst>
          </p:cNvPr>
          <p:cNvSpPr/>
          <p:nvPr/>
        </p:nvSpPr>
        <p:spPr>
          <a:xfrm>
            <a:off x="4727329" y="2971800"/>
            <a:ext cx="2602523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800000000000000" pitchFamily="2" charset="0"/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395863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814EFAA-6A45-584E-BFFF-9B9DC9DAA7F1}"/>
              </a:ext>
            </a:extLst>
          </p:cNvPr>
          <p:cNvSpPr/>
          <p:nvPr/>
        </p:nvSpPr>
        <p:spPr>
          <a:xfrm>
            <a:off x="95842" y="769248"/>
            <a:ext cx="11947583" cy="4139548"/>
          </a:xfrm>
          <a:prstGeom prst="rect">
            <a:avLst/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ECD27-4A26-AC43-B04A-9FD941F530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9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4E5C4-13A8-8448-BA9A-55EC0E6B74C2}"/>
              </a:ext>
            </a:extLst>
          </p:cNvPr>
          <p:cNvSpPr txBox="1"/>
          <p:nvPr/>
        </p:nvSpPr>
        <p:spPr>
          <a:xfrm>
            <a:off x="95842" y="220162"/>
            <a:ext cx="702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Embedding final models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699703-AF8D-014C-BEA7-0EB2EA513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041779"/>
              </p:ext>
            </p:extLst>
          </p:nvPr>
        </p:nvGraphicFramePr>
        <p:xfrm>
          <a:off x="429932" y="-10944"/>
          <a:ext cx="11319526" cy="292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5C4A01BB-23F3-324D-98DD-EBDE53AEA9D2}"/>
              </a:ext>
            </a:extLst>
          </p:cNvPr>
          <p:cNvGrpSpPr/>
          <p:nvPr/>
        </p:nvGrpSpPr>
        <p:grpSpPr>
          <a:xfrm>
            <a:off x="429931" y="2026759"/>
            <a:ext cx="1339232" cy="2299056"/>
            <a:chOff x="456096" y="469144"/>
            <a:chExt cx="1531402" cy="15745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F83609-6DEA-4346-B8D7-36C4FDFFC0A7}"/>
                </a:ext>
              </a:extLst>
            </p:cNvPr>
            <p:cNvSpPr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7B2B66-A500-9A45-9381-6741B0B76C38}"/>
                </a:ext>
              </a:extLst>
            </p:cNvPr>
            <p:cNvSpPr txBox="1"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293749" rIns="85344" bIns="85344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kern="1200" dirty="0">
                  <a:solidFill>
                    <a:schemeClr val="tx2"/>
                  </a:solidFill>
                  <a:latin typeface="Segoe Print" panose="02000800000000000000" pitchFamily="2" charset="0"/>
                </a:rPr>
                <a:t>Streamline retail operation across network for ship/rec. sorting, ticketing etc..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0B977F-8418-B84D-9871-EA61AD4E75C8}"/>
              </a:ext>
            </a:extLst>
          </p:cNvPr>
          <p:cNvGrpSpPr/>
          <p:nvPr/>
        </p:nvGrpSpPr>
        <p:grpSpPr>
          <a:xfrm>
            <a:off x="2110157" y="2014912"/>
            <a:ext cx="1163134" cy="2310903"/>
            <a:chOff x="456096" y="469144"/>
            <a:chExt cx="1531402" cy="15745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AF50FE-36A1-7142-B584-3CF6F68E396B}"/>
                </a:ext>
              </a:extLst>
            </p:cNvPr>
            <p:cNvSpPr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3184FD-655E-DC4C-BEDB-8B239B49180B}"/>
                </a:ext>
              </a:extLst>
            </p:cNvPr>
            <p:cNvSpPr txBox="1"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293749" rIns="85344" bIns="85344" numCol="1" spcCol="1270" anchor="t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Segoe Print" panose="02000800000000000000" pitchFamily="2" charset="0"/>
                </a:rPr>
                <a:t>Access in-store data in 2.5 sec.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Segoe Print" panose="02000800000000000000" pitchFamily="2" charset="0"/>
                </a:rPr>
                <a:t>Helps high-street retailers identify in-store customers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63DC8F-AE52-8A40-957C-1404A8EE49A4}"/>
              </a:ext>
            </a:extLst>
          </p:cNvPr>
          <p:cNvGrpSpPr/>
          <p:nvPr/>
        </p:nvGrpSpPr>
        <p:grpSpPr>
          <a:xfrm>
            <a:off x="3563823" y="2026635"/>
            <a:ext cx="1163134" cy="2310903"/>
            <a:chOff x="456096" y="469144"/>
            <a:chExt cx="1531402" cy="1574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86DF5B0-94AC-A541-B03F-3F36B0D496E3}"/>
                </a:ext>
              </a:extLst>
            </p:cNvPr>
            <p:cNvSpPr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F00843-8A0B-E34A-9A77-A5BE78672CA4}"/>
                </a:ext>
              </a:extLst>
            </p:cNvPr>
            <p:cNvSpPr txBox="1"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293749" rIns="85344" bIns="85344" numCol="1" spcCol="1270" anchor="t" anchorCtr="0">
              <a:noAutofit/>
            </a:bodyPr>
            <a:lstStyle/>
            <a:p>
              <a:pPr lvl="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Segoe Print" panose="02000800000000000000" pitchFamily="2" charset="0"/>
                </a:rPr>
                <a:t>Increased revenue</a:t>
              </a:r>
            </a:p>
            <a:p>
              <a:pPr lvl="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Segoe Print" panose="02000800000000000000" pitchFamily="2" charset="0"/>
                </a:rPr>
                <a:t>Enhanced Customer Exp.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0EE582-09F8-9B4A-827A-65315EDDC3CD}"/>
              </a:ext>
            </a:extLst>
          </p:cNvPr>
          <p:cNvGrpSpPr/>
          <p:nvPr/>
        </p:nvGrpSpPr>
        <p:grpSpPr>
          <a:xfrm>
            <a:off x="5053869" y="2023113"/>
            <a:ext cx="1163134" cy="2310904"/>
            <a:chOff x="456096" y="469144"/>
            <a:chExt cx="1531402" cy="15745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D014E2-9644-4948-BB8B-594C4771017D}"/>
                </a:ext>
              </a:extLst>
            </p:cNvPr>
            <p:cNvSpPr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8FE25E-0AC8-DF44-8424-096DB63CC477}"/>
                </a:ext>
              </a:extLst>
            </p:cNvPr>
            <p:cNvSpPr txBox="1"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293749" rIns="85344" bIns="85344" numCol="1" spcCol="1270" anchor="t" anchorCtr="0">
              <a:noAutofit/>
            </a:bodyPr>
            <a:lstStyle/>
            <a:p>
              <a:pPr lvl="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Segoe Print" panose="02000800000000000000" pitchFamily="2" charset="0"/>
                </a:rPr>
                <a:t> Inc. ROI in online adv. </a:t>
              </a:r>
              <a:endParaRPr lang="en-US" sz="1200" dirty="0"/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42852"/>
                  </a:solidFill>
                  <a:latin typeface="Segoe Print" panose="02000800000000000000" pitchFamily="2" charset="0"/>
                </a:rPr>
                <a:t>Huge recourse savings in DevOps &amp; IT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2D1EDB-504B-8B41-9C27-5A6811112814}"/>
              </a:ext>
            </a:extLst>
          </p:cNvPr>
          <p:cNvGrpSpPr/>
          <p:nvPr/>
        </p:nvGrpSpPr>
        <p:grpSpPr>
          <a:xfrm>
            <a:off x="6493284" y="2023111"/>
            <a:ext cx="1163134" cy="2310903"/>
            <a:chOff x="456096" y="469144"/>
            <a:chExt cx="1531402" cy="157451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D9BFF3-D9D9-EA48-8DFC-0625847AA5E8}"/>
                </a:ext>
              </a:extLst>
            </p:cNvPr>
            <p:cNvSpPr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E71243-F60E-1D42-99F1-FED781E6C40C}"/>
                </a:ext>
              </a:extLst>
            </p:cNvPr>
            <p:cNvSpPr txBox="1"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293749" rIns="85344" bIns="85344" numCol="1" spcCol="1270" anchor="t" anchorCtr="0">
              <a:noAutofit/>
            </a:bodyPr>
            <a:lstStyle/>
            <a:p>
              <a:pPr lvl="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Segoe Print" panose="02000800000000000000" pitchFamily="2" charset="0"/>
                </a:rPr>
                <a:t> Reduce inventory carryovers 50%</a:t>
              </a:r>
              <a:endParaRPr lang="en-US" sz="1200" dirty="0"/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42852"/>
                  </a:solidFill>
                  <a:latin typeface="Segoe Print" panose="02000800000000000000" pitchFamily="2" charset="0"/>
                </a:rPr>
                <a:t>Demand planning accuracy </a:t>
              </a:r>
              <a:r>
                <a:rPr lang="en-US" sz="1200" dirty="0" err="1">
                  <a:solidFill>
                    <a:srgbClr val="242852"/>
                  </a:solidFill>
                  <a:latin typeface="Segoe Print" panose="02000800000000000000" pitchFamily="2" charset="0"/>
                </a:rPr>
                <a:t>QoQ</a:t>
              </a:r>
              <a:endParaRPr lang="en-US" sz="1200" dirty="0">
                <a:solidFill>
                  <a:srgbClr val="242852"/>
                </a:solidFill>
                <a:latin typeface="Segoe Print" panose="02000800000000000000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9C88CC-4F68-1E48-9B4F-E5E3C7BAD08F}"/>
              </a:ext>
            </a:extLst>
          </p:cNvPr>
          <p:cNvGrpSpPr/>
          <p:nvPr/>
        </p:nvGrpSpPr>
        <p:grpSpPr>
          <a:xfrm>
            <a:off x="7932699" y="2014405"/>
            <a:ext cx="1163134" cy="2319610"/>
            <a:chOff x="456096" y="469144"/>
            <a:chExt cx="1531402" cy="157451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D0A0AC-3AAB-F74F-8D1A-45E3901432E6}"/>
                </a:ext>
              </a:extLst>
            </p:cNvPr>
            <p:cNvSpPr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BEC92F-496C-3C4B-8DC8-112AF42F6591}"/>
                </a:ext>
              </a:extLst>
            </p:cNvPr>
            <p:cNvSpPr txBox="1"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293749" rIns="85344" bIns="85344" numCol="1" spcCol="1270" anchor="t" anchorCtr="0">
              <a:noAutofit/>
            </a:bodyPr>
            <a:lstStyle/>
            <a:p>
              <a:pPr lvl="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Segoe Print" panose="02000800000000000000" pitchFamily="2" charset="0"/>
                </a:rPr>
                <a:t> Increase turnover for peak sales period</a:t>
              </a:r>
              <a:endParaRPr lang="en-US" sz="1200" dirty="0"/>
            </a:p>
            <a:p>
              <a:pPr marL="57150" lvl="0" indent="-571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42852"/>
                  </a:solidFill>
                  <a:latin typeface="Segoe Print" panose="02000800000000000000" pitchFamily="2" charset="0"/>
                </a:rPr>
                <a:t>Aggregate data sources for improved analytics.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7A6189-9A44-8B45-8131-6EA51A0D06FD}"/>
              </a:ext>
            </a:extLst>
          </p:cNvPr>
          <p:cNvGrpSpPr/>
          <p:nvPr/>
        </p:nvGrpSpPr>
        <p:grpSpPr>
          <a:xfrm>
            <a:off x="9412897" y="2036546"/>
            <a:ext cx="1895045" cy="2319611"/>
            <a:chOff x="456096" y="469144"/>
            <a:chExt cx="1531402" cy="15745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5F4277-FE44-5640-8EAD-4F19A51E0543}"/>
                </a:ext>
              </a:extLst>
            </p:cNvPr>
            <p:cNvSpPr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5004B6-AED0-8B4E-9B54-CE4255F01740}"/>
                </a:ext>
              </a:extLst>
            </p:cNvPr>
            <p:cNvSpPr txBox="1"/>
            <p:nvPr/>
          </p:nvSpPr>
          <p:spPr>
            <a:xfrm>
              <a:off x="456096" y="469144"/>
              <a:ext cx="1531402" cy="1574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293749" rIns="85344" bIns="85344" numCol="1" spcCol="1270" anchor="t" anchorCtr="0">
              <a:noAutofit/>
            </a:bodyPr>
            <a:lstStyle/>
            <a:p>
              <a:pPr lvl="0" defTabSz="4445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Segoe Print" panose="02000800000000000000" pitchFamily="2" charset="0"/>
                </a:rPr>
                <a:t>Process data in minutes Vs hours!! </a:t>
              </a:r>
              <a:endParaRPr lang="en-US" sz="1200" dirty="0"/>
            </a:p>
            <a:p>
              <a:pPr marL="57150" lvl="0" indent="-57150" defTabSz="4445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42852"/>
                  </a:solidFill>
                  <a:latin typeface="Segoe Print" panose="02000800000000000000" pitchFamily="2" charset="0"/>
                </a:rPr>
                <a:t>250M size records/month to recommend styles and  boost conversion/reduce returns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7DAEA0C-ED1A-2B46-89BA-E1851B8F2C57}"/>
              </a:ext>
            </a:extLst>
          </p:cNvPr>
          <p:cNvSpPr txBox="1"/>
          <p:nvPr/>
        </p:nvSpPr>
        <p:spPr>
          <a:xfrm>
            <a:off x="1319881" y="4539463"/>
            <a:ext cx="998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Existing Google Cloud Native Architecture Platform – 10x faster deployment  </a:t>
            </a:r>
          </a:p>
        </p:txBody>
      </p:sp>
    </p:spTree>
    <p:extLst>
      <p:ext uri="{BB962C8B-B14F-4D97-AF65-F5344CB8AC3E}">
        <p14:creationId xmlns:p14="http://schemas.microsoft.com/office/powerpoint/2010/main" val="67326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C41C6B-F50C-3D4D-AE71-F54C480059D6}"/>
              </a:ext>
            </a:extLst>
          </p:cNvPr>
          <p:cNvGrpSpPr/>
          <p:nvPr/>
        </p:nvGrpSpPr>
        <p:grpSpPr>
          <a:xfrm>
            <a:off x="3010080" y="90801"/>
            <a:ext cx="6185597" cy="1083735"/>
            <a:chOff x="2929634" y="-33868"/>
            <a:chExt cx="6185597" cy="108373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3974FF2-A516-AC46-851E-70D08A8EC2A8}"/>
                </a:ext>
              </a:extLst>
            </p:cNvPr>
            <p:cNvGrpSpPr/>
            <p:nvPr/>
          </p:nvGrpSpPr>
          <p:grpSpPr>
            <a:xfrm>
              <a:off x="3047999" y="84665"/>
              <a:ext cx="5757334" cy="965202"/>
              <a:chOff x="2946397" y="84665"/>
              <a:chExt cx="5908100" cy="115117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B3A3A62-F8A6-FE49-88EC-F058F6EF5F40}"/>
                  </a:ext>
                </a:extLst>
              </p:cNvPr>
              <p:cNvGrpSpPr/>
              <p:nvPr/>
            </p:nvGrpSpPr>
            <p:grpSpPr>
              <a:xfrm>
                <a:off x="2946397" y="473842"/>
                <a:ext cx="745067" cy="761999"/>
                <a:chOff x="1913466" y="2370668"/>
                <a:chExt cx="745067" cy="761999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2FD191-3A84-C84C-A6B4-0A71ACDC181A}"/>
                    </a:ext>
                  </a:extLst>
                </p:cNvPr>
                <p:cNvSpPr/>
                <p:nvPr/>
              </p:nvSpPr>
              <p:spPr>
                <a:xfrm>
                  <a:off x="1913466" y="2370668"/>
                  <a:ext cx="745067" cy="76199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Graphic 14" descr="Smart Phone">
                  <a:extLst>
                    <a:ext uri="{FF2B5EF4-FFF2-40B4-BE49-F238E27FC236}">
                      <a16:creationId xmlns:a16="http://schemas.microsoft.com/office/drawing/2014/main" id="{56157B56-A6FE-2C4A-90B2-B425638699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3205" y="2548873"/>
                  <a:ext cx="405588" cy="405588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A717D9A-AD97-2545-9FC1-AD2A6CB11CA6}"/>
                  </a:ext>
                </a:extLst>
              </p:cNvPr>
              <p:cNvGrpSpPr/>
              <p:nvPr/>
            </p:nvGrpSpPr>
            <p:grpSpPr>
              <a:xfrm>
                <a:off x="4690532" y="92844"/>
                <a:ext cx="745067" cy="761999"/>
                <a:chOff x="4216400" y="2861443"/>
                <a:chExt cx="745067" cy="761999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3097FF0-A428-F14F-80EA-B1FE2AF9CFBF}"/>
                    </a:ext>
                  </a:extLst>
                </p:cNvPr>
                <p:cNvSpPr/>
                <p:nvPr/>
              </p:nvSpPr>
              <p:spPr>
                <a:xfrm>
                  <a:off x="4216400" y="2861443"/>
                  <a:ext cx="745067" cy="76199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Graphic 18" descr="Tablet">
                  <a:extLst>
                    <a:ext uri="{FF2B5EF4-FFF2-40B4-BE49-F238E27FC236}">
                      <a16:creationId xmlns:a16="http://schemas.microsoft.com/office/drawing/2014/main" id="{AD00CD6F-7A29-D042-9E00-F02CA301C9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5353" y="3028862"/>
                  <a:ext cx="427159" cy="42715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120475A-F3EC-9E49-A772-1BEF7A81CE3F}"/>
                  </a:ext>
                </a:extLst>
              </p:cNvPr>
              <p:cNvGrpSpPr/>
              <p:nvPr/>
            </p:nvGrpSpPr>
            <p:grpSpPr>
              <a:xfrm>
                <a:off x="6366931" y="84665"/>
                <a:ext cx="745067" cy="761999"/>
                <a:chOff x="6803923" y="2771035"/>
                <a:chExt cx="745067" cy="761999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9BE8F11-0872-154E-8095-965F2E005627}"/>
                    </a:ext>
                  </a:extLst>
                </p:cNvPr>
                <p:cNvSpPr/>
                <p:nvPr/>
              </p:nvSpPr>
              <p:spPr>
                <a:xfrm>
                  <a:off x="6803923" y="2771035"/>
                  <a:ext cx="745067" cy="76199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0" name="Graphic 19" descr="Register">
                  <a:extLst>
                    <a:ext uri="{FF2B5EF4-FFF2-40B4-BE49-F238E27FC236}">
                      <a16:creationId xmlns:a16="http://schemas.microsoft.com/office/drawing/2014/main" id="{F0657B79-61C8-A54C-9CB3-F3DD7E17B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44853" y="2895600"/>
                  <a:ext cx="474133" cy="474133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2F4D11E-1A32-EB49-ADA3-6115306AA331}"/>
                  </a:ext>
                </a:extLst>
              </p:cNvPr>
              <p:cNvGrpSpPr/>
              <p:nvPr/>
            </p:nvGrpSpPr>
            <p:grpSpPr>
              <a:xfrm>
                <a:off x="8109430" y="473842"/>
                <a:ext cx="745067" cy="761999"/>
                <a:chOff x="9659650" y="2101355"/>
                <a:chExt cx="745067" cy="761999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BE58150-1BDD-D044-99C3-BCF8C22543C1}"/>
                    </a:ext>
                  </a:extLst>
                </p:cNvPr>
                <p:cNvSpPr/>
                <p:nvPr/>
              </p:nvSpPr>
              <p:spPr>
                <a:xfrm>
                  <a:off x="9659650" y="2101355"/>
                  <a:ext cx="745067" cy="76199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Graphic 21" descr="Earth globe Americas">
                  <a:extLst>
                    <a:ext uri="{FF2B5EF4-FFF2-40B4-BE49-F238E27FC236}">
                      <a16:creationId xmlns:a16="http://schemas.microsoft.com/office/drawing/2014/main" id="{E11A95DE-4BC0-1642-BDD7-9065954BC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1967" y="2195302"/>
                  <a:ext cx="575733" cy="575733"/>
                </a:xfrm>
                <a:prstGeom prst="rect">
                  <a:avLst/>
                </a:prstGeom>
              </p:spPr>
            </p:pic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A26787F-1C6C-3042-A4F1-5593A3B3B2E3}"/>
                  </a:ext>
                </a:extLst>
              </p:cNvPr>
              <p:cNvCxnSpPr>
                <a:stCxn id="14" idx="7"/>
                <a:endCxn id="17" idx="2"/>
              </p:cNvCxnSpPr>
              <p:nvPr/>
            </p:nvCxnSpPr>
            <p:spPr>
              <a:xfrm flipV="1">
                <a:off x="3582351" y="473844"/>
                <a:ext cx="1108181" cy="11159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A7EB5AF-5E60-2444-9F29-EA7730F13F92}"/>
                  </a:ext>
                </a:extLst>
              </p:cNvPr>
              <p:cNvCxnSpPr>
                <a:cxnSpLocks/>
                <a:stCxn id="17" idx="6"/>
                <a:endCxn id="16" idx="2"/>
              </p:cNvCxnSpPr>
              <p:nvPr/>
            </p:nvCxnSpPr>
            <p:spPr>
              <a:xfrm flipV="1">
                <a:off x="5435599" y="465665"/>
                <a:ext cx="931332" cy="817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D9E76A0-2C4B-D044-8D20-1A1EB8AC5A53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7128931" y="465665"/>
                <a:ext cx="1089612" cy="11976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DBC530-8530-FA41-9B86-6750496B2FDD}"/>
                </a:ext>
              </a:extLst>
            </p:cNvPr>
            <p:cNvSpPr txBox="1"/>
            <p:nvPr/>
          </p:nvSpPr>
          <p:spPr>
            <a:xfrm>
              <a:off x="2929634" y="182942"/>
              <a:ext cx="1199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Mobile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BC34DE-A409-4249-AA17-BBCB8261817B}"/>
                </a:ext>
              </a:extLst>
            </p:cNvPr>
            <p:cNvSpPr txBox="1"/>
            <p:nvPr/>
          </p:nvSpPr>
          <p:spPr>
            <a:xfrm>
              <a:off x="5061494" y="-33868"/>
              <a:ext cx="1199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Tablet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A33688-86BA-F344-98EB-8CC4199B560B}"/>
                </a:ext>
              </a:extLst>
            </p:cNvPr>
            <p:cNvSpPr txBox="1"/>
            <p:nvPr/>
          </p:nvSpPr>
          <p:spPr>
            <a:xfrm>
              <a:off x="6782178" y="-22195"/>
              <a:ext cx="1199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In-store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2F3110-169E-264C-8762-09E2AF5176C8}"/>
                </a:ext>
              </a:extLst>
            </p:cNvPr>
            <p:cNvSpPr txBox="1"/>
            <p:nvPr/>
          </p:nvSpPr>
          <p:spPr>
            <a:xfrm>
              <a:off x="7915516" y="132348"/>
              <a:ext cx="1199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online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ADC7316-26AB-3F44-9E05-AEC396165866}"/>
              </a:ext>
            </a:extLst>
          </p:cNvPr>
          <p:cNvSpPr txBox="1"/>
          <p:nvPr/>
        </p:nvSpPr>
        <p:spPr>
          <a:xfrm>
            <a:off x="39821" y="1061348"/>
            <a:ext cx="1492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Print" panose="02000800000000000000" pitchFamily="2" charset="0"/>
              </a:rPr>
              <a:t>Customer Clicks</a:t>
            </a:r>
          </a:p>
          <a:p>
            <a:r>
              <a:rPr lang="en-US" sz="1400" b="1" dirty="0">
                <a:solidFill>
                  <a:schemeClr val="tx2"/>
                </a:solidFill>
                <a:latin typeface="Segoe Print" panose="02000800000000000000" pitchFamily="2" charset="0"/>
              </a:rPr>
              <a:t>Transactions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935F439D-4E49-8041-9477-232254A6E062}"/>
              </a:ext>
            </a:extLst>
          </p:cNvPr>
          <p:cNvSpPr/>
          <p:nvPr/>
        </p:nvSpPr>
        <p:spPr>
          <a:xfrm rot="10800000">
            <a:off x="8861948" y="142322"/>
            <a:ext cx="299267" cy="1052556"/>
          </a:xfrm>
          <a:prstGeom prst="leftBrac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3ECB48-5BDA-6240-9712-DDD6C245498E}"/>
              </a:ext>
            </a:extLst>
          </p:cNvPr>
          <p:cNvSpPr txBox="1"/>
          <p:nvPr/>
        </p:nvSpPr>
        <p:spPr>
          <a:xfrm>
            <a:off x="9870530" y="74582"/>
            <a:ext cx="192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Print" panose="02000800000000000000" pitchFamily="2" charset="0"/>
              </a:rPr>
              <a:t>Customer Recommendation</a:t>
            </a:r>
          </a:p>
        </p:txBody>
      </p:sp>
      <p:sp>
        <p:nvSpPr>
          <p:cNvPr id="120" name="Triangle 119">
            <a:extLst>
              <a:ext uri="{FF2B5EF4-FFF2-40B4-BE49-F238E27FC236}">
                <a16:creationId xmlns:a16="http://schemas.microsoft.com/office/drawing/2014/main" id="{2664E03A-FC2B-C942-9808-8799B7CEFE84}"/>
              </a:ext>
            </a:extLst>
          </p:cNvPr>
          <p:cNvSpPr/>
          <p:nvPr/>
        </p:nvSpPr>
        <p:spPr>
          <a:xfrm>
            <a:off x="-135343" y="1942637"/>
            <a:ext cx="440529" cy="4611884"/>
          </a:xfrm>
          <a:prstGeom prst="triangl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1FFC11D-F829-5F42-8645-A4947CF26287}"/>
              </a:ext>
            </a:extLst>
          </p:cNvPr>
          <p:cNvSpPr txBox="1"/>
          <p:nvPr/>
        </p:nvSpPr>
        <p:spPr>
          <a:xfrm rot="16200000">
            <a:off x="-1121521" y="5104924"/>
            <a:ext cx="264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Segoe Print" panose="02000800000000000000" pitchFamily="2" charset="0"/>
              </a:rPr>
              <a:t>Continuous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DD1B4F-3F2F-1F48-90D7-074F0E4A4214}"/>
              </a:ext>
            </a:extLst>
          </p:cNvPr>
          <p:cNvGrpSpPr/>
          <p:nvPr/>
        </p:nvGrpSpPr>
        <p:grpSpPr>
          <a:xfrm>
            <a:off x="305393" y="359475"/>
            <a:ext cx="11764530" cy="6264784"/>
            <a:chOff x="491067" y="325022"/>
            <a:chExt cx="11578856" cy="629923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5963FF5F-32D7-E94D-A936-44349B93C060}"/>
                </a:ext>
              </a:extLst>
            </p:cNvPr>
            <p:cNvSpPr/>
            <p:nvPr/>
          </p:nvSpPr>
          <p:spPr>
            <a:xfrm>
              <a:off x="491067" y="1932348"/>
              <a:ext cx="11142133" cy="517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glow rad="139700">
                <a:schemeClr val="accent5">
                  <a:satMod val="175000"/>
                  <a:alpha val="40000"/>
                </a:schemeClr>
              </a:glow>
              <a:reflection endPos="65000" dist="50800" dir="5400000" sy="-100000" algn="bl" rotWithShape="0"/>
            </a:effectLst>
            <a:scene3d>
              <a:camera prst="orthographicFront">
                <a:rot lat="0" lon="600000" rev="0"/>
              </a:camera>
              <a:lightRig rig="freezing" dir="t">
                <a:rot lat="0" lon="0" rev="0"/>
              </a:lightRig>
            </a:scene3d>
            <a:sp3d z="228600" contourW="12700">
              <a:bevelT w="165100" prst="coolSlant"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8B2404-CE56-3449-A360-939D520A2395}"/>
                </a:ext>
              </a:extLst>
            </p:cNvPr>
            <p:cNvSpPr txBox="1"/>
            <p:nvPr/>
          </p:nvSpPr>
          <p:spPr>
            <a:xfrm>
              <a:off x="3935429" y="2012375"/>
              <a:ext cx="401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Segoe Print" panose="02000800000000000000" pitchFamily="2" charset="0"/>
                </a:rPr>
                <a:t>Customer Experience Platform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7CB9EE5-DD69-4447-91EC-FFA8106F0AFF}"/>
                </a:ext>
              </a:extLst>
            </p:cNvPr>
            <p:cNvGrpSpPr/>
            <p:nvPr/>
          </p:nvGrpSpPr>
          <p:grpSpPr>
            <a:xfrm>
              <a:off x="1117593" y="845820"/>
              <a:ext cx="8868469" cy="935233"/>
              <a:chOff x="1117593" y="698222"/>
              <a:chExt cx="8868469" cy="1182379"/>
            </a:xfrm>
          </p:grpSpPr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578BD158-9F05-C842-9B46-A0F1DE32597D}"/>
                  </a:ext>
                </a:extLst>
              </p:cNvPr>
              <p:cNvSpPr/>
              <p:nvPr/>
            </p:nvSpPr>
            <p:spPr>
              <a:xfrm rot="21408315">
                <a:off x="1318402" y="698222"/>
                <a:ext cx="8667660" cy="989292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A9EA65-37E5-5740-8DF8-CB5E7123A51E}"/>
                  </a:ext>
                </a:extLst>
              </p:cNvPr>
              <p:cNvSpPr txBox="1"/>
              <p:nvPr/>
            </p:nvSpPr>
            <p:spPr>
              <a:xfrm>
                <a:off x="1309367" y="1191136"/>
                <a:ext cx="1199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egoe Print" panose="02000800000000000000" pitchFamily="2" charset="0"/>
                  </a:rPr>
                  <a:t>Signals</a:t>
                </a:r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11081008-F8AD-4347-B2AE-991A7316F297}"/>
                  </a:ext>
                </a:extLst>
              </p:cNvPr>
              <p:cNvSpPr/>
              <p:nvPr/>
            </p:nvSpPr>
            <p:spPr>
              <a:xfrm>
                <a:off x="1117593" y="932334"/>
                <a:ext cx="8296905" cy="948267"/>
              </a:xfrm>
              <a:prstGeom prst="triangle">
                <a:avLst>
                  <a:gd name="adj" fmla="val 8079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0AC04-27FB-C843-B19C-076E76B5061B}"/>
                  </a:ext>
                </a:extLst>
              </p:cNvPr>
              <p:cNvSpPr txBox="1"/>
              <p:nvPr/>
            </p:nvSpPr>
            <p:spPr>
              <a:xfrm>
                <a:off x="6438496" y="1255359"/>
                <a:ext cx="1901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egoe Print" panose="02000800000000000000" pitchFamily="2" charset="0"/>
                  </a:rPr>
                  <a:t>Engagements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879125-425A-0A47-ACF1-62A08A9B3B2B}"/>
                </a:ext>
              </a:extLst>
            </p:cNvPr>
            <p:cNvSpPr txBox="1"/>
            <p:nvPr/>
          </p:nvSpPr>
          <p:spPr>
            <a:xfrm>
              <a:off x="605733" y="613574"/>
              <a:ext cx="2643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Customer Touchpoints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9BA5C57-243B-9F45-A51A-06187423B047}"/>
                </a:ext>
              </a:extLst>
            </p:cNvPr>
            <p:cNvSpPr/>
            <p:nvPr/>
          </p:nvSpPr>
          <p:spPr>
            <a:xfrm>
              <a:off x="605733" y="2569231"/>
              <a:ext cx="10908934" cy="123613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81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>
                <a:schemeClr val="accent1">
                  <a:alpha val="84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rect Access Storage 56">
              <a:extLst>
                <a:ext uri="{FF2B5EF4-FFF2-40B4-BE49-F238E27FC236}">
                  <a16:creationId xmlns:a16="http://schemas.microsoft.com/office/drawing/2014/main" id="{78E48DF0-53D1-6D4E-8818-C86287F4C67B}"/>
                </a:ext>
              </a:extLst>
            </p:cNvPr>
            <p:cNvSpPr/>
            <p:nvPr/>
          </p:nvSpPr>
          <p:spPr>
            <a:xfrm>
              <a:off x="2726267" y="2582587"/>
              <a:ext cx="6079066" cy="1219374"/>
            </a:xfrm>
            <a:prstGeom prst="flowChartMagneticDrum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A6BF1E-30AB-1942-8905-5EA2E45CEAC7}"/>
                </a:ext>
              </a:extLst>
            </p:cNvPr>
            <p:cNvSpPr txBox="1"/>
            <p:nvPr/>
          </p:nvSpPr>
          <p:spPr>
            <a:xfrm>
              <a:off x="3885161" y="3490302"/>
              <a:ext cx="401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Segoe Print" panose="02000800000000000000" pitchFamily="2" charset="0"/>
                </a:rPr>
                <a:t>Data Management</a:t>
              </a:r>
            </a:p>
          </p:txBody>
        </p:sp>
        <p:pic>
          <p:nvPicPr>
            <p:cNvPr id="60" name="Graphic 59" descr="Database">
              <a:extLst>
                <a:ext uri="{FF2B5EF4-FFF2-40B4-BE49-F238E27FC236}">
                  <a16:creationId xmlns:a16="http://schemas.microsoft.com/office/drawing/2014/main" id="{81ADE653-03CA-CE4A-9DFA-155EC5200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41215" y="2667651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Database">
              <a:extLst>
                <a:ext uri="{FF2B5EF4-FFF2-40B4-BE49-F238E27FC236}">
                  <a16:creationId xmlns:a16="http://schemas.microsoft.com/office/drawing/2014/main" id="{927BED38-C8D2-5442-877E-394771DE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47638" y="266765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Database">
              <a:extLst>
                <a:ext uri="{FF2B5EF4-FFF2-40B4-BE49-F238E27FC236}">
                  <a16:creationId xmlns:a16="http://schemas.microsoft.com/office/drawing/2014/main" id="{14109C24-9B72-E440-ACE7-0AAAAF628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78652" y="2675903"/>
              <a:ext cx="914400" cy="9144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07F745-4903-2D49-8652-40BB6958FD52}"/>
                </a:ext>
              </a:extLst>
            </p:cNvPr>
            <p:cNvSpPr txBox="1"/>
            <p:nvPr/>
          </p:nvSpPr>
          <p:spPr>
            <a:xfrm>
              <a:off x="3527700" y="2540477"/>
              <a:ext cx="1199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Customer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138C68-CDFE-4247-A519-EDD727A1CD21}"/>
                </a:ext>
              </a:extLst>
            </p:cNvPr>
            <p:cNvSpPr txBox="1"/>
            <p:nvPr/>
          </p:nvSpPr>
          <p:spPr>
            <a:xfrm>
              <a:off x="5326128" y="2525747"/>
              <a:ext cx="1199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Content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BD23B2-98FA-3F44-A903-216FD9CC7195}"/>
                </a:ext>
              </a:extLst>
            </p:cNvPr>
            <p:cNvSpPr txBox="1"/>
            <p:nvPr/>
          </p:nvSpPr>
          <p:spPr>
            <a:xfrm>
              <a:off x="7035994" y="2525747"/>
              <a:ext cx="1199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Other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8925AA-EC03-EA49-A9F2-67D347378605}"/>
                </a:ext>
              </a:extLst>
            </p:cNvPr>
            <p:cNvSpPr txBox="1"/>
            <p:nvPr/>
          </p:nvSpPr>
          <p:spPr>
            <a:xfrm>
              <a:off x="804303" y="3006457"/>
              <a:ext cx="172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Optimization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B41C8C-6A88-FD46-85C9-887C14D9A113}"/>
                </a:ext>
              </a:extLst>
            </p:cNvPr>
            <p:cNvSpPr txBox="1"/>
            <p:nvPr/>
          </p:nvSpPr>
          <p:spPr>
            <a:xfrm>
              <a:off x="9002649" y="3006457"/>
              <a:ext cx="1972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Personalization</a:t>
              </a:r>
            </a:p>
          </p:txBody>
        </p:sp>
        <p:graphicFrame>
          <p:nvGraphicFramePr>
            <p:cNvPr id="68" name="Diagram 67">
              <a:extLst>
                <a:ext uri="{FF2B5EF4-FFF2-40B4-BE49-F238E27FC236}">
                  <a16:creationId xmlns:a16="http://schemas.microsoft.com/office/drawing/2014/main" id="{A6E2D25A-9344-5A47-8C55-AF651BBB9D5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7915307"/>
                </p:ext>
              </p:extLst>
            </p:nvPr>
          </p:nvGraphicFramePr>
          <p:xfrm>
            <a:off x="605733" y="3877214"/>
            <a:ext cx="10908934" cy="4628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69" name="Bent-Up Arrow 68">
              <a:extLst>
                <a:ext uri="{FF2B5EF4-FFF2-40B4-BE49-F238E27FC236}">
                  <a16:creationId xmlns:a16="http://schemas.microsoft.com/office/drawing/2014/main" id="{9EC9183C-9998-7F45-B821-BE445B4F63DB}"/>
                </a:ext>
              </a:extLst>
            </p:cNvPr>
            <p:cNvSpPr/>
            <p:nvPr/>
          </p:nvSpPr>
          <p:spPr>
            <a:xfrm rot="16200000">
              <a:off x="9248697" y="1336955"/>
              <a:ext cx="3602848" cy="2039604"/>
            </a:xfrm>
            <a:prstGeom prst="bentUpArrow">
              <a:avLst>
                <a:gd name="adj1" fmla="val 3034"/>
                <a:gd name="adj2" fmla="val 6664"/>
                <a:gd name="adj3" fmla="val 1208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73F31A-5754-214F-B4A6-FD11FB081F3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1829" y="4131734"/>
              <a:ext cx="498601" cy="0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532C5D7-0187-C04E-BE31-8772FDA33CA6}"/>
                </a:ext>
              </a:extLst>
            </p:cNvPr>
            <p:cNvSpPr/>
            <p:nvPr/>
          </p:nvSpPr>
          <p:spPr>
            <a:xfrm>
              <a:off x="613102" y="3857084"/>
              <a:ext cx="10908934" cy="78823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>
              <a:glow>
                <a:schemeClr val="accent1">
                  <a:alpha val="84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E2D91D-757A-D346-9853-58CA9C410B80}"/>
                </a:ext>
              </a:extLst>
            </p:cNvPr>
            <p:cNvSpPr txBox="1"/>
            <p:nvPr/>
          </p:nvSpPr>
          <p:spPr>
            <a:xfrm>
              <a:off x="2966184" y="4326708"/>
              <a:ext cx="5884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Segoe Print" panose="02000800000000000000" pitchFamily="2" charset="0"/>
                </a:rPr>
                <a:t>AI/Machine Learning/Analytics/Integration</a:t>
              </a:r>
            </a:p>
          </p:txBody>
        </p:sp>
        <p:pic>
          <p:nvPicPr>
            <p:cNvPr id="82" name="Graphic 81" descr="Smart Phone">
              <a:extLst>
                <a:ext uri="{FF2B5EF4-FFF2-40B4-BE49-F238E27FC236}">
                  <a16:creationId xmlns:a16="http://schemas.microsoft.com/office/drawing/2014/main" id="{7BAC6887-32B4-414B-8150-95DAEA055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36087">
              <a:off x="9327232" y="325022"/>
              <a:ext cx="632826" cy="632826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034F9E-690E-C141-BBEF-75223FD0D280}"/>
                </a:ext>
              </a:extLst>
            </p:cNvPr>
            <p:cNvSpPr txBox="1"/>
            <p:nvPr/>
          </p:nvSpPr>
          <p:spPr>
            <a:xfrm>
              <a:off x="9839065" y="804656"/>
              <a:ext cx="1797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Custom App Push-notification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77B4AA4-A8BA-1F47-AA40-DCF09E6BB391}"/>
                </a:ext>
              </a:extLst>
            </p:cNvPr>
            <p:cNvSpPr/>
            <p:nvPr/>
          </p:nvSpPr>
          <p:spPr>
            <a:xfrm>
              <a:off x="605733" y="4696987"/>
              <a:ext cx="10908934" cy="123613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81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>
                <a:schemeClr val="accent1">
                  <a:alpha val="84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Database">
              <a:extLst>
                <a:ext uri="{FF2B5EF4-FFF2-40B4-BE49-F238E27FC236}">
                  <a16:creationId xmlns:a16="http://schemas.microsoft.com/office/drawing/2014/main" id="{35FF8671-D6E6-CB45-BDC0-751CE1A52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336799" y="4826538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Database">
              <a:extLst>
                <a:ext uri="{FF2B5EF4-FFF2-40B4-BE49-F238E27FC236}">
                  <a16:creationId xmlns:a16="http://schemas.microsoft.com/office/drawing/2014/main" id="{150DC06C-C0B6-3F49-A9EB-D84C8DC31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454091" y="4826538"/>
              <a:ext cx="914400" cy="914400"/>
            </a:xfrm>
            <a:prstGeom prst="rect">
              <a:avLst/>
            </a:prstGeom>
          </p:spPr>
        </p:pic>
        <p:pic>
          <p:nvPicPr>
            <p:cNvPr id="96" name="Graphic 95" descr="Database">
              <a:extLst>
                <a:ext uri="{FF2B5EF4-FFF2-40B4-BE49-F238E27FC236}">
                  <a16:creationId xmlns:a16="http://schemas.microsoft.com/office/drawing/2014/main" id="{23CFE5A4-9D55-744B-902A-A7070F3C1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851762" y="4820328"/>
              <a:ext cx="914400" cy="914400"/>
            </a:xfrm>
            <a:prstGeom prst="rect">
              <a:avLst/>
            </a:prstGeom>
          </p:spPr>
        </p:pic>
        <p:pic>
          <p:nvPicPr>
            <p:cNvPr id="98" name="Graphic 97" descr="Database">
              <a:extLst>
                <a:ext uri="{FF2B5EF4-FFF2-40B4-BE49-F238E27FC236}">
                  <a16:creationId xmlns:a16="http://schemas.microsoft.com/office/drawing/2014/main" id="{304EB25D-3BC0-C941-9F63-A7253F68D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716909" y="4827076"/>
              <a:ext cx="914400" cy="914400"/>
            </a:xfrm>
            <a:prstGeom prst="rect">
              <a:avLst/>
            </a:prstGeom>
          </p:spPr>
        </p:pic>
        <p:pic>
          <p:nvPicPr>
            <p:cNvPr id="99" name="Graphic 98" descr="Database">
              <a:extLst>
                <a:ext uri="{FF2B5EF4-FFF2-40B4-BE49-F238E27FC236}">
                  <a16:creationId xmlns:a16="http://schemas.microsoft.com/office/drawing/2014/main" id="{B209FB6A-D050-8149-8CDB-642B5A0A1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992560" y="4827076"/>
              <a:ext cx="914400" cy="91440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4C9D8D-DC06-C845-9C63-E50BD26E24F5}"/>
                </a:ext>
              </a:extLst>
            </p:cNvPr>
            <p:cNvSpPr txBox="1"/>
            <p:nvPr/>
          </p:nvSpPr>
          <p:spPr>
            <a:xfrm>
              <a:off x="2194141" y="5657801"/>
              <a:ext cx="1199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Inventory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B414336-740C-9B48-B9E7-D3F4B3DB8B8A}"/>
                </a:ext>
              </a:extLst>
            </p:cNvPr>
            <p:cNvSpPr txBox="1"/>
            <p:nvPr/>
          </p:nvSpPr>
          <p:spPr>
            <a:xfrm>
              <a:off x="3285303" y="5640709"/>
              <a:ext cx="1199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Sales</a:t>
              </a:r>
            </a:p>
          </p:txBody>
        </p:sp>
        <p:pic>
          <p:nvPicPr>
            <p:cNvPr id="103" name="Graphic 102" descr="Database">
              <a:extLst>
                <a:ext uri="{FF2B5EF4-FFF2-40B4-BE49-F238E27FC236}">
                  <a16:creationId xmlns:a16="http://schemas.microsoft.com/office/drawing/2014/main" id="{C8E27171-31E3-D144-9D48-3CEF6A4B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589466" y="4826538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2150009-A6DC-A445-8037-B95676E6C21B}"/>
                </a:ext>
              </a:extLst>
            </p:cNvPr>
            <p:cNvSpPr txBox="1"/>
            <p:nvPr/>
          </p:nvSpPr>
          <p:spPr>
            <a:xfrm>
              <a:off x="4468332" y="5654617"/>
              <a:ext cx="1199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Supply Chain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4F9ACA3-8E13-E04D-8E3D-17E5C5FC319C}"/>
                </a:ext>
              </a:extLst>
            </p:cNvPr>
            <p:cNvSpPr txBox="1"/>
            <p:nvPr/>
          </p:nvSpPr>
          <p:spPr>
            <a:xfrm>
              <a:off x="5620393" y="5656122"/>
              <a:ext cx="1199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Marketing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3876C07-C0CF-F444-8790-64810B411F6B}"/>
                </a:ext>
              </a:extLst>
            </p:cNvPr>
            <p:cNvSpPr txBox="1"/>
            <p:nvPr/>
          </p:nvSpPr>
          <p:spPr>
            <a:xfrm>
              <a:off x="6705576" y="5640708"/>
              <a:ext cx="1199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Payment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294576-F6CB-524B-9F1A-7740A265763E}"/>
                </a:ext>
              </a:extLst>
            </p:cNvPr>
            <p:cNvSpPr txBox="1"/>
            <p:nvPr/>
          </p:nvSpPr>
          <p:spPr>
            <a:xfrm>
              <a:off x="7670917" y="5648415"/>
              <a:ext cx="178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Merchant/Supplier</a:t>
              </a:r>
            </a:p>
          </p:txBody>
        </p:sp>
        <p:sp>
          <p:nvSpPr>
            <p:cNvPr id="108" name="Direct Access Storage 107">
              <a:extLst>
                <a:ext uri="{FF2B5EF4-FFF2-40B4-BE49-F238E27FC236}">
                  <a16:creationId xmlns:a16="http://schemas.microsoft.com/office/drawing/2014/main" id="{1F17D29F-5B78-FB40-AE2F-8AFC44A0E579}"/>
                </a:ext>
              </a:extLst>
            </p:cNvPr>
            <p:cNvSpPr/>
            <p:nvPr/>
          </p:nvSpPr>
          <p:spPr>
            <a:xfrm>
              <a:off x="1676401" y="4698690"/>
              <a:ext cx="8194130" cy="1219374"/>
            </a:xfrm>
            <a:prstGeom prst="flowChartMagneticDrum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Graphic 109" descr="Filter">
              <a:extLst>
                <a:ext uri="{FF2B5EF4-FFF2-40B4-BE49-F238E27FC236}">
                  <a16:creationId xmlns:a16="http://schemas.microsoft.com/office/drawing/2014/main" id="{05CD327D-C07C-BE4E-B82C-A70270729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865276" y="3101818"/>
              <a:ext cx="729803" cy="1806875"/>
            </a:xfrm>
            <a:prstGeom prst="rect">
              <a:avLst/>
            </a:prstGeom>
          </p:spPr>
        </p:pic>
        <p:pic>
          <p:nvPicPr>
            <p:cNvPr id="111" name="Graphic 110" descr="Filter">
              <a:extLst>
                <a:ext uri="{FF2B5EF4-FFF2-40B4-BE49-F238E27FC236}">
                  <a16:creationId xmlns:a16="http://schemas.microsoft.com/office/drawing/2014/main" id="{C8F82DE8-7C86-9D4B-B1A5-F6F407473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0800000">
              <a:off x="533030" y="3617516"/>
              <a:ext cx="729803" cy="1806875"/>
            </a:xfrm>
            <a:prstGeom prst="rect">
              <a:avLst/>
            </a:prstGeom>
          </p:spPr>
        </p:pic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55CE77A-F880-A74E-8143-36F801581D58}"/>
                </a:ext>
              </a:extLst>
            </p:cNvPr>
            <p:cNvSpPr/>
            <p:nvPr/>
          </p:nvSpPr>
          <p:spPr>
            <a:xfrm>
              <a:off x="623309" y="6060105"/>
              <a:ext cx="10898727" cy="564154"/>
            </a:xfrm>
            <a:prstGeom prst="roundRect">
              <a:avLst/>
            </a:prstGeom>
            <a:solidFill>
              <a:schemeClr val="accent1">
                <a:alpha val="56000"/>
              </a:schemeClr>
            </a:solidFill>
            <a:effectLst>
              <a:outerShdw blurRad="50800" dist="50800" dir="5400000" algn="ctr" rotWithShape="0">
                <a:schemeClr val="bg2">
                  <a:lumMod val="90000"/>
                  <a:alpha val="99000"/>
                </a:schemeClr>
              </a:outerShdw>
            </a:effectLst>
            <a:scene3d>
              <a:camera prst="orthographicFront"/>
              <a:lightRig rig="threePt" dir="t"/>
            </a:scene3d>
            <a:sp3d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23688AD-42F3-B04D-9628-DE86532173DA}"/>
                </a:ext>
              </a:extLst>
            </p:cNvPr>
            <p:cNvSpPr txBox="1"/>
            <p:nvPr/>
          </p:nvSpPr>
          <p:spPr>
            <a:xfrm>
              <a:off x="3911291" y="6208116"/>
              <a:ext cx="401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Segoe Print" panose="02000800000000000000" pitchFamily="2" charset="0"/>
                </a:rPr>
                <a:t>Legacy Systems/Application</a:t>
              </a:r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9A0BBA10-7E0E-7E44-91AF-DCB0F0460814}"/>
                </a:ext>
              </a:extLst>
            </p:cNvPr>
            <p:cNvSpPr/>
            <p:nvPr/>
          </p:nvSpPr>
          <p:spPr>
            <a:xfrm rot="10800000">
              <a:off x="11594411" y="1949280"/>
              <a:ext cx="390995" cy="4645100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A9C3D0-2282-FB44-9FD7-6F0202A9C6EA}"/>
                </a:ext>
              </a:extLst>
            </p:cNvPr>
            <p:cNvSpPr txBox="1"/>
            <p:nvPr/>
          </p:nvSpPr>
          <p:spPr>
            <a:xfrm rot="16200000">
              <a:off x="10410209" y="2968179"/>
              <a:ext cx="2643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Continuous Optimization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1008445-1163-1147-B410-04297FDC8C08}"/>
              </a:ext>
            </a:extLst>
          </p:cNvPr>
          <p:cNvSpPr txBox="1"/>
          <p:nvPr/>
        </p:nvSpPr>
        <p:spPr>
          <a:xfrm>
            <a:off x="-67733" y="186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DACA3-C071-2D4A-B8A0-C3EEF83557F6}"/>
              </a:ext>
            </a:extLst>
          </p:cNvPr>
          <p:cNvSpPr txBox="1"/>
          <p:nvPr/>
        </p:nvSpPr>
        <p:spPr>
          <a:xfrm>
            <a:off x="-574189" y="-41055"/>
            <a:ext cx="5245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Proposed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6230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77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88DA2E6-6F7F-7C48-B213-EA3E7D69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008445-1163-1147-B410-04297FDC8C08}"/>
              </a:ext>
            </a:extLst>
          </p:cNvPr>
          <p:cNvSpPr txBox="1"/>
          <p:nvPr/>
        </p:nvSpPr>
        <p:spPr>
          <a:xfrm>
            <a:off x="-67733" y="186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B624CF-26D6-B145-9ABD-A962F8CB5CD0}"/>
              </a:ext>
            </a:extLst>
          </p:cNvPr>
          <p:cNvSpPr txBox="1"/>
          <p:nvPr/>
        </p:nvSpPr>
        <p:spPr>
          <a:xfrm>
            <a:off x="95842" y="220162"/>
            <a:ext cx="606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  <a:latin typeface="Segoe Print" panose="02000800000000000000" pitchFamily="2" charset="0"/>
              </a:rPr>
              <a:t>F</a:t>
            </a:r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ACE – Framing of Problem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481197-6A41-AC48-BB68-B79A58DEC4B5}"/>
              </a:ext>
            </a:extLst>
          </p:cNvPr>
          <p:cNvSpPr txBox="1"/>
          <p:nvPr/>
        </p:nvSpPr>
        <p:spPr>
          <a:xfrm>
            <a:off x="-148574" y="6526180"/>
            <a:ext cx="3895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Source: Investor Presentation 2019 2</a:t>
            </a:r>
            <a:r>
              <a:rPr lang="en-US" sz="1100" baseline="30000" dirty="0">
                <a:solidFill>
                  <a:schemeClr val="tx2"/>
                </a:solidFill>
                <a:latin typeface="Segoe Print" panose="02000800000000000000" pitchFamily="2" charset="0"/>
              </a:rPr>
              <a:t>nd</a:t>
            </a:r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 Q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B77221-DA9D-8E40-8B91-CCC2311E1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818194"/>
              </p:ext>
            </p:extLst>
          </p:nvPr>
        </p:nvGraphicFramePr>
        <p:xfrm>
          <a:off x="386862" y="719666"/>
          <a:ext cx="11324492" cy="551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29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77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88DA2E6-6F7F-7C48-B213-EA3E7D69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008445-1163-1147-B410-04297FDC8C08}"/>
              </a:ext>
            </a:extLst>
          </p:cNvPr>
          <p:cNvSpPr txBox="1"/>
          <p:nvPr/>
        </p:nvSpPr>
        <p:spPr>
          <a:xfrm>
            <a:off x="-67733" y="186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B624CF-26D6-B145-9ABD-A962F8CB5CD0}"/>
              </a:ext>
            </a:extLst>
          </p:cNvPr>
          <p:cNvSpPr txBox="1"/>
          <p:nvPr/>
        </p:nvSpPr>
        <p:spPr>
          <a:xfrm>
            <a:off x="95842" y="220162"/>
            <a:ext cx="606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  <a:latin typeface="Segoe Print" panose="02000800000000000000" pitchFamily="2" charset="0"/>
              </a:rPr>
              <a:t>F</a:t>
            </a:r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ACE – Framing of Problem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481197-6A41-AC48-BB68-B79A58DEC4B5}"/>
              </a:ext>
            </a:extLst>
          </p:cNvPr>
          <p:cNvSpPr txBox="1"/>
          <p:nvPr/>
        </p:nvSpPr>
        <p:spPr>
          <a:xfrm>
            <a:off x="-148574" y="6526180"/>
            <a:ext cx="3895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Source: Investor Presentation 2019 2</a:t>
            </a:r>
            <a:r>
              <a:rPr lang="en-US" sz="1100" baseline="30000" dirty="0">
                <a:solidFill>
                  <a:schemeClr val="tx2"/>
                </a:solidFill>
                <a:latin typeface="Segoe Print" panose="02000800000000000000" pitchFamily="2" charset="0"/>
              </a:rPr>
              <a:t>nd</a:t>
            </a:r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356DB-5F62-D742-9239-6306E41582D5}"/>
              </a:ext>
            </a:extLst>
          </p:cNvPr>
          <p:cNvSpPr txBox="1"/>
          <p:nvPr/>
        </p:nvSpPr>
        <p:spPr>
          <a:xfrm>
            <a:off x="369277" y="945573"/>
            <a:ext cx="1167414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Segoe Print" panose="02000800000000000000" pitchFamily="2" charset="0"/>
              </a:rPr>
              <a:t>Stakeholders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CEO – Jeffery </a:t>
            </a:r>
            <a:r>
              <a:rPr lang="en-US" dirty="0" err="1">
                <a:solidFill>
                  <a:schemeClr val="tx2"/>
                </a:solidFill>
                <a:latin typeface="Segoe Print" panose="02000800000000000000" pitchFamily="2" charset="0"/>
              </a:rPr>
              <a:t>Gennette</a:t>
            </a:r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CTO – Naveen Krishna</a:t>
            </a:r>
          </a:p>
          <a:p>
            <a:pPr lvl="1"/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Print" panose="02000800000000000000" pitchFamily="2" charset="0"/>
              </a:rPr>
              <a:t>Challenges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Changing consumer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Changing business model i.e. fashion --&gt; Consumer Preferences &amp; Personalization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Effectively managing multiple touchpoints i.e. in-store, online, mobile, tablet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Everchanging technology and preferences of NextGen consumers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Habitual customers as a result of promotions/markdowns driven by inventory carry-overs</a:t>
            </a:r>
          </a:p>
          <a:p>
            <a:pPr lvl="1"/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Print" panose="02000800000000000000" pitchFamily="2" charset="0"/>
              </a:rPr>
              <a:t>Nature of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Segoe Print" panose="02000800000000000000" pitchFamily="2" charset="0"/>
              </a:rPr>
              <a:t>Deterministic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Inventory management/assortment based on prediction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Value chain optimization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Segoe Print" panose="02000800000000000000" pitchFamily="2" charset="0"/>
              </a:rPr>
              <a:t>Stochastic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Customer spending forecast over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Personalized recommendation based on past buying habit and future prediction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Segoe Print" panose="020008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2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77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88DA2E6-6F7F-7C48-B213-EA3E7D69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008445-1163-1147-B410-04297FDC8C08}"/>
              </a:ext>
            </a:extLst>
          </p:cNvPr>
          <p:cNvSpPr txBox="1"/>
          <p:nvPr/>
        </p:nvSpPr>
        <p:spPr>
          <a:xfrm>
            <a:off x="-67733" y="186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B624CF-26D6-B145-9ABD-A962F8CB5CD0}"/>
              </a:ext>
            </a:extLst>
          </p:cNvPr>
          <p:cNvSpPr txBox="1"/>
          <p:nvPr/>
        </p:nvSpPr>
        <p:spPr>
          <a:xfrm>
            <a:off x="95842" y="220162"/>
            <a:ext cx="702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F</a:t>
            </a:r>
            <a:r>
              <a:rPr lang="en-US" sz="2800" u="sng" dirty="0">
                <a:solidFill>
                  <a:schemeClr val="tx2"/>
                </a:solidFill>
                <a:latin typeface="Segoe Print" panose="02000800000000000000" pitchFamily="2" charset="0"/>
              </a:rPr>
              <a:t>A</a:t>
            </a:r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CE – Analysis to solve the problem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481197-6A41-AC48-BB68-B79A58DEC4B5}"/>
              </a:ext>
            </a:extLst>
          </p:cNvPr>
          <p:cNvSpPr txBox="1"/>
          <p:nvPr/>
        </p:nvSpPr>
        <p:spPr>
          <a:xfrm>
            <a:off x="-148574" y="6526180"/>
            <a:ext cx="3895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Source: Investor Presentation 2019 2</a:t>
            </a:r>
            <a:r>
              <a:rPr lang="en-US" sz="1100" baseline="30000" dirty="0">
                <a:solidFill>
                  <a:schemeClr val="tx2"/>
                </a:solidFill>
                <a:latin typeface="Segoe Print" panose="02000800000000000000" pitchFamily="2" charset="0"/>
              </a:rPr>
              <a:t>nd</a:t>
            </a:r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 Q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887458F-D797-E74F-A16E-5F588DC4F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036541"/>
              </p:ext>
            </p:extLst>
          </p:nvPr>
        </p:nvGraphicFramePr>
        <p:xfrm>
          <a:off x="1318847" y="1006481"/>
          <a:ext cx="9636368" cy="5449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667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77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88DA2E6-6F7F-7C48-B213-EA3E7D69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008445-1163-1147-B410-04297FDC8C08}"/>
              </a:ext>
            </a:extLst>
          </p:cNvPr>
          <p:cNvSpPr txBox="1"/>
          <p:nvPr/>
        </p:nvSpPr>
        <p:spPr>
          <a:xfrm>
            <a:off x="-67733" y="186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B624CF-26D6-B145-9ABD-A962F8CB5CD0}"/>
              </a:ext>
            </a:extLst>
          </p:cNvPr>
          <p:cNvSpPr txBox="1"/>
          <p:nvPr/>
        </p:nvSpPr>
        <p:spPr>
          <a:xfrm>
            <a:off x="95842" y="220162"/>
            <a:ext cx="702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F</a:t>
            </a:r>
            <a:r>
              <a:rPr lang="en-US" sz="2800" u="sng" dirty="0">
                <a:solidFill>
                  <a:schemeClr val="tx2"/>
                </a:solidFill>
                <a:latin typeface="Segoe Print" panose="02000800000000000000" pitchFamily="2" charset="0"/>
              </a:rPr>
              <a:t>A</a:t>
            </a:r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CE – Analysis to solve the problem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481197-6A41-AC48-BB68-B79A58DEC4B5}"/>
              </a:ext>
            </a:extLst>
          </p:cNvPr>
          <p:cNvSpPr txBox="1"/>
          <p:nvPr/>
        </p:nvSpPr>
        <p:spPr>
          <a:xfrm>
            <a:off x="-148574" y="6526180"/>
            <a:ext cx="3895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Source: Investor Presentation 2019 2</a:t>
            </a:r>
            <a:r>
              <a:rPr lang="en-US" sz="1100" baseline="30000" dirty="0">
                <a:solidFill>
                  <a:schemeClr val="tx2"/>
                </a:solidFill>
                <a:latin typeface="Segoe Print" panose="02000800000000000000" pitchFamily="2" charset="0"/>
              </a:rPr>
              <a:t>nd</a:t>
            </a:r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 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5F785-FA21-3B4B-9371-81B58C8E2A40}"/>
              </a:ext>
            </a:extLst>
          </p:cNvPr>
          <p:cNvSpPr txBox="1"/>
          <p:nvPr/>
        </p:nvSpPr>
        <p:spPr>
          <a:xfrm>
            <a:off x="369277" y="1044292"/>
            <a:ext cx="11674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Segoe Print" panose="02000800000000000000" pitchFamily="2" charset="0"/>
              </a:rPr>
              <a:t>Modeling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Mainly predictive and interpretation model to analyze each customer’s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Spending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Browsing history trends/patterns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Usage of promotion, prediction on future usage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Segmentation of customer based on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Spending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Likelihood of buying certain styles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Leverage </a:t>
            </a:r>
            <a:r>
              <a:rPr lang="en-US" dirty="0" err="1">
                <a:solidFill>
                  <a:schemeClr val="tx2"/>
                </a:solidFill>
                <a:latin typeface="Segoe Print" panose="02000800000000000000" pitchFamily="2" charset="0"/>
              </a:rPr>
              <a:t>AutoML</a:t>
            </a: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 modeling techniques for speed, scale and insight</a:t>
            </a:r>
          </a:p>
          <a:p>
            <a:pPr lvl="3"/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  <a:p>
            <a:pPr lvl="1"/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Print" panose="02000800000000000000" pitchFamily="2" charset="0"/>
              </a:rPr>
              <a:t>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In-store customer point of sale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Customer shared image data on Macy’s social media channels - FB, Instagram, Twitter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Any third-party data that can provide customer insight/profile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Geospatial data for demographic cluster insight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Customer activity data</a:t>
            </a:r>
            <a:endParaRPr lang="en-US" sz="2400" dirty="0">
              <a:solidFill>
                <a:schemeClr val="tx2"/>
              </a:solidFill>
              <a:latin typeface="Segoe Print" panose="020008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9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77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88DA2E6-6F7F-7C48-B213-EA3E7D69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008445-1163-1147-B410-04297FDC8C08}"/>
              </a:ext>
            </a:extLst>
          </p:cNvPr>
          <p:cNvSpPr txBox="1"/>
          <p:nvPr/>
        </p:nvSpPr>
        <p:spPr>
          <a:xfrm>
            <a:off x="-67733" y="186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B624CF-26D6-B145-9ABD-A962F8CB5CD0}"/>
              </a:ext>
            </a:extLst>
          </p:cNvPr>
          <p:cNvSpPr txBox="1"/>
          <p:nvPr/>
        </p:nvSpPr>
        <p:spPr>
          <a:xfrm>
            <a:off x="95842" y="220162"/>
            <a:ext cx="702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FA</a:t>
            </a:r>
            <a:r>
              <a:rPr lang="en-US" sz="2800" u="sng" dirty="0">
                <a:solidFill>
                  <a:schemeClr val="tx2"/>
                </a:solidFill>
                <a:latin typeface="Segoe Print" panose="02000800000000000000" pitchFamily="2" charset="0"/>
              </a:rPr>
              <a:t>C</a:t>
            </a:r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E – Communication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481197-6A41-AC48-BB68-B79A58DEC4B5}"/>
              </a:ext>
            </a:extLst>
          </p:cNvPr>
          <p:cNvSpPr txBox="1"/>
          <p:nvPr/>
        </p:nvSpPr>
        <p:spPr>
          <a:xfrm>
            <a:off x="-148574" y="6526180"/>
            <a:ext cx="3895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Source: Investor Presentation 2019 2</a:t>
            </a:r>
            <a:r>
              <a:rPr lang="en-US" sz="1100" baseline="30000" dirty="0">
                <a:solidFill>
                  <a:schemeClr val="tx2"/>
                </a:solidFill>
                <a:latin typeface="Segoe Print" panose="02000800000000000000" pitchFamily="2" charset="0"/>
              </a:rPr>
              <a:t>nd</a:t>
            </a:r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 Q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C16ADE-3A18-9E43-97F4-F643928E7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7126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316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77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88DA2E6-6F7F-7C48-B213-EA3E7D69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008445-1163-1147-B410-04297FDC8C08}"/>
              </a:ext>
            </a:extLst>
          </p:cNvPr>
          <p:cNvSpPr txBox="1"/>
          <p:nvPr/>
        </p:nvSpPr>
        <p:spPr>
          <a:xfrm>
            <a:off x="-67733" y="186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B624CF-26D6-B145-9ABD-A962F8CB5CD0}"/>
              </a:ext>
            </a:extLst>
          </p:cNvPr>
          <p:cNvSpPr txBox="1"/>
          <p:nvPr/>
        </p:nvSpPr>
        <p:spPr>
          <a:xfrm>
            <a:off x="95842" y="220162"/>
            <a:ext cx="702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FAC</a:t>
            </a:r>
            <a:r>
              <a:rPr lang="en-US" sz="2800" u="sng" dirty="0">
                <a:solidFill>
                  <a:schemeClr val="tx2"/>
                </a:solidFill>
                <a:latin typeface="Segoe Print" panose="02000800000000000000" pitchFamily="2" charset="0"/>
              </a:rPr>
              <a:t>E</a:t>
            </a:r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 – Embed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481197-6A41-AC48-BB68-B79A58DEC4B5}"/>
              </a:ext>
            </a:extLst>
          </p:cNvPr>
          <p:cNvSpPr txBox="1"/>
          <p:nvPr/>
        </p:nvSpPr>
        <p:spPr>
          <a:xfrm>
            <a:off x="-148574" y="6526180"/>
            <a:ext cx="3895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Source: Investor Presentation 2019 2</a:t>
            </a:r>
            <a:r>
              <a:rPr lang="en-US" sz="1100" baseline="30000" dirty="0">
                <a:solidFill>
                  <a:schemeClr val="tx2"/>
                </a:solidFill>
                <a:latin typeface="Segoe Print" panose="02000800000000000000" pitchFamily="2" charset="0"/>
              </a:rPr>
              <a:t>nd</a:t>
            </a:r>
            <a:r>
              <a:rPr lang="en-US" sz="1100" dirty="0">
                <a:solidFill>
                  <a:schemeClr val="tx2"/>
                </a:solidFill>
                <a:latin typeface="Segoe Print" panose="02000800000000000000" pitchFamily="2" charset="0"/>
              </a:rPr>
              <a:t> Q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C5D2920-9AFF-FE4A-810B-BAB37E875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137716"/>
              </p:ext>
            </p:extLst>
          </p:nvPr>
        </p:nvGraphicFramePr>
        <p:xfrm>
          <a:off x="279918" y="894153"/>
          <a:ext cx="11569960" cy="571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5B1FAB-5E66-E548-906F-AFDBC4C61D7B}"/>
              </a:ext>
            </a:extLst>
          </p:cNvPr>
          <p:cNvSpPr txBox="1"/>
          <p:nvPr/>
        </p:nvSpPr>
        <p:spPr>
          <a:xfrm>
            <a:off x="3998562" y="5963846"/>
            <a:ext cx="426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95683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77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8A3BCBC2-14A9-0D49-BC15-F59274CC0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2686648" y="370933"/>
            <a:ext cx="6096000" cy="571782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C41C6B-F50C-3D4D-AE71-F54C480059D6}"/>
              </a:ext>
            </a:extLst>
          </p:cNvPr>
          <p:cNvGrpSpPr/>
          <p:nvPr/>
        </p:nvGrpSpPr>
        <p:grpSpPr>
          <a:xfrm>
            <a:off x="68240" y="480049"/>
            <a:ext cx="3750690" cy="1241080"/>
            <a:chOff x="2810974" y="-241219"/>
            <a:chExt cx="6304257" cy="129108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3974FF2-A516-AC46-851E-70D08A8EC2A8}"/>
                </a:ext>
              </a:extLst>
            </p:cNvPr>
            <p:cNvGrpSpPr/>
            <p:nvPr/>
          </p:nvGrpSpPr>
          <p:grpSpPr>
            <a:xfrm>
              <a:off x="3047999" y="84665"/>
              <a:ext cx="5757334" cy="965202"/>
              <a:chOff x="2946397" y="84665"/>
              <a:chExt cx="5908100" cy="115117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B3A3A62-F8A6-FE49-88EC-F058F6EF5F40}"/>
                  </a:ext>
                </a:extLst>
              </p:cNvPr>
              <p:cNvGrpSpPr/>
              <p:nvPr/>
            </p:nvGrpSpPr>
            <p:grpSpPr>
              <a:xfrm>
                <a:off x="2946397" y="473842"/>
                <a:ext cx="745067" cy="761999"/>
                <a:chOff x="1913466" y="2370668"/>
                <a:chExt cx="745067" cy="761999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2FD191-3A84-C84C-A6B4-0A71ACDC181A}"/>
                    </a:ext>
                  </a:extLst>
                </p:cNvPr>
                <p:cNvSpPr/>
                <p:nvPr/>
              </p:nvSpPr>
              <p:spPr>
                <a:xfrm>
                  <a:off x="1913466" y="2370668"/>
                  <a:ext cx="745067" cy="76199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Graphic 14" descr="Smart Phone">
                  <a:extLst>
                    <a:ext uri="{FF2B5EF4-FFF2-40B4-BE49-F238E27FC236}">
                      <a16:creationId xmlns:a16="http://schemas.microsoft.com/office/drawing/2014/main" id="{56157B56-A6FE-2C4A-90B2-B425638699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3205" y="2548873"/>
                  <a:ext cx="405588" cy="405588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A717D9A-AD97-2545-9FC1-AD2A6CB11CA6}"/>
                  </a:ext>
                </a:extLst>
              </p:cNvPr>
              <p:cNvGrpSpPr/>
              <p:nvPr/>
            </p:nvGrpSpPr>
            <p:grpSpPr>
              <a:xfrm>
                <a:off x="4690532" y="92844"/>
                <a:ext cx="745067" cy="761999"/>
                <a:chOff x="4216400" y="2861443"/>
                <a:chExt cx="745067" cy="761999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3097FF0-A428-F14F-80EA-B1FE2AF9CFBF}"/>
                    </a:ext>
                  </a:extLst>
                </p:cNvPr>
                <p:cNvSpPr/>
                <p:nvPr/>
              </p:nvSpPr>
              <p:spPr>
                <a:xfrm>
                  <a:off x="4216400" y="2861443"/>
                  <a:ext cx="745067" cy="76199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Graphic 18" descr="Tablet">
                  <a:extLst>
                    <a:ext uri="{FF2B5EF4-FFF2-40B4-BE49-F238E27FC236}">
                      <a16:creationId xmlns:a16="http://schemas.microsoft.com/office/drawing/2014/main" id="{AD00CD6F-7A29-D042-9E00-F02CA301C9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5353" y="3028862"/>
                  <a:ext cx="427159" cy="42715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120475A-F3EC-9E49-A772-1BEF7A81CE3F}"/>
                  </a:ext>
                </a:extLst>
              </p:cNvPr>
              <p:cNvGrpSpPr/>
              <p:nvPr/>
            </p:nvGrpSpPr>
            <p:grpSpPr>
              <a:xfrm>
                <a:off x="6366931" y="84665"/>
                <a:ext cx="745067" cy="761999"/>
                <a:chOff x="6803923" y="2771035"/>
                <a:chExt cx="745067" cy="761999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9BE8F11-0872-154E-8095-965F2E005627}"/>
                    </a:ext>
                  </a:extLst>
                </p:cNvPr>
                <p:cNvSpPr/>
                <p:nvPr/>
              </p:nvSpPr>
              <p:spPr>
                <a:xfrm>
                  <a:off x="6803923" y="2771035"/>
                  <a:ext cx="745067" cy="76199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0" name="Graphic 19" descr="Register">
                  <a:extLst>
                    <a:ext uri="{FF2B5EF4-FFF2-40B4-BE49-F238E27FC236}">
                      <a16:creationId xmlns:a16="http://schemas.microsoft.com/office/drawing/2014/main" id="{F0657B79-61C8-A54C-9CB3-F3DD7E17B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44853" y="2895600"/>
                  <a:ext cx="474133" cy="474133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2F4D11E-1A32-EB49-ADA3-6115306AA331}"/>
                  </a:ext>
                </a:extLst>
              </p:cNvPr>
              <p:cNvGrpSpPr/>
              <p:nvPr/>
            </p:nvGrpSpPr>
            <p:grpSpPr>
              <a:xfrm>
                <a:off x="8109430" y="473842"/>
                <a:ext cx="745067" cy="761999"/>
                <a:chOff x="9659650" y="2101355"/>
                <a:chExt cx="745067" cy="761999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BE58150-1BDD-D044-99C3-BCF8C22543C1}"/>
                    </a:ext>
                  </a:extLst>
                </p:cNvPr>
                <p:cNvSpPr/>
                <p:nvPr/>
              </p:nvSpPr>
              <p:spPr>
                <a:xfrm>
                  <a:off x="9659650" y="2101355"/>
                  <a:ext cx="745067" cy="76199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Graphic 21" descr="Earth globe Americas">
                  <a:extLst>
                    <a:ext uri="{FF2B5EF4-FFF2-40B4-BE49-F238E27FC236}">
                      <a16:creationId xmlns:a16="http://schemas.microsoft.com/office/drawing/2014/main" id="{E11A95DE-4BC0-1642-BDD7-9065954BC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1967" y="2195302"/>
                  <a:ext cx="575733" cy="575733"/>
                </a:xfrm>
                <a:prstGeom prst="rect">
                  <a:avLst/>
                </a:prstGeom>
              </p:spPr>
            </p:pic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A26787F-1C6C-3042-A4F1-5593A3B3B2E3}"/>
                  </a:ext>
                </a:extLst>
              </p:cNvPr>
              <p:cNvCxnSpPr>
                <a:stCxn id="14" idx="7"/>
                <a:endCxn id="17" idx="2"/>
              </p:cNvCxnSpPr>
              <p:nvPr/>
            </p:nvCxnSpPr>
            <p:spPr>
              <a:xfrm flipV="1">
                <a:off x="3582351" y="473844"/>
                <a:ext cx="1108181" cy="11159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A7EB5AF-5E60-2444-9F29-EA7730F13F92}"/>
                  </a:ext>
                </a:extLst>
              </p:cNvPr>
              <p:cNvCxnSpPr>
                <a:cxnSpLocks/>
                <a:stCxn id="17" idx="6"/>
                <a:endCxn id="16" idx="2"/>
              </p:cNvCxnSpPr>
              <p:nvPr/>
            </p:nvCxnSpPr>
            <p:spPr>
              <a:xfrm flipV="1">
                <a:off x="5435599" y="465665"/>
                <a:ext cx="931332" cy="817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D9E76A0-2C4B-D044-8D20-1A1EB8AC5A53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7128931" y="465665"/>
                <a:ext cx="1089612" cy="11976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DBC530-8530-FA41-9B86-6750496B2FDD}"/>
                </a:ext>
              </a:extLst>
            </p:cNvPr>
            <p:cNvSpPr txBox="1"/>
            <p:nvPr/>
          </p:nvSpPr>
          <p:spPr>
            <a:xfrm>
              <a:off x="2810974" y="223479"/>
              <a:ext cx="1318376" cy="32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Mobile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BC34DE-A409-4249-AA17-BBCB8261817B}"/>
                </a:ext>
              </a:extLst>
            </p:cNvPr>
            <p:cNvSpPr txBox="1"/>
            <p:nvPr/>
          </p:nvSpPr>
          <p:spPr>
            <a:xfrm>
              <a:off x="4663034" y="-164845"/>
              <a:ext cx="1481850" cy="32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Tablet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A33688-86BA-F344-98EB-8CC4199B560B}"/>
                </a:ext>
              </a:extLst>
            </p:cNvPr>
            <p:cNvSpPr txBox="1"/>
            <p:nvPr/>
          </p:nvSpPr>
          <p:spPr>
            <a:xfrm>
              <a:off x="6782178" y="-241219"/>
              <a:ext cx="1199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In-store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2F3110-169E-264C-8762-09E2AF5176C8}"/>
                </a:ext>
              </a:extLst>
            </p:cNvPr>
            <p:cNvSpPr txBox="1"/>
            <p:nvPr/>
          </p:nvSpPr>
          <p:spPr>
            <a:xfrm>
              <a:off x="7915516" y="132348"/>
              <a:ext cx="1199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800000000000000" pitchFamily="2" charset="0"/>
                </a:rPr>
                <a:t>online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3ECB48-5BDA-6240-9712-DDD6C245498E}"/>
              </a:ext>
            </a:extLst>
          </p:cNvPr>
          <p:cNvSpPr txBox="1"/>
          <p:nvPr/>
        </p:nvSpPr>
        <p:spPr>
          <a:xfrm>
            <a:off x="208285" y="1667925"/>
            <a:ext cx="192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Print" panose="02000800000000000000" pitchFamily="2" charset="0"/>
              </a:rPr>
              <a:t>New Customer </a:t>
            </a:r>
          </a:p>
        </p:txBody>
      </p:sp>
      <p:pic>
        <p:nvPicPr>
          <p:cNvPr id="82" name="Graphic 81" descr="Smart Phone">
            <a:extLst>
              <a:ext uri="{FF2B5EF4-FFF2-40B4-BE49-F238E27FC236}">
                <a16:creationId xmlns:a16="http://schemas.microsoft.com/office/drawing/2014/main" id="{7BAC6887-32B4-414B-8150-95DAEA055C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5648" y="62749"/>
            <a:ext cx="2083291" cy="208329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C034F9E-690E-C141-BBEF-75223FD0D280}"/>
              </a:ext>
            </a:extLst>
          </p:cNvPr>
          <p:cNvSpPr txBox="1"/>
          <p:nvPr/>
        </p:nvSpPr>
        <p:spPr>
          <a:xfrm>
            <a:off x="7166058" y="124212"/>
            <a:ext cx="2456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tx2"/>
                </a:solidFill>
                <a:latin typeface="Segoe Print" panose="02000800000000000000" pitchFamily="2" charset="0"/>
              </a:rPr>
              <a:t>Customer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Segoe Print" panose="02000800000000000000" pitchFamily="2" charset="0"/>
              </a:rPr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Segoe Print" panose="02000800000000000000" pitchFamily="2" charset="0"/>
              </a:rPr>
              <a:t>Personalized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Segoe Print" panose="02000800000000000000" pitchFamily="2" charset="0"/>
              </a:rPr>
              <a:t>Order Confirmations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Segoe Print" panose="02000800000000000000" pitchFamily="2" charset="0"/>
              </a:rPr>
              <a:t>Order pick-up </a:t>
            </a:r>
          </a:p>
          <a:p>
            <a:endParaRPr lang="en-US" sz="1400" b="1" dirty="0">
              <a:solidFill>
                <a:schemeClr val="tx2"/>
              </a:solidFill>
              <a:latin typeface="Segoe Print" panose="02000800000000000000" pitchFamily="2" charset="0"/>
            </a:endParaRPr>
          </a:p>
          <a:p>
            <a:endParaRPr lang="en-US" sz="1400" b="1" dirty="0">
              <a:solidFill>
                <a:schemeClr val="tx2"/>
              </a:solidFill>
              <a:latin typeface="Segoe Print" panose="02000800000000000000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3688AD-42F3-B04D-9628-DE86532173DA}"/>
              </a:ext>
            </a:extLst>
          </p:cNvPr>
          <p:cNvSpPr txBox="1"/>
          <p:nvPr/>
        </p:nvSpPr>
        <p:spPr>
          <a:xfrm>
            <a:off x="4176851" y="1498943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Segoe Print" panose="02000800000000000000" pitchFamily="2" charset="0"/>
              </a:rPr>
              <a:t>Serverless Customer Messaging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008445-1163-1147-B410-04297FDC8C08}"/>
              </a:ext>
            </a:extLst>
          </p:cNvPr>
          <p:cNvSpPr txBox="1"/>
          <p:nvPr/>
        </p:nvSpPr>
        <p:spPr>
          <a:xfrm>
            <a:off x="-67733" y="186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CE953DED-A21A-A44A-80ED-2680B23259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50216" y="2304535"/>
            <a:ext cx="914400" cy="914400"/>
          </a:xfrm>
          <a:prstGeom prst="rect">
            <a:avLst/>
          </a:prstGeom>
        </p:spPr>
      </p:pic>
      <p:sp>
        <p:nvSpPr>
          <p:cNvPr id="81" name="Bent-Up Arrow 80">
            <a:extLst>
              <a:ext uri="{FF2B5EF4-FFF2-40B4-BE49-F238E27FC236}">
                <a16:creationId xmlns:a16="http://schemas.microsoft.com/office/drawing/2014/main" id="{147D5823-7D45-404C-BDBD-C2D0B8F11A16}"/>
              </a:ext>
            </a:extLst>
          </p:cNvPr>
          <p:cNvSpPr/>
          <p:nvPr/>
        </p:nvSpPr>
        <p:spPr>
          <a:xfrm rot="5400000">
            <a:off x="1348994" y="1518502"/>
            <a:ext cx="1687148" cy="914400"/>
          </a:xfrm>
          <a:prstGeom prst="bentUpArrow">
            <a:avLst>
              <a:gd name="adj1" fmla="val 6738"/>
              <a:gd name="adj2" fmla="val 14997"/>
              <a:gd name="adj3" fmla="val 1208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32908B06-28A8-1242-93F4-2CA21157D5D2}"/>
              </a:ext>
            </a:extLst>
          </p:cNvPr>
          <p:cNvSpPr/>
          <p:nvPr/>
        </p:nvSpPr>
        <p:spPr>
          <a:xfrm>
            <a:off x="1858423" y="1974692"/>
            <a:ext cx="3070866" cy="23281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egoe Print" panose="02000800000000000000" pitchFamily="2" charset="0"/>
              </a:rPr>
              <a:t>/Users/{uid}/customers/{id}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F6E510-C4EE-7B4A-B888-6562AB2961C3}"/>
              </a:ext>
            </a:extLst>
          </p:cNvPr>
          <p:cNvCxnSpPr>
            <a:cxnSpLocks/>
          </p:cNvCxnSpPr>
          <p:nvPr/>
        </p:nvCxnSpPr>
        <p:spPr>
          <a:xfrm flipV="1">
            <a:off x="3584244" y="2671623"/>
            <a:ext cx="763123" cy="1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C763EFE0-BF8A-354A-8505-B51D1934EE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47367" y="2259168"/>
            <a:ext cx="914400" cy="9144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FF61BF-7B95-4A48-9D5F-42BE40C46F23}"/>
              </a:ext>
            </a:extLst>
          </p:cNvPr>
          <p:cNvCxnSpPr>
            <a:cxnSpLocks/>
          </p:cNvCxnSpPr>
          <p:nvPr/>
        </p:nvCxnSpPr>
        <p:spPr>
          <a:xfrm flipV="1">
            <a:off x="5238831" y="2716368"/>
            <a:ext cx="763123" cy="1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yncing cloud">
            <a:extLst>
              <a:ext uri="{FF2B5EF4-FFF2-40B4-BE49-F238E27FC236}">
                <a16:creationId xmlns:a16="http://schemas.microsoft.com/office/drawing/2014/main" id="{FBD65E9B-FD0D-E540-91BD-9651FBE5E2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6226" y="2259168"/>
            <a:ext cx="914400" cy="914400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8B279E-6C21-464D-BC33-B3CFE6C70DCE}"/>
              </a:ext>
            </a:extLst>
          </p:cNvPr>
          <p:cNvCxnSpPr>
            <a:cxnSpLocks/>
          </p:cNvCxnSpPr>
          <p:nvPr/>
        </p:nvCxnSpPr>
        <p:spPr>
          <a:xfrm flipV="1">
            <a:off x="7167787" y="2737335"/>
            <a:ext cx="763123" cy="1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DE8BB831-F854-6C4A-8AA2-6F5393E208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44896" y="1728868"/>
            <a:ext cx="1008620" cy="876891"/>
          </a:xfrm>
          <a:prstGeom prst="curvedConnector3">
            <a:avLst/>
          </a:prstGeom>
          <a:ln w="53975">
            <a:solidFill>
              <a:schemeClr val="tx2">
                <a:lumMod val="60000"/>
                <a:lumOff val="40000"/>
                <a:alpha val="6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91C3D1-44F6-CA43-B349-D66811CC33B5}"/>
              </a:ext>
            </a:extLst>
          </p:cNvPr>
          <p:cNvSpPr txBox="1"/>
          <p:nvPr/>
        </p:nvSpPr>
        <p:spPr>
          <a:xfrm>
            <a:off x="10100911" y="813485"/>
            <a:ext cx="8791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Segoe Print" panose="02000800000000000000" pitchFamily="2" charset="0"/>
              </a:rPr>
              <a:t>Welcome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  <a:latin typeface="Segoe Print" panose="02000800000000000000" pitchFamily="2" charset="0"/>
              </a:rPr>
              <a:t>Back!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Segoe Print" panose="02000800000000000000" pitchFamily="2" charset="0"/>
              </a:rPr>
              <a:t>Here’s what you’ve 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Segoe Print" panose="02000800000000000000" pitchFamily="2" charset="0"/>
              </a:rPr>
              <a:t>Missed..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869F8D0-3BB4-D047-9547-B2F37E0A477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58812" y="566806"/>
            <a:ext cx="615853" cy="18996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E716D11F-B766-3F45-9A86-6078525784CE}"/>
              </a:ext>
            </a:extLst>
          </p:cNvPr>
          <p:cNvGrpSpPr/>
          <p:nvPr/>
        </p:nvGrpSpPr>
        <p:grpSpPr>
          <a:xfrm>
            <a:off x="-69980" y="4015262"/>
            <a:ext cx="2816676" cy="338554"/>
            <a:chOff x="2635827" y="4144389"/>
            <a:chExt cx="3131381" cy="417394"/>
          </a:xfrm>
        </p:grpSpPr>
        <p:sp>
          <p:nvSpPr>
            <p:cNvPr id="109" name="Terminator 108">
              <a:extLst>
                <a:ext uri="{FF2B5EF4-FFF2-40B4-BE49-F238E27FC236}">
                  <a16:creationId xmlns:a16="http://schemas.microsoft.com/office/drawing/2014/main" id="{9EE95FF7-8130-8B46-8684-B9D00F0103EF}"/>
                </a:ext>
              </a:extLst>
            </p:cNvPr>
            <p:cNvSpPr/>
            <p:nvPr/>
          </p:nvSpPr>
          <p:spPr>
            <a:xfrm>
              <a:off x="2635827" y="4155588"/>
              <a:ext cx="3070866" cy="37945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F9CBC01-5352-5A44-AB7E-7E771B20AF73}"/>
                </a:ext>
              </a:extLst>
            </p:cNvPr>
            <p:cNvSpPr txBox="1"/>
            <p:nvPr/>
          </p:nvSpPr>
          <p:spPr>
            <a:xfrm>
              <a:off x="2800880" y="4144389"/>
              <a:ext cx="2966328" cy="4173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tx2"/>
                  </a:solidFill>
                  <a:latin typeface="Segoe Print" panose="02000800000000000000" pitchFamily="2" charset="0"/>
                </a:defRPr>
              </a:lvl1pPr>
            </a:lstStyle>
            <a:p>
              <a:r>
                <a:rPr lang="en-US" sz="1200" dirty="0"/>
                <a:t>Personalized</a:t>
              </a:r>
              <a:r>
                <a:rPr lang="en-US" sz="1600" dirty="0"/>
                <a:t> </a:t>
              </a:r>
              <a:r>
                <a:rPr lang="en-US" sz="1200" dirty="0"/>
                <a:t>Promotions</a:t>
              </a:r>
            </a:p>
          </p:txBody>
        </p:sp>
      </p:grpSp>
      <p:pic>
        <p:nvPicPr>
          <p:cNvPr id="75" name="Graphic 74" descr="Ethernet">
            <a:extLst>
              <a:ext uri="{FF2B5EF4-FFF2-40B4-BE49-F238E27FC236}">
                <a16:creationId xmlns:a16="http://schemas.microsoft.com/office/drawing/2014/main" id="{3D253FEA-4639-1949-A192-FC3818D517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79812" y="2229696"/>
            <a:ext cx="1021653" cy="1021653"/>
          </a:xfrm>
          <a:prstGeom prst="rect">
            <a:avLst/>
          </a:prstGeom>
        </p:spPr>
      </p:pic>
      <p:pic>
        <p:nvPicPr>
          <p:cNvPr id="87" name="Graphic 86" descr="Connections">
            <a:extLst>
              <a:ext uri="{FF2B5EF4-FFF2-40B4-BE49-F238E27FC236}">
                <a16:creationId xmlns:a16="http://schemas.microsoft.com/office/drawing/2014/main" id="{ECC5577A-7768-7C4F-9F1D-CBEC3C7CAB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4112" y="4421474"/>
            <a:ext cx="1514070" cy="1514070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9CBB0BA-FD84-8E4E-948C-C78A33A5CA15}"/>
              </a:ext>
            </a:extLst>
          </p:cNvPr>
          <p:cNvCxnSpPr>
            <a:cxnSpLocks/>
          </p:cNvCxnSpPr>
          <p:nvPr/>
        </p:nvCxnSpPr>
        <p:spPr>
          <a:xfrm>
            <a:off x="1966339" y="5178510"/>
            <a:ext cx="1154676" cy="11565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CBCE248-B0E3-F544-99DD-0FD7B12DFE06}"/>
              </a:ext>
            </a:extLst>
          </p:cNvPr>
          <p:cNvGrpSpPr/>
          <p:nvPr/>
        </p:nvGrpSpPr>
        <p:grpSpPr>
          <a:xfrm>
            <a:off x="3233677" y="4153152"/>
            <a:ext cx="5257218" cy="2749504"/>
            <a:chOff x="3265855" y="4435657"/>
            <a:chExt cx="6404830" cy="2451576"/>
          </a:xfrm>
        </p:grpSpPr>
        <p:pic>
          <p:nvPicPr>
            <p:cNvPr id="93" name="Graphic 92" descr="Business Growth">
              <a:extLst>
                <a:ext uri="{FF2B5EF4-FFF2-40B4-BE49-F238E27FC236}">
                  <a16:creationId xmlns:a16="http://schemas.microsoft.com/office/drawing/2014/main" id="{16C63EAA-E184-2246-9264-1693BDF1D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358248" y="4435657"/>
              <a:ext cx="1168400" cy="914400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7C83AAD1-C0BB-6945-B060-065DFB764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400391" y="5719367"/>
              <a:ext cx="1130827" cy="794383"/>
            </a:xfrm>
            <a:prstGeom prst="rect">
              <a:avLst/>
            </a:prstGeom>
            <a:gradFill>
              <a:gsLst>
                <a:gs pos="0">
                  <a:schemeClr val="bg2">
                    <a:tint val="90000"/>
                    <a:satMod val="92000"/>
                    <a:lumMod val="120000"/>
                    <a:alpha val="77000"/>
                  </a:schemeClr>
                </a:gs>
                <a:gs pos="100000">
                  <a:schemeClr val="bg2">
                    <a:shade val="98000"/>
                    <a:satMod val="120000"/>
                    <a:lumMod val="98000"/>
                  </a:schemeClr>
                </a:gs>
              </a:gsLst>
              <a:path path="circle">
                <a:fillToRect l="50000" t="50000" r="100000" b="100000"/>
              </a:path>
            </a:gradFill>
            <a:effectLst>
              <a:glow>
                <a:schemeClr val="accent1">
                  <a:alpha val="61000"/>
                </a:schemeClr>
              </a:glow>
              <a:outerShdw dist="50800" sx="1000" sy="1000" algn="ctr" rotWithShape="0">
                <a:srgbClr val="000000"/>
              </a:outerShdw>
              <a:reflection blurRad="863600" stA="50000" endPos="0" dir="5400000" sy="-100000" algn="bl" rotWithShape="0"/>
              <a:softEdge rad="76200"/>
            </a:effectLst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D215EBD7-27CB-A746-B09F-BCC171A1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490805" y="4557576"/>
              <a:ext cx="1178013" cy="670561"/>
            </a:xfrm>
            <a:prstGeom prst="rect">
              <a:avLst/>
            </a:prstGeom>
            <a:gradFill>
              <a:gsLst>
                <a:gs pos="0">
                  <a:schemeClr val="bg2">
                    <a:tint val="90000"/>
                    <a:satMod val="92000"/>
                    <a:lumMod val="120000"/>
                    <a:alpha val="77000"/>
                  </a:schemeClr>
                </a:gs>
                <a:gs pos="100000">
                  <a:schemeClr val="bg2">
                    <a:shade val="98000"/>
                    <a:satMod val="120000"/>
                    <a:lumMod val="98000"/>
                  </a:schemeClr>
                </a:gs>
              </a:gsLst>
              <a:path path="circle">
                <a:fillToRect l="50000" t="50000" r="100000" b="100000"/>
              </a:path>
            </a:gradFill>
            <a:effectLst>
              <a:glow>
                <a:schemeClr val="accent1">
                  <a:alpha val="61000"/>
                </a:schemeClr>
              </a:glow>
              <a:outerShdw dist="50800" sx="1000" sy="1000" algn="ctr" rotWithShape="0">
                <a:srgbClr val="000000"/>
              </a:outerShdw>
              <a:reflection blurRad="863600" stA="32000" endPos="0" dir="5400000" sy="-100000" algn="bl" rotWithShape="0"/>
              <a:softEdge rad="127000"/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82E486ED-B2D1-8644-AA80-0C2D4BBF4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104556" y="5554120"/>
              <a:ext cx="1794796" cy="1021653"/>
            </a:xfrm>
            <a:prstGeom prst="rect">
              <a:avLst/>
            </a:prstGeom>
            <a:effectLst>
              <a:glow>
                <a:schemeClr val="accent1"/>
              </a:glow>
              <a:outerShdw blurRad="673100" sx="1000" sy="1000" algn="ctr" rotWithShape="0">
                <a:srgbClr val="000000"/>
              </a:outerShdw>
              <a:reflection blurRad="838200" endPos="0" dist="50800" dir="5400000" sy="-100000" algn="bl" rotWithShape="0"/>
              <a:softEdge rad="101600"/>
            </a:effec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C48D57E-CA66-BE4B-BF5C-58DEB78FD4BB}"/>
                </a:ext>
              </a:extLst>
            </p:cNvPr>
            <p:cNvSpPr txBox="1"/>
            <p:nvPr/>
          </p:nvSpPr>
          <p:spPr>
            <a:xfrm>
              <a:off x="5138640" y="6530478"/>
              <a:ext cx="1995219" cy="35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Most Profitable Customer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8742F21-4C93-874C-9D11-3F47B6778F9A}"/>
                </a:ext>
              </a:extLst>
            </p:cNvPr>
            <p:cNvSpPr txBox="1"/>
            <p:nvPr/>
          </p:nvSpPr>
          <p:spPr>
            <a:xfrm>
              <a:off x="3456424" y="6520110"/>
              <a:ext cx="1168399" cy="35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Low CLV:CAC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C529E56-D0BD-9A46-9299-F54493DD4D36}"/>
                </a:ext>
              </a:extLst>
            </p:cNvPr>
            <p:cNvSpPr txBox="1"/>
            <p:nvPr/>
          </p:nvSpPr>
          <p:spPr>
            <a:xfrm>
              <a:off x="3265855" y="5346856"/>
              <a:ext cx="1613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Increased foot-traffic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37F379C-4C3B-BA4B-BB6A-4857A623E264}"/>
                </a:ext>
              </a:extLst>
            </p:cNvPr>
            <p:cNvSpPr txBox="1"/>
            <p:nvPr/>
          </p:nvSpPr>
          <p:spPr>
            <a:xfrm>
              <a:off x="5336244" y="5346856"/>
              <a:ext cx="1613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Increased loyalty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9298D7C-855E-584D-8046-A64FA0DCC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504082" y="5645882"/>
              <a:ext cx="1264267" cy="948200"/>
            </a:xfrm>
            <a:prstGeom prst="rect">
              <a:avLst/>
            </a:prstGeom>
            <a:effectLst>
              <a:glow>
                <a:schemeClr val="accent1"/>
              </a:glow>
              <a:outerShdw blurRad="673100" sx="1000" sy="1000" algn="ctr" rotWithShape="0">
                <a:srgbClr val="000000"/>
              </a:outerShdw>
              <a:reflection blurRad="838200" endPos="0" dist="50800" dir="5400000" sy="-100000" algn="bl" rotWithShape="0"/>
              <a:softEdge rad="101600"/>
            </a:effec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537C9E4-390E-E048-86C1-DFF6E28A1A98}"/>
                </a:ext>
              </a:extLst>
            </p:cNvPr>
            <p:cNvSpPr txBox="1"/>
            <p:nvPr/>
          </p:nvSpPr>
          <p:spPr>
            <a:xfrm>
              <a:off x="7289877" y="6515380"/>
              <a:ext cx="2380808" cy="35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Intimate Customer Relationship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810632F-8EA7-2C47-B1E9-A028A863CCB1}"/>
                </a:ext>
              </a:extLst>
            </p:cNvPr>
            <p:cNvSpPr txBox="1"/>
            <p:nvPr/>
          </p:nvSpPr>
          <p:spPr>
            <a:xfrm>
              <a:off x="7177841" y="5387388"/>
              <a:ext cx="23808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Higher Customer Savings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0E0C885B-304E-0C4D-B3F0-848B5FD9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553949" y="4618011"/>
              <a:ext cx="1094873" cy="773820"/>
            </a:xfrm>
            <a:prstGeom prst="rect">
              <a:avLst/>
            </a:prstGeom>
            <a:gradFill>
              <a:gsLst>
                <a:gs pos="0">
                  <a:schemeClr val="bg2">
                    <a:tint val="90000"/>
                    <a:satMod val="92000"/>
                    <a:lumMod val="120000"/>
                    <a:alpha val="77000"/>
                  </a:schemeClr>
                </a:gs>
                <a:gs pos="100000">
                  <a:schemeClr val="bg2">
                    <a:shade val="98000"/>
                    <a:satMod val="120000"/>
                    <a:lumMod val="98000"/>
                  </a:schemeClr>
                </a:gs>
              </a:gsLst>
              <a:path path="circle">
                <a:fillToRect l="50000" t="50000" r="100000" b="100000"/>
              </a:path>
            </a:gradFill>
            <a:effectLst>
              <a:glow>
                <a:schemeClr val="accent1">
                  <a:alpha val="61000"/>
                </a:schemeClr>
              </a:glow>
              <a:outerShdw dist="50800" sx="1000" sy="1000" algn="ctr" rotWithShape="0">
                <a:srgbClr val="000000"/>
              </a:outerShdw>
              <a:reflection blurRad="863600" stA="32000" endPos="0" dir="5400000" sy="-100000" algn="bl" rotWithShape="0"/>
              <a:softEdge rad="127000"/>
            </a:effectLst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E21D9F-3049-0448-89C2-D01082EFC3ED}"/>
              </a:ext>
            </a:extLst>
          </p:cNvPr>
          <p:cNvGrpSpPr/>
          <p:nvPr/>
        </p:nvGrpSpPr>
        <p:grpSpPr>
          <a:xfrm>
            <a:off x="3736853" y="4015859"/>
            <a:ext cx="3394984" cy="288316"/>
            <a:chOff x="2635827" y="4155588"/>
            <a:chExt cx="3070866" cy="379450"/>
          </a:xfrm>
        </p:grpSpPr>
        <p:sp>
          <p:nvSpPr>
            <p:cNvPr id="133" name="Terminator 132">
              <a:extLst>
                <a:ext uri="{FF2B5EF4-FFF2-40B4-BE49-F238E27FC236}">
                  <a16:creationId xmlns:a16="http://schemas.microsoft.com/office/drawing/2014/main" id="{3C69C9EC-A44D-5F46-8B38-AFEB072C2C26}"/>
                </a:ext>
              </a:extLst>
            </p:cNvPr>
            <p:cNvSpPr/>
            <p:nvPr/>
          </p:nvSpPr>
          <p:spPr>
            <a:xfrm>
              <a:off x="2635827" y="4155588"/>
              <a:ext cx="3070866" cy="37945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9E3D4-BDCD-344B-ACCE-89F4619A7293}"/>
                </a:ext>
              </a:extLst>
            </p:cNvPr>
            <p:cNvSpPr txBox="1"/>
            <p:nvPr/>
          </p:nvSpPr>
          <p:spPr>
            <a:xfrm>
              <a:off x="2687930" y="4162315"/>
              <a:ext cx="2966328" cy="3645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tx2"/>
                  </a:solidFill>
                  <a:latin typeface="Segoe Print" panose="02000800000000000000" pitchFamily="2" charset="0"/>
                </a:defRPr>
              </a:lvl1pPr>
            </a:lstStyle>
            <a:p>
              <a:r>
                <a:rPr lang="en-US" sz="1200" dirty="0"/>
                <a:t>Win-Win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3D8E76D-E32F-2A4E-9FFC-828F600896DA}"/>
              </a:ext>
            </a:extLst>
          </p:cNvPr>
          <p:cNvGrpSpPr/>
          <p:nvPr/>
        </p:nvGrpSpPr>
        <p:grpSpPr>
          <a:xfrm>
            <a:off x="8353603" y="4015859"/>
            <a:ext cx="3394984" cy="288316"/>
            <a:chOff x="2635827" y="4155588"/>
            <a:chExt cx="3070866" cy="379450"/>
          </a:xfrm>
        </p:grpSpPr>
        <p:sp>
          <p:nvSpPr>
            <p:cNvPr id="136" name="Terminator 135">
              <a:extLst>
                <a:ext uri="{FF2B5EF4-FFF2-40B4-BE49-F238E27FC236}">
                  <a16:creationId xmlns:a16="http://schemas.microsoft.com/office/drawing/2014/main" id="{F5EB0CB8-59E4-8046-B7F1-50CC9FB1A6BE}"/>
                </a:ext>
              </a:extLst>
            </p:cNvPr>
            <p:cNvSpPr/>
            <p:nvPr/>
          </p:nvSpPr>
          <p:spPr>
            <a:xfrm>
              <a:off x="2635827" y="4155588"/>
              <a:ext cx="3070866" cy="37945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1A70DC1-37C8-3642-95A9-EEE00D9A5B9B}"/>
                </a:ext>
              </a:extLst>
            </p:cNvPr>
            <p:cNvSpPr txBox="1"/>
            <p:nvPr/>
          </p:nvSpPr>
          <p:spPr>
            <a:xfrm>
              <a:off x="2687930" y="4162315"/>
              <a:ext cx="2966328" cy="3645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tx2"/>
                  </a:solidFill>
                  <a:latin typeface="Segoe Print" panose="02000800000000000000" pitchFamily="2" charset="0"/>
                </a:defRPr>
              </a:lvl1pPr>
            </a:lstStyle>
            <a:p>
              <a:r>
                <a:rPr lang="en-US" sz="1200" dirty="0"/>
                <a:t>Technology Savings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5885CEC-F337-F041-B710-DBE915EC2F79}"/>
              </a:ext>
            </a:extLst>
          </p:cNvPr>
          <p:cNvGrpSpPr/>
          <p:nvPr/>
        </p:nvGrpSpPr>
        <p:grpSpPr>
          <a:xfrm>
            <a:off x="8893486" y="4425332"/>
            <a:ext cx="2497201" cy="2404156"/>
            <a:chOff x="9473668" y="4449901"/>
            <a:chExt cx="2497201" cy="2404156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5E83ABEC-D211-0C46-9790-9881BC97A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1106266" y="4449901"/>
              <a:ext cx="642321" cy="622300"/>
            </a:xfrm>
            <a:prstGeom prst="rect">
              <a:avLst/>
            </a:prstGeom>
            <a:effectLst>
              <a:glow>
                <a:schemeClr val="accent1"/>
              </a:glow>
              <a:reflection blurRad="850900" stA="45000" endPos="65000" dist="50800" dir="5400000" sy="-100000" algn="bl" rotWithShape="0"/>
              <a:softEdge rad="50800"/>
            </a:effec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121955F-5617-A441-A342-1C3657C9FB7A}"/>
                </a:ext>
              </a:extLst>
            </p:cNvPr>
            <p:cNvSpPr txBox="1"/>
            <p:nvPr/>
          </p:nvSpPr>
          <p:spPr>
            <a:xfrm>
              <a:off x="10912923" y="5123320"/>
              <a:ext cx="1057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Pay only for what you use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B8086C57-DCFC-BC44-A6DF-529FC840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9473668" y="4518993"/>
              <a:ext cx="1066800" cy="850900"/>
            </a:xfrm>
            <a:prstGeom prst="rect">
              <a:avLst/>
            </a:prstGeom>
            <a:effectLst>
              <a:glow>
                <a:schemeClr val="accent1"/>
              </a:glow>
              <a:reflection blurRad="850900" stA="45000" endPos="65000" dist="50800" dir="5400000" sy="-100000" algn="bl" rotWithShape="0"/>
              <a:softEdge rad="50800"/>
            </a:effectLst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B034BBD-4C93-594F-981F-E9D0A9E58EDD}"/>
                </a:ext>
              </a:extLst>
            </p:cNvPr>
            <p:cNvSpPr txBox="1"/>
            <p:nvPr/>
          </p:nvSpPr>
          <p:spPr>
            <a:xfrm>
              <a:off x="9508792" y="5369893"/>
              <a:ext cx="1057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event-driven scaling</a:t>
              </a:r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A17A24E1-91D0-1D4D-8FBD-210859D37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1052938" y="5703723"/>
              <a:ext cx="777916" cy="669203"/>
            </a:xfrm>
            <a:prstGeom prst="rect">
              <a:avLst/>
            </a:prstGeom>
            <a:effectLst>
              <a:glow>
                <a:schemeClr val="accent1"/>
              </a:glow>
              <a:reflection blurRad="850900" stA="45000" endPos="65000" dist="50800" dir="5400000" sy="-100000" algn="bl" rotWithShape="0"/>
              <a:softEdge rad="50800"/>
            </a:effectLst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148B32F-D3F0-564B-96E6-B1EA462FD904}"/>
                </a:ext>
              </a:extLst>
            </p:cNvPr>
            <p:cNvSpPr txBox="1"/>
            <p:nvPr/>
          </p:nvSpPr>
          <p:spPr>
            <a:xfrm>
              <a:off x="10912923" y="6403490"/>
              <a:ext cx="1057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Quick deployment</a:t>
              </a:r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1FD01DDA-6F1B-7446-ACF6-9E92F948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9622981" y="5780219"/>
              <a:ext cx="838352" cy="669202"/>
            </a:xfrm>
            <a:prstGeom prst="rect">
              <a:avLst/>
            </a:prstGeom>
            <a:effectLst>
              <a:glow>
                <a:schemeClr val="accent1"/>
              </a:glow>
              <a:reflection blurRad="850900" stA="45000" endPos="65000" dist="50800" dir="5400000" sy="-100000" algn="bl" rotWithShape="0"/>
              <a:softEdge rad="50800"/>
            </a:effectLst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844B9C2-9945-EE40-8608-4B17DA5177BC}"/>
                </a:ext>
              </a:extLst>
            </p:cNvPr>
            <p:cNvSpPr txBox="1"/>
            <p:nvPr/>
          </p:nvSpPr>
          <p:spPr>
            <a:xfrm>
              <a:off x="9489347" y="6453947"/>
              <a:ext cx="1057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2"/>
                  </a:solidFill>
                  <a:latin typeface="Segoe Print" panose="02000800000000000000" pitchFamily="2" charset="0"/>
                </a:rPr>
                <a:t>No Servers to manage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F677A4A-8919-8A47-8497-1F451BBC0136}"/>
              </a:ext>
            </a:extLst>
          </p:cNvPr>
          <p:cNvSpPr txBox="1"/>
          <p:nvPr/>
        </p:nvSpPr>
        <p:spPr>
          <a:xfrm>
            <a:off x="-145604" y="53326"/>
            <a:ext cx="606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Segoe Print" panose="02000800000000000000" pitchFamily="2" charset="0"/>
              </a:rPr>
              <a:t>Example Use Case</a:t>
            </a:r>
          </a:p>
        </p:txBody>
      </p:sp>
    </p:spTree>
    <p:extLst>
      <p:ext uri="{BB962C8B-B14F-4D97-AF65-F5344CB8AC3E}">
        <p14:creationId xmlns:p14="http://schemas.microsoft.com/office/powerpoint/2010/main" val="175071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BFE3F0-E473-E140-8B84-D9B6D3CB91C7}"/>
              </a:ext>
            </a:extLst>
          </p:cNvPr>
          <p:cNvSpPr/>
          <p:nvPr/>
        </p:nvSpPr>
        <p:spPr>
          <a:xfrm>
            <a:off x="920564" y="2967335"/>
            <a:ext cx="1035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FACE – The Pachinko Machine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501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</TotalTime>
  <Words>958</Words>
  <Application>Microsoft Macintosh PowerPoint</Application>
  <PresentationFormat>Widescreen</PresentationFormat>
  <Paragraphs>259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Segoe Print</vt:lpstr>
      <vt:lpstr>Wingdings 3</vt:lpstr>
      <vt:lpstr>Wisp</vt:lpstr>
      <vt:lpstr>Cross-Channel Digital Transformation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Cross-channel Digital Transformation </dc:title>
  <dc:creator>Shah, Dhyan</dc:creator>
  <cp:lastModifiedBy>Shah, Dhyan</cp:lastModifiedBy>
  <cp:revision>137</cp:revision>
  <dcterms:created xsi:type="dcterms:W3CDTF">2019-11-01T18:38:49Z</dcterms:created>
  <dcterms:modified xsi:type="dcterms:W3CDTF">2019-11-13T04:41:49Z</dcterms:modified>
</cp:coreProperties>
</file>