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05" d="100"/>
          <a:sy n="105" d="100"/>
        </p:scale>
        <p:origin x="7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4A4B3-79D6-493F-8AAA-5010B1A29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9425EE-5622-43D7-A453-BC8616FDD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EEC4D-8498-46CD-B901-A4FD0F6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296F7-F672-4AD0-A98A-3C35B06E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0AF4E-0B7B-464E-8522-B422033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C7EF1-E3AD-4758-A21B-B5E81F25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5E0E29-12C3-4E93-8F84-8323B660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D21DE-4507-4DA3-8055-7F8D52A4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276E5-D5FF-422A-8BD8-780CE60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BCC7D-F92E-4005-B523-1E353C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E8F5BB-EE3C-4034-8163-FE8491357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7002E3-F546-4D75-A38F-C7CF2D72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5AA7F-A72B-4A9F-9265-11A13D58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460D8-4033-49E0-9640-89B710B2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EDB1F-0B16-470C-A4FA-852822FD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B859F-D7F1-4BA2-8B20-B7BDCF12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9E9562-C708-46DF-B0B4-DD1EB8E9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6EC6BE-609D-4A49-8241-E4375549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3C945-3AD3-4A7E-A550-9A25D73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BA9CB-4C52-488F-9117-9460F21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417A3-F96A-4393-873F-49529C9E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1F4D20-DCBB-4D0D-B330-E6548BF4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99FF2-CBDF-43EF-AE9A-5F3E51AA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DBE7D-0217-4941-8E5B-27BC244B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C8FAC-A1D5-48FC-9AE0-8B36EC9E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0D018-E9C1-4562-9ACD-13EB67BC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2A22E-4BE1-416E-A296-843698C3C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0103D-B924-4F5F-9583-8CFDE8EB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0F1D0A-248B-498B-B63E-680DE02D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5F5865-9B89-4FE1-A88F-432AC9DF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ADABB-0FDC-4889-9B9D-2920884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56C05-F1E6-489C-AAA3-1BC98A4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2E3284-1991-4099-9CDC-2EE5C2D7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EE5935-28BF-4976-8A42-CB321859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546B2D-F8BF-4A76-A48B-A46CB122D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FDF6C8-845A-408A-A5A2-9AB8FB79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AA2886-8F19-4302-B946-E7FF2FC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40262D-267B-4EE2-829F-6B858C9D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80B43E-7569-48A8-97EF-E08572E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471FC-D88C-4A22-9FAD-EBA3A03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C0D514-9620-4752-83C6-A01AAA5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3C4FE7-002C-4A99-AB14-0650E195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DE9B3F-8AE6-4836-99CA-1DA320BF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3460CB-AEAB-4D24-AEC7-C01633E4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E2CE60-43BB-4652-B6D5-D67F3C3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CB41F-6D0B-4E94-BB22-8B0FE830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E12BF-AA85-4913-9AB5-9058E885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B8CAD-634B-4A61-9C87-6406CF44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C271EC-8491-4782-B1A6-2360DB4E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B53EE7-EEAE-4764-8FB8-D901330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AD2B7-A241-4C82-935C-18969389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3D94C-F3A5-485F-8585-33F7C9CF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CD135-7DC6-4AFF-A60C-50F6E94D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EA3A34-83F3-4A6C-BC5E-1658E7581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D5FFF1-DE84-4CF0-9397-BD2CAFEC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FB8AA-5F53-44D2-A1DB-42B6A713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001C4-1516-4463-901C-52A36989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6A9CB-5053-43A7-97D6-A0DBF40C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5C6830-9984-4AE7-9ADF-C0204725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41DC5B-0E3D-4314-A5AF-FD786BFE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F63FB-423A-452C-AE81-C72021129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76AA-B62C-4A03-8C75-111613C54A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36EB0-79EC-48E8-9372-5E97C2108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141C4-717F-4E5D-95DC-1D3BE916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B1A0-E2F5-4A70-92C3-58DEE909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ABC712-0D8C-4418-B4A2-B2095D38A153}"/>
              </a:ext>
            </a:extLst>
          </p:cNvPr>
          <p:cNvSpPr txBox="1"/>
          <p:nvPr/>
        </p:nvSpPr>
        <p:spPr>
          <a:xfrm>
            <a:off x="327993" y="161006"/>
            <a:ext cx="390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Review of Hiroshima Trip</a:t>
            </a:r>
          </a:p>
        </p:txBody>
      </p:sp>
      <p:pic>
        <p:nvPicPr>
          <p:cNvPr id="6" name="図 5" descr="Torii in the ocean">
            <a:extLst>
              <a:ext uri="{FF2B5EF4-FFF2-40B4-BE49-F238E27FC236}">
                <a16:creationId xmlns:a16="http://schemas.microsoft.com/office/drawing/2014/main" id="{7D7774F6-2A84-4CE1-91D9-FD5D3033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98" y="1481909"/>
            <a:ext cx="6096000" cy="40671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451888-D22C-42BF-BF7B-A8F73E12BEC1}"/>
              </a:ext>
            </a:extLst>
          </p:cNvPr>
          <p:cNvSpPr txBox="1"/>
          <p:nvPr/>
        </p:nvSpPr>
        <p:spPr>
          <a:xfrm>
            <a:off x="327993" y="1053679"/>
            <a:ext cx="521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Hiroshima is a must go. There are a mix of historical and modern sites that are worth exploring. The torii gate in the ocean is a good example of some amazing history. Such structure standing for centuries shows the amount of detail they put into the construction.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5B8ACB-C843-49B3-8A78-D503A3C215F1}"/>
              </a:ext>
            </a:extLst>
          </p:cNvPr>
          <p:cNvSpPr txBox="1"/>
          <p:nvPr/>
        </p:nvSpPr>
        <p:spPr>
          <a:xfrm>
            <a:off x="327993" y="3330830"/>
            <a:ext cx="4988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Baseball also seems to be a popular thing right now. I see many people in their favorite </a:t>
            </a:r>
            <a:r>
              <a:rPr lang="en-US"/>
              <a:t>team jersey.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0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Tomohiro Sugimoto</dc:creator>
  <cp:lastModifiedBy>Tomohiro Sugimoto</cp:lastModifiedBy>
  <cp:revision>3</cp:revision>
  <dcterms:created xsi:type="dcterms:W3CDTF">2019-11-11T04:28:38Z</dcterms:created>
  <dcterms:modified xsi:type="dcterms:W3CDTF">2019-11-11T04:41:10Z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tosugimo@microsoft.com</vt:lpwstr>
  </property>
  <property fmtid="{D5CDD505-2E9C-101B-9397-08002B2CF9AE}" pid="5" name="MSIP_Label_f42aa342-8706-4288-bd11-ebb85995028c_SetDate">
    <vt:lpwstr>2019-11-11T04:34:08.2930979Z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1ac74f72-43a8-4b54-ac23-5cb9176aa2e7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