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1"/>
  </p:notesMasterIdLst>
  <p:sldIdLst>
    <p:sldId id="256" r:id="rId2"/>
    <p:sldId id="260" r:id="rId3"/>
    <p:sldId id="263" r:id="rId4"/>
    <p:sldId id="264" r:id="rId5"/>
    <p:sldId id="266" r:id="rId6"/>
    <p:sldId id="265" r:id="rId7"/>
    <p:sldId id="284" r:id="rId8"/>
    <p:sldId id="342" r:id="rId9"/>
    <p:sldId id="274" r:id="rId10"/>
  </p:sldIdLst>
  <p:sldSz cx="9144000" cy="5143500" type="screen16x9"/>
  <p:notesSz cx="6858000" cy="9144000"/>
  <p:embeddedFontLst>
    <p:embeddedFont>
      <p:font typeface="Josefin Sans" pitchFamily="2" charset="0"/>
      <p:regular r:id="rId12"/>
      <p:bold r:id="rId13"/>
      <p:italic r:id="rId14"/>
      <p:boldItalic r:id="rId15"/>
    </p:embeddedFont>
    <p:embeddedFont>
      <p:font typeface="Josefin Sans Medium" panose="020B0604020202020204" charset="0"/>
      <p:regular r:id="rId16"/>
      <p:bold r:id="rId17"/>
      <p:italic r:id="rId18"/>
      <p:boldItalic r:id="rId19"/>
    </p:embeddedFont>
    <p:embeddedFont>
      <p:font typeface="Nunito" pitchFamily="2" charset="-52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0A7A1A-2217-4C88-8AC3-92F77AE779F5}">
  <a:tblStyle styleId="{130A7A1A-2217-4C88-8AC3-92F77AE77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fd5ec78817_0_1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fd5ec78817_0_1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e466b73c6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e466b73c6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fd39120df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fd39120df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e466b73c62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e466b73c62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fd5ec78817_0_1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fd5ec78817_0_1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ge65c7a45a0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1" name="Google Shape;1421;ge65c7a45a0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fd39120df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fd39120df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92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466b73c62_3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466b73c62_3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4367850" cy="4367825"/>
            <a:chOff x="1622150" y="591200"/>
            <a:chExt cx="4367850" cy="4367825"/>
          </a:xfrm>
        </p:grpSpPr>
        <p:sp>
          <p:nvSpPr>
            <p:cNvPr id="10" name="Google Shape;10;p2"/>
            <p:cNvSpPr/>
            <p:nvPr/>
          </p:nvSpPr>
          <p:spPr>
            <a:xfrm>
              <a:off x="1622150" y="591200"/>
              <a:ext cx="4367850" cy="4367825"/>
            </a:xfrm>
            <a:custGeom>
              <a:avLst/>
              <a:gdLst/>
              <a:ahLst/>
              <a:cxnLst/>
              <a:rect l="l" t="t" r="r" b="b"/>
              <a:pathLst>
                <a:path w="174714" h="174713" extrusionOk="0">
                  <a:moveTo>
                    <a:pt x="174462" y="252"/>
                  </a:moveTo>
                  <a:lnTo>
                    <a:pt x="174462" y="174462"/>
                  </a:lnTo>
                  <a:lnTo>
                    <a:pt x="252" y="174462"/>
                  </a:lnTo>
                  <a:lnTo>
                    <a:pt x="252" y="252"/>
                  </a:lnTo>
                  <a:close/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7" y="174713"/>
                  </a:cubicBezTo>
                  <a:lnTo>
                    <a:pt x="174588" y="174713"/>
                  </a:lnTo>
                  <a:cubicBezTo>
                    <a:pt x="174650" y="174713"/>
                    <a:pt x="174713" y="174650"/>
                    <a:pt x="174713" y="174587"/>
                  </a:cubicBezTo>
                  <a:lnTo>
                    <a:pt x="174713" y="126"/>
                  </a:ln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622150" y="44683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42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622150" y="39834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8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8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22150" y="34990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43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4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22150" y="3007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3"/>
                    <a:pt x="1" y="126"/>
                  </a:cubicBezTo>
                  <a:cubicBezTo>
                    <a:pt x="1" y="210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210"/>
                    <a:pt x="174713" y="126"/>
                  </a:cubicBezTo>
                  <a:cubicBezTo>
                    <a:pt x="174713" y="6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22150" y="25297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622150" y="2044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20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209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2150" y="15604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4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64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22150" y="1076100"/>
              <a:ext cx="4367850" cy="5775"/>
            </a:xfrm>
            <a:custGeom>
              <a:avLst/>
              <a:gdLst/>
              <a:ahLst/>
              <a:cxnLst/>
              <a:rect l="l" t="t" r="r" b="b"/>
              <a:pathLst>
                <a:path w="174714" h="231" extrusionOk="0">
                  <a:moveTo>
                    <a:pt x="127" y="1"/>
                  </a:moveTo>
                  <a:cubicBezTo>
                    <a:pt x="64" y="1"/>
                    <a:pt x="1" y="42"/>
                    <a:pt x="1" y="105"/>
                  </a:cubicBezTo>
                  <a:cubicBezTo>
                    <a:pt x="1" y="189"/>
                    <a:pt x="64" y="231"/>
                    <a:pt x="127" y="231"/>
                  </a:cubicBezTo>
                  <a:lnTo>
                    <a:pt x="174588" y="231"/>
                  </a:lnTo>
                  <a:cubicBezTo>
                    <a:pt x="174650" y="231"/>
                    <a:pt x="174713" y="189"/>
                    <a:pt x="174713" y="105"/>
                  </a:cubicBezTo>
                  <a:cubicBezTo>
                    <a:pt x="174713" y="42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93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4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144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300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0451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20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20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5607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58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210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210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9145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07075" y="591200"/>
              <a:ext cx="5775" cy="4367825"/>
            </a:xfrm>
            <a:custGeom>
              <a:avLst/>
              <a:gdLst/>
              <a:ahLst/>
              <a:cxnLst/>
              <a:rect l="l" t="t" r="r" b="b"/>
              <a:pathLst>
                <a:path w="231" h="174713" extrusionOk="0">
                  <a:moveTo>
                    <a:pt x="105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42" y="174713"/>
                    <a:pt x="105" y="174713"/>
                  </a:cubicBezTo>
                  <a:cubicBezTo>
                    <a:pt x="188" y="174713"/>
                    <a:pt x="230" y="174650"/>
                    <a:pt x="230" y="174587"/>
                  </a:cubicBezTo>
                  <a:lnTo>
                    <a:pt x="230" y="126"/>
                  </a:lnTo>
                  <a:cubicBezTo>
                    <a:pt x="230" y="63"/>
                    <a:pt x="18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3061400" y="3066975"/>
            <a:ext cx="5088000" cy="48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21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ONE_COLUMN_TEXT_1_1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7"/>
          <p:cNvSpPr txBox="1">
            <a:spLocks noGrp="1"/>
          </p:cNvSpPr>
          <p:nvPr>
            <p:ph type="subTitle" idx="1"/>
          </p:nvPr>
        </p:nvSpPr>
        <p:spPr>
          <a:xfrm>
            <a:off x="1929525" y="4178375"/>
            <a:ext cx="5284800" cy="4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3"/>
          <p:cNvGrpSpPr/>
          <p:nvPr/>
        </p:nvGrpSpPr>
        <p:grpSpPr>
          <a:xfrm>
            <a:off x="0" y="0"/>
            <a:ext cx="4367850" cy="4367825"/>
            <a:chOff x="1622150" y="591200"/>
            <a:chExt cx="4367850" cy="4367825"/>
          </a:xfrm>
        </p:grpSpPr>
        <p:sp>
          <p:nvSpPr>
            <p:cNvPr id="31" name="Google Shape;31;p3"/>
            <p:cNvSpPr/>
            <p:nvPr/>
          </p:nvSpPr>
          <p:spPr>
            <a:xfrm>
              <a:off x="1622150" y="591200"/>
              <a:ext cx="4367850" cy="4367825"/>
            </a:xfrm>
            <a:custGeom>
              <a:avLst/>
              <a:gdLst/>
              <a:ahLst/>
              <a:cxnLst/>
              <a:rect l="l" t="t" r="r" b="b"/>
              <a:pathLst>
                <a:path w="174714" h="174713" extrusionOk="0">
                  <a:moveTo>
                    <a:pt x="174462" y="252"/>
                  </a:moveTo>
                  <a:lnTo>
                    <a:pt x="174462" y="174462"/>
                  </a:lnTo>
                  <a:lnTo>
                    <a:pt x="252" y="174462"/>
                  </a:lnTo>
                  <a:lnTo>
                    <a:pt x="252" y="252"/>
                  </a:lnTo>
                  <a:close/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7" y="174713"/>
                  </a:cubicBezTo>
                  <a:lnTo>
                    <a:pt x="174588" y="174713"/>
                  </a:lnTo>
                  <a:cubicBezTo>
                    <a:pt x="174650" y="174713"/>
                    <a:pt x="174713" y="174650"/>
                    <a:pt x="174713" y="174587"/>
                  </a:cubicBezTo>
                  <a:lnTo>
                    <a:pt x="174713" y="126"/>
                  </a:ln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622150" y="44683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42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622150" y="39834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8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8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622150" y="34990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43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4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622150" y="3007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3"/>
                    <a:pt x="1" y="126"/>
                  </a:cubicBezTo>
                  <a:cubicBezTo>
                    <a:pt x="1" y="210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210"/>
                    <a:pt x="174713" y="126"/>
                  </a:cubicBezTo>
                  <a:cubicBezTo>
                    <a:pt x="174713" y="6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622150" y="25297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622150" y="2044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20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209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622150" y="15604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4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64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622150" y="1076100"/>
              <a:ext cx="4367850" cy="5775"/>
            </a:xfrm>
            <a:custGeom>
              <a:avLst/>
              <a:gdLst/>
              <a:ahLst/>
              <a:cxnLst/>
              <a:rect l="l" t="t" r="r" b="b"/>
              <a:pathLst>
                <a:path w="174714" h="231" extrusionOk="0">
                  <a:moveTo>
                    <a:pt x="127" y="1"/>
                  </a:moveTo>
                  <a:cubicBezTo>
                    <a:pt x="64" y="1"/>
                    <a:pt x="1" y="42"/>
                    <a:pt x="1" y="105"/>
                  </a:cubicBezTo>
                  <a:cubicBezTo>
                    <a:pt x="1" y="189"/>
                    <a:pt x="64" y="231"/>
                    <a:pt x="127" y="231"/>
                  </a:cubicBezTo>
                  <a:lnTo>
                    <a:pt x="174588" y="231"/>
                  </a:lnTo>
                  <a:cubicBezTo>
                    <a:pt x="174650" y="231"/>
                    <a:pt x="174713" y="189"/>
                    <a:pt x="174713" y="105"/>
                  </a:cubicBezTo>
                  <a:cubicBezTo>
                    <a:pt x="174713" y="42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4993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4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50144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5300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0451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20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20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5607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30758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210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210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59145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107075" y="591200"/>
              <a:ext cx="5775" cy="4367825"/>
            </a:xfrm>
            <a:custGeom>
              <a:avLst/>
              <a:gdLst/>
              <a:ahLst/>
              <a:cxnLst/>
              <a:rect l="l" t="t" r="r" b="b"/>
              <a:pathLst>
                <a:path w="231" h="174713" extrusionOk="0">
                  <a:moveTo>
                    <a:pt x="105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42" y="174713"/>
                    <a:pt x="105" y="174713"/>
                  </a:cubicBezTo>
                  <a:cubicBezTo>
                    <a:pt x="188" y="174713"/>
                    <a:pt x="230" y="174650"/>
                    <a:pt x="230" y="174587"/>
                  </a:cubicBezTo>
                  <a:lnTo>
                    <a:pt x="230" y="126"/>
                  </a:lnTo>
                  <a:cubicBezTo>
                    <a:pt x="230" y="63"/>
                    <a:pt x="18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2004575" y="2419766"/>
            <a:ext cx="51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3"/>
          <p:cNvSpPr txBox="1">
            <a:spLocks noGrp="1"/>
          </p:cNvSpPr>
          <p:nvPr>
            <p:ph type="title" idx="2" hasCustomPrompt="1"/>
          </p:nvPr>
        </p:nvSpPr>
        <p:spPr>
          <a:xfrm>
            <a:off x="3357550" y="946875"/>
            <a:ext cx="19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1265688" y="3362400"/>
            <a:ext cx="6423300" cy="492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0" y="0"/>
            <a:ext cx="4367850" cy="4367825"/>
            <a:chOff x="1622150" y="591200"/>
            <a:chExt cx="4367850" cy="4367825"/>
          </a:xfrm>
        </p:grpSpPr>
        <p:sp>
          <p:nvSpPr>
            <p:cNvPr id="85" name="Google Shape;85;p8"/>
            <p:cNvSpPr/>
            <p:nvPr/>
          </p:nvSpPr>
          <p:spPr>
            <a:xfrm>
              <a:off x="1622150" y="591200"/>
              <a:ext cx="4367850" cy="4367825"/>
            </a:xfrm>
            <a:custGeom>
              <a:avLst/>
              <a:gdLst/>
              <a:ahLst/>
              <a:cxnLst/>
              <a:rect l="l" t="t" r="r" b="b"/>
              <a:pathLst>
                <a:path w="174714" h="174713" extrusionOk="0">
                  <a:moveTo>
                    <a:pt x="174462" y="252"/>
                  </a:moveTo>
                  <a:lnTo>
                    <a:pt x="174462" y="174462"/>
                  </a:lnTo>
                  <a:lnTo>
                    <a:pt x="252" y="174462"/>
                  </a:lnTo>
                  <a:lnTo>
                    <a:pt x="252" y="252"/>
                  </a:lnTo>
                  <a:close/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7" y="174713"/>
                  </a:cubicBezTo>
                  <a:lnTo>
                    <a:pt x="174588" y="174713"/>
                  </a:lnTo>
                  <a:cubicBezTo>
                    <a:pt x="174650" y="174713"/>
                    <a:pt x="174713" y="174650"/>
                    <a:pt x="174713" y="174587"/>
                  </a:cubicBezTo>
                  <a:lnTo>
                    <a:pt x="174713" y="126"/>
                  </a:ln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2107075" y="591200"/>
              <a:ext cx="5775" cy="4367825"/>
            </a:xfrm>
            <a:custGeom>
              <a:avLst/>
              <a:gdLst/>
              <a:ahLst/>
              <a:cxnLst/>
              <a:rect l="l" t="t" r="r" b="b"/>
              <a:pathLst>
                <a:path w="231" h="174713" extrusionOk="0">
                  <a:moveTo>
                    <a:pt x="105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42" y="174713"/>
                    <a:pt x="105" y="174713"/>
                  </a:cubicBezTo>
                  <a:cubicBezTo>
                    <a:pt x="188" y="174713"/>
                    <a:pt x="230" y="174650"/>
                    <a:pt x="230" y="174587"/>
                  </a:cubicBezTo>
                  <a:lnTo>
                    <a:pt x="230" y="126"/>
                  </a:lnTo>
                  <a:cubicBezTo>
                    <a:pt x="230" y="63"/>
                    <a:pt x="18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59145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0758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210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210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5607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40451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20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20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45300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50144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4993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4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622150" y="1076100"/>
              <a:ext cx="4367850" cy="5775"/>
            </a:xfrm>
            <a:custGeom>
              <a:avLst/>
              <a:gdLst/>
              <a:ahLst/>
              <a:cxnLst/>
              <a:rect l="l" t="t" r="r" b="b"/>
              <a:pathLst>
                <a:path w="174714" h="231" extrusionOk="0">
                  <a:moveTo>
                    <a:pt x="127" y="1"/>
                  </a:moveTo>
                  <a:cubicBezTo>
                    <a:pt x="64" y="1"/>
                    <a:pt x="1" y="42"/>
                    <a:pt x="1" y="105"/>
                  </a:cubicBezTo>
                  <a:cubicBezTo>
                    <a:pt x="1" y="189"/>
                    <a:pt x="64" y="231"/>
                    <a:pt x="127" y="231"/>
                  </a:cubicBezTo>
                  <a:lnTo>
                    <a:pt x="174588" y="231"/>
                  </a:lnTo>
                  <a:cubicBezTo>
                    <a:pt x="174650" y="231"/>
                    <a:pt x="174713" y="189"/>
                    <a:pt x="174713" y="105"/>
                  </a:cubicBezTo>
                  <a:cubicBezTo>
                    <a:pt x="174713" y="42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1622150" y="15604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4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64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622150" y="2044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20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209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622150" y="25297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622150" y="3007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3"/>
                    <a:pt x="1" y="126"/>
                  </a:cubicBezTo>
                  <a:cubicBezTo>
                    <a:pt x="1" y="210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210"/>
                    <a:pt x="174713" y="126"/>
                  </a:cubicBezTo>
                  <a:cubicBezTo>
                    <a:pt x="174713" y="6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1622150" y="34990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43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4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622150" y="39834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8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8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622150" y="44683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42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715100" y="1371600"/>
            <a:ext cx="4952400" cy="24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1"/>
          <p:cNvGrpSpPr/>
          <p:nvPr/>
        </p:nvGrpSpPr>
        <p:grpSpPr>
          <a:xfrm>
            <a:off x="0" y="0"/>
            <a:ext cx="4367850" cy="4367825"/>
            <a:chOff x="1622150" y="591200"/>
            <a:chExt cx="4367850" cy="4367825"/>
          </a:xfrm>
        </p:grpSpPr>
        <p:sp>
          <p:nvSpPr>
            <p:cNvPr id="128" name="Google Shape;128;p11"/>
            <p:cNvSpPr/>
            <p:nvPr/>
          </p:nvSpPr>
          <p:spPr>
            <a:xfrm>
              <a:off x="1622150" y="591200"/>
              <a:ext cx="4367850" cy="4367825"/>
            </a:xfrm>
            <a:custGeom>
              <a:avLst/>
              <a:gdLst/>
              <a:ahLst/>
              <a:cxnLst/>
              <a:rect l="l" t="t" r="r" b="b"/>
              <a:pathLst>
                <a:path w="174714" h="174713" extrusionOk="0">
                  <a:moveTo>
                    <a:pt x="174462" y="252"/>
                  </a:moveTo>
                  <a:lnTo>
                    <a:pt x="174462" y="174462"/>
                  </a:lnTo>
                  <a:lnTo>
                    <a:pt x="252" y="174462"/>
                  </a:lnTo>
                  <a:lnTo>
                    <a:pt x="252" y="252"/>
                  </a:lnTo>
                  <a:close/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7" y="174713"/>
                  </a:cubicBezTo>
                  <a:lnTo>
                    <a:pt x="174588" y="174713"/>
                  </a:lnTo>
                  <a:cubicBezTo>
                    <a:pt x="174650" y="174713"/>
                    <a:pt x="174713" y="174650"/>
                    <a:pt x="174713" y="174587"/>
                  </a:cubicBezTo>
                  <a:lnTo>
                    <a:pt x="174713" y="126"/>
                  </a:ln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1622150" y="44683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42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622150" y="39834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8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8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1622150" y="34990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43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4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1622150" y="3007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3"/>
                    <a:pt x="1" y="126"/>
                  </a:cubicBezTo>
                  <a:cubicBezTo>
                    <a:pt x="1" y="210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210"/>
                    <a:pt x="174713" y="126"/>
                  </a:cubicBezTo>
                  <a:cubicBezTo>
                    <a:pt x="174713" y="6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1622150" y="25297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1622150" y="2044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20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209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622150" y="15604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4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64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1622150" y="1076100"/>
              <a:ext cx="4367850" cy="5775"/>
            </a:xfrm>
            <a:custGeom>
              <a:avLst/>
              <a:gdLst/>
              <a:ahLst/>
              <a:cxnLst/>
              <a:rect l="l" t="t" r="r" b="b"/>
              <a:pathLst>
                <a:path w="174714" h="231" extrusionOk="0">
                  <a:moveTo>
                    <a:pt x="127" y="1"/>
                  </a:moveTo>
                  <a:cubicBezTo>
                    <a:pt x="64" y="1"/>
                    <a:pt x="1" y="42"/>
                    <a:pt x="1" y="105"/>
                  </a:cubicBezTo>
                  <a:cubicBezTo>
                    <a:pt x="1" y="189"/>
                    <a:pt x="64" y="231"/>
                    <a:pt x="127" y="231"/>
                  </a:cubicBezTo>
                  <a:lnTo>
                    <a:pt x="174588" y="231"/>
                  </a:lnTo>
                  <a:cubicBezTo>
                    <a:pt x="174650" y="231"/>
                    <a:pt x="174713" y="189"/>
                    <a:pt x="174713" y="105"/>
                  </a:cubicBezTo>
                  <a:cubicBezTo>
                    <a:pt x="174713" y="42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54993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4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50144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45300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40451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20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20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35607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30758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210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210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259145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2107075" y="591200"/>
              <a:ext cx="5775" cy="4367825"/>
            </a:xfrm>
            <a:custGeom>
              <a:avLst/>
              <a:gdLst/>
              <a:ahLst/>
              <a:cxnLst/>
              <a:rect l="l" t="t" r="r" b="b"/>
              <a:pathLst>
                <a:path w="231" h="174713" extrusionOk="0">
                  <a:moveTo>
                    <a:pt x="105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42" y="174713"/>
                    <a:pt x="105" y="174713"/>
                  </a:cubicBezTo>
                  <a:cubicBezTo>
                    <a:pt x="188" y="174713"/>
                    <a:pt x="230" y="174650"/>
                    <a:pt x="230" y="174587"/>
                  </a:cubicBezTo>
                  <a:lnTo>
                    <a:pt x="230" y="126"/>
                  </a:lnTo>
                  <a:cubicBezTo>
                    <a:pt x="230" y="63"/>
                    <a:pt x="18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1866900" y="3219450"/>
            <a:ext cx="5410200" cy="563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1_2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title" idx="2"/>
          </p:nvPr>
        </p:nvSpPr>
        <p:spPr>
          <a:xfrm>
            <a:off x="720000" y="1742775"/>
            <a:ext cx="233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5"/>
          <p:cNvSpPr txBox="1">
            <a:spLocks noGrp="1"/>
          </p:cNvSpPr>
          <p:nvPr>
            <p:ph type="title" idx="3" hasCustomPrompt="1"/>
          </p:nvPr>
        </p:nvSpPr>
        <p:spPr>
          <a:xfrm>
            <a:off x="125055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5"/>
          <p:cNvSpPr txBox="1">
            <a:spLocks noGrp="1"/>
          </p:cNvSpPr>
          <p:nvPr>
            <p:ph type="title" idx="4"/>
          </p:nvPr>
        </p:nvSpPr>
        <p:spPr>
          <a:xfrm>
            <a:off x="3403800" y="1742775"/>
            <a:ext cx="233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5"/>
          <p:cNvSpPr txBox="1">
            <a:spLocks noGrp="1"/>
          </p:cNvSpPr>
          <p:nvPr>
            <p:ph type="title" idx="5" hasCustomPrompt="1"/>
          </p:nvPr>
        </p:nvSpPr>
        <p:spPr>
          <a:xfrm>
            <a:off x="393435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5"/>
          <p:cNvSpPr txBox="1">
            <a:spLocks noGrp="1"/>
          </p:cNvSpPr>
          <p:nvPr>
            <p:ph type="title" idx="6"/>
          </p:nvPr>
        </p:nvSpPr>
        <p:spPr>
          <a:xfrm>
            <a:off x="6087600" y="1742775"/>
            <a:ext cx="233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9" name="Google Shape;189;p15"/>
          <p:cNvSpPr txBox="1">
            <a:spLocks noGrp="1"/>
          </p:cNvSpPr>
          <p:nvPr>
            <p:ph type="title" idx="7" hasCustomPrompt="1"/>
          </p:nvPr>
        </p:nvSpPr>
        <p:spPr>
          <a:xfrm>
            <a:off x="6618150" y="11496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5"/>
          <p:cNvSpPr txBox="1">
            <a:spLocks noGrp="1"/>
          </p:cNvSpPr>
          <p:nvPr>
            <p:ph type="title" idx="8"/>
          </p:nvPr>
        </p:nvSpPr>
        <p:spPr>
          <a:xfrm>
            <a:off x="2061900" y="3532175"/>
            <a:ext cx="233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 idx="9" hasCustomPrompt="1"/>
          </p:nvPr>
        </p:nvSpPr>
        <p:spPr>
          <a:xfrm>
            <a:off x="259245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5"/>
          <p:cNvSpPr txBox="1">
            <a:spLocks noGrp="1"/>
          </p:cNvSpPr>
          <p:nvPr>
            <p:ph type="subTitle" idx="1"/>
          </p:nvPr>
        </p:nvSpPr>
        <p:spPr>
          <a:xfrm>
            <a:off x="20619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5"/>
          <p:cNvSpPr txBox="1">
            <a:spLocks noGrp="1"/>
          </p:cNvSpPr>
          <p:nvPr>
            <p:ph type="title" idx="13"/>
          </p:nvPr>
        </p:nvSpPr>
        <p:spPr>
          <a:xfrm>
            <a:off x="4745700" y="3532175"/>
            <a:ext cx="233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15"/>
          <p:cNvSpPr txBox="1">
            <a:spLocks noGrp="1"/>
          </p:cNvSpPr>
          <p:nvPr>
            <p:ph type="title" idx="14" hasCustomPrompt="1"/>
          </p:nvPr>
        </p:nvSpPr>
        <p:spPr>
          <a:xfrm>
            <a:off x="5276250" y="2939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15"/>
          </p:nvPr>
        </p:nvSpPr>
        <p:spPr>
          <a:xfrm>
            <a:off x="4745700" y="41187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16"/>
          </p:nvPr>
        </p:nvSpPr>
        <p:spPr>
          <a:xfrm>
            <a:off x="6087600" y="23258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subTitle" idx="17"/>
          </p:nvPr>
        </p:nvSpPr>
        <p:spPr>
          <a:xfrm>
            <a:off x="3403800" y="23258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8"/>
          </p:nvPr>
        </p:nvSpPr>
        <p:spPr>
          <a:xfrm>
            <a:off x="720000" y="232581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17"/>
          <p:cNvGrpSpPr/>
          <p:nvPr/>
        </p:nvGrpSpPr>
        <p:grpSpPr>
          <a:xfrm>
            <a:off x="4776150" y="0"/>
            <a:ext cx="4367850" cy="4367825"/>
            <a:chOff x="1622150" y="591200"/>
            <a:chExt cx="4367850" cy="4367825"/>
          </a:xfrm>
        </p:grpSpPr>
        <p:sp>
          <p:nvSpPr>
            <p:cNvPr id="222" name="Google Shape;222;p17"/>
            <p:cNvSpPr/>
            <p:nvPr/>
          </p:nvSpPr>
          <p:spPr>
            <a:xfrm>
              <a:off x="1622150" y="591200"/>
              <a:ext cx="4367850" cy="4367825"/>
            </a:xfrm>
            <a:custGeom>
              <a:avLst/>
              <a:gdLst/>
              <a:ahLst/>
              <a:cxnLst/>
              <a:rect l="l" t="t" r="r" b="b"/>
              <a:pathLst>
                <a:path w="174714" h="174713" extrusionOk="0">
                  <a:moveTo>
                    <a:pt x="174462" y="252"/>
                  </a:moveTo>
                  <a:lnTo>
                    <a:pt x="174462" y="174462"/>
                  </a:lnTo>
                  <a:lnTo>
                    <a:pt x="252" y="174462"/>
                  </a:lnTo>
                  <a:lnTo>
                    <a:pt x="252" y="252"/>
                  </a:lnTo>
                  <a:close/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7" y="174713"/>
                  </a:cubicBezTo>
                  <a:lnTo>
                    <a:pt x="174588" y="174713"/>
                  </a:lnTo>
                  <a:cubicBezTo>
                    <a:pt x="174650" y="174713"/>
                    <a:pt x="174713" y="174650"/>
                    <a:pt x="174713" y="174587"/>
                  </a:cubicBezTo>
                  <a:lnTo>
                    <a:pt x="174713" y="126"/>
                  </a:ln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622150" y="44683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42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622150" y="39834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8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8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1622150" y="34990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43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4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1622150" y="3007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3"/>
                    <a:pt x="1" y="126"/>
                  </a:cubicBezTo>
                  <a:cubicBezTo>
                    <a:pt x="1" y="210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210"/>
                    <a:pt x="174713" y="126"/>
                  </a:cubicBezTo>
                  <a:cubicBezTo>
                    <a:pt x="174713" y="6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622150" y="25297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622150" y="2044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20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209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622150" y="15604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4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64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622150" y="1076100"/>
              <a:ext cx="4367850" cy="5775"/>
            </a:xfrm>
            <a:custGeom>
              <a:avLst/>
              <a:gdLst/>
              <a:ahLst/>
              <a:cxnLst/>
              <a:rect l="l" t="t" r="r" b="b"/>
              <a:pathLst>
                <a:path w="174714" h="231" extrusionOk="0">
                  <a:moveTo>
                    <a:pt x="127" y="1"/>
                  </a:moveTo>
                  <a:cubicBezTo>
                    <a:pt x="64" y="1"/>
                    <a:pt x="1" y="42"/>
                    <a:pt x="1" y="105"/>
                  </a:cubicBezTo>
                  <a:cubicBezTo>
                    <a:pt x="1" y="189"/>
                    <a:pt x="64" y="231"/>
                    <a:pt x="127" y="231"/>
                  </a:cubicBezTo>
                  <a:lnTo>
                    <a:pt x="174588" y="231"/>
                  </a:lnTo>
                  <a:cubicBezTo>
                    <a:pt x="174650" y="231"/>
                    <a:pt x="174713" y="189"/>
                    <a:pt x="174713" y="105"/>
                  </a:cubicBezTo>
                  <a:cubicBezTo>
                    <a:pt x="174713" y="42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54993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4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50144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45300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40451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20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20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35607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30758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210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210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259145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2107075" y="591200"/>
              <a:ext cx="5775" cy="4367825"/>
            </a:xfrm>
            <a:custGeom>
              <a:avLst/>
              <a:gdLst/>
              <a:ahLst/>
              <a:cxnLst/>
              <a:rect l="l" t="t" r="r" b="b"/>
              <a:pathLst>
                <a:path w="231" h="174713" extrusionOk="0">
                  <a:moveTo>
                    <a:pt x="105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42" y="174713"/>
                    <a:pt x="105" y="174713"/>
                  </a:cubicBezTo>
                  <a:cubicBezTo>
                    <a:pt x="188" y="174713"/>
                    <a:pt x="230" y="174650"/>
                    <a:pt x="230" y="174587"/>
                  </a:cubicBezTo>
                  <a:lnTo>
                    <a:pt x="230" y="126"/>
                  </a:lnTo>
                  <a:cubicBezTo>
                    <a:pt x="230" y="63"/>
                    <a:pt x="18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17"/>
          <p:cNvSpPr txBox="1">
            <a:spLocks noGrp="1"/>
          </p:cNvSpPr>
          <p:nvPr>
            <p:ph type="title"/>
          </p:nvPr>
        </p:nvSpPr>
        <p:spPr>
          <a:xfrm>
            <a:off x="1265700" y="2555841"/>
            <a:ext cx="51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title" idx="2" hasCustomPrompt="1"/>
          </p:nvPr>
        </p:nvSpPr>
        <p:spPr>
          <a:xfrm>
            <a:off x="1265700" y="1014750"/>
            <a:ext cx="2370600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1" name="Google Shape;241;p17"/>
          <p:cNvSpPr txBox="1">
            <a:spLocks noGrp="1"/>
          </p:cNvSpPr>
          <p:nvPr>
            <p:ph type="subTitle" idx="1"/>
          </p:nvPr>
        </p:nvSpPr>
        <p:spPr>
          <a:xfrm>
            <a:off x="1265697" y="3498475"/>
            <a:ext cx="4827600" cy="492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SECTION_HEADER_1_1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8"/>
          <p:cNvGrpSpPr/>
          <p:nvPr/>
        </p:nvGrpSpPr>
        <p:grpSpPr>
          <a:xfrm>
            <a:off x="0" y="0"/>
            <a:ext cx="4367850" cy="4367825"/>
            <a:chOff x="1622150" y="591200"/>
            <a:chExt cx="4367850" cy="4367825"/>
          </a:xfrm>
        </p:grpSpPr>
        <p:sp>
          <p:nvSpPr>
            <p:cNvPr id="244" name="Google Shape;244;p18"/>
            <p:cNvSpPr/>
            <p:nvPr/>
          </p:nvSpPr>
          <p:spPr>
            <a:xfrm>
              <a:off x="1622150" y="591200"/>
              <a:ext cx="4367850" cy="4367825"/>
            </a:xfrm>
            <a:custGeom>
              <a:avLst/>
              <a:gdLst/>
              <a:ahLst/>
              <a:cxnLst/>
              <a:rect l="l" t="t" r="r" b="b"/>
              <a:pathLst>
                <a:path w="174714" h="174713" extrusionOk="0">
                  <a:moveTo>
                    <a:pt x="174462" y="252"/>
                  </a:moveTo>
                  <a:lnTo>
                    <a:pt x="174462" y="174462"/>
                  </a:lnTo>
                  <a:lnTo>
                    <a:pt x="252" y="174462"/>
                  </a:lnTo>
                  <a:lnTo>
                    <a:pt x="252" y="252"/>
                  </a:lnTo>
                  <a:close/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7" y="174713"/>
                  </a:cubicBezTo>
                  <a:lnTo>
                    <a:pt x="174588" y="174713"/>
                  </a:lnTo>
                  <a:cubicBezTo>
                    <a:pt x="174650" y="174713"/>
                    <a:pt x="174713" y="174650"/>
                    <a:pt x="174713" y="174587"/>
                  </a:cubicBezTo>
                  <a:lnTo>
                    <a:pt x="174713" y="126"/>
                  </a:ln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622150" y="44683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42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622150" y="39834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8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8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622150" y="3499050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43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4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1622150" y="3007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3"/>
                    <a:pt x="1" y="126"/>
                  </a:cubicBezTo>
                  <a:cubicBezTo>
                    <a:pt x="1" y="210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210"/>
                    <a:pt x="174713" y="126"/>
                  </a:cubicBezTo>
                  <a:cubicBezTo>
                    <a:pt x="174713" y="63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622150" y="25297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18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189"/>
                    <a:pt x="174713" y="126"/>
                  </a:cubicBezTo>
                  <a:cubicBezTo>
                    <a:pt x="174713" y="42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1622150" y="20448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0"/>
                  </a:moveTo>
                  <a:cubicBezTo>
                    <a:pt x="64" y="0"/>
                    <a:pt x="1" y="63"/>
                    <a:pt x="1" y="126"/>
                  </a:cubicBezTo>
                  <a:cubicBezTo>
                    <a:pt x="1" y="209"/>
                    <a:pt x="64" y="251"/>
                    <a:pt x="127" y="251"/>
                  </a:cubicBezTo>
                  <a:lnTo>
                    <a:pt x="174588" y="251"/>
                  </a:lnTo>
                  <a:cubicBezTo>
                    <a:pt x="174650" y="251"/>
                    <a:pt x="174713" y="209"/>
                    <a:pt x="174713" y="126"/>
                  </a:cubicBezTo>
                  <a:cubicBezTo>
                    <a:pt x="174713" y="63"/>
                    <a:pt x="174650" y="0"/>
                    <a:pt x="17458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1622150" y="1560475"/>
              <a:ext cx="4367850" cy="6300"/>
            </a:xfrm>
            <a:custGeom>
              <a:avLst/>
              <a:gdLst/>
              <a:ahLst/>
              <a:cxnLst/>
              <a:rect l="l" t="t" r="r" b="b"/>
              <a:pathLst>
                <a:path w="174714" h="252" extrusionOk="0">
                  <a:moveTo>
                    <a:pt x="127" y="1"/>
                  </a:moveTo>
                  <a:cubicBezTo>
                    <a:pt x="64" y="1"/>
                    <a:pt x="1" y="64"/>
                    <a:pt x="1" y="126"/>
                  </a:cubicBezTo>
                  <a:cubicBezTo>
                    <a:pt x="1" y="189"/>
                    <a:pt x="64" y="252"/>
                    <a:pt x="127" y="252"/>
                  </a:cubicBezTo>
                  <a:lnTo>
                    <a:pt x="174588" y="252"/>
                  </a:lnTo>
                  <a:cubicBezTo>
                    <a:pt x="174650" y="252"/>
                    <a:pt x="174713" y="189"/>
                    <a:pt x="174713" y="126"/>
                  </a:cubicBezTo>
                  <a:cubicBezTo>
                    <a:pt x="174713" y="64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1622150" y="1076100"/>
              <a:ext cx="4367850" cy="5775"/>
            </a:xfrm>
            <a:custGeom>
              <a:avLst/>
              <a:gdLst/>
              <a:ahLst/>
              <a:cxnLst/>
              <a:rect l="l" t="t" r="r" b="b"/>
              <a:pathLst>
                <a:path w="174714" h="231" extrusionOk="0">
                  <a:moveTo>
                    <a:pt x="127" y="1"/>
                  </a:moveTo>
                  <a:cubicBezTo>
                    <a:pt x="64" y="1"/>
                    <a:pt x="1" y="42"/>
                    <a:pt x="1" y="105"/>
                  </a:cubicBezTo>
                  <a:cubicBezTo>
                    <a:pt x="1" y="189"/>
                    <a:pt x="64" y="231"/>
                    <a:pt x="127" y="231"/>
                  </a:cubicBezTo>
                  <a:lnTo>
                    <a:pt x="174588" y="231"/>
                  </a:lnTo>
                  <a:cubicBezTo>
                    <a:pt x="174650" y="231"/>
                    <a:pt x="174713" y="189"/>
                    <a:pt x="174713" y="105"/>
                  </a:cubicBezTo>
                  <a:cubicBezTo>
                    <a:pt x="174713" y="42"/>
                    <a:pt x="174650" y="1"/>
                    <a:pt x="17458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54993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4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501440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45300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40451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209" y="174713"/>
                    <a:pt x="251" y="174650"/>
                    <a:pt x="251" y="174587"/>
                  </a:cubicBezTo>
                  <a:lnTo>
                    <a:pt x="251" y="126"/>
                  </a:lnTo>
                  <a:cubicBezTo>
                    <a:pt x="251" y="63"/>
                    <a:pt x="20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35607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4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4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3075825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1" y="63"/>
                    <a:pt x="1" y="126"/>
                  </a:cubicBezTo>
                  <a:lnTo>
                    <a:pt x="1" y="174587"/>
                  </a:lnTo>
                  <a:cubicBezTo>
                    <a:pt x="1" y="174650"/>
                    <a:pt x="63" y="174713"/>
                    <a:pt x="126" y="174713"/>
                  </a:cubicBezTo>
                  <a:cubicBezTo>
                    <a:pt x="210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210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591450" y="591200"/>
              <a:ext cx="6300" cy="4367825"/>
            </a:xfrm>
            <a:custGeom>
              <a:avLst/>
              <a:gdLst/>
              <a:ahLst/>
              <a:cxnLst/>
              <a:rect l="l" t="t" r="r" b="b"/>
              <a:pathLst>
                <a:path w="252" h="174713" extrusionOk="0">
                  <a:moveTo>
                    <a:pt x="126" y="0"/>
                  </a:moveTo>
                  <a:cubicBezTo>
                    <a:pt x="63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63" y="174713"/>
                    <a:pt x="126" y="174713"/>
                  </a:cubicBezTo>
                  <a:cubicBezTo>
                    <a:pt x="189" y="174713"/>
                    <a:pt x="252" y="174650"/>
                    <a:pt x="252" y="174587"/>
                  </a:cubicBezTo>
                  <a:lnTo>
                    <a:pt x="252" y="126"/>
                  </a:lnTo>
                  <a:cubicBezTo>
                    <a:pt x="252" y="63"/>
                    <a:pt x="189" y="0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107075" y="591200"/>
              <a:ext cx="5775" cy="4367825"/>
            </a:xfrm>
            <a:custGeom>
              <a:avLst/>
              <a:gdLst/>
              <a:ahLst/>
              <a:cxnLst/>
              <a:rect l="l" t="t" r="r" b="b"/>
              <a:pathLst>
                <a:path w="231" h="174713" extrusionOk="0">
                  <a:moveTo>
                    <a:pt x="105" y="0"/>
                  </a:moveTo>
                  <a:cubicBezTo>
                    <a:pt x="42" y="0"/>
                    <a:pt x="0" y="63"/>
                    <a:pt x="0" y="126"/>
                  </a:cubicBezTo>
                  <a:lnTo>
                    <a:pt x="0" y="174587"/>
                  </a:lnTo>
                  <a:cubicBezTo>
                    <a:pt x="0" y="174650"/>
                    <a:pt x="42" y="174713"/>
                    <a:pt x="105" y="174713"/>
                  </a:cubicBezTo>
                  <a:cubicBezTo>
                    <a:pt x="188" y="174713"/>
                    <a:pt x="230" y="174650"/>
                    <a:pt x="230" y="174587"/>
                  </a:cubicBezTo>
                  <a:lnTo>
                    <a:pt x="230" y="126"/>
                  </a:lnTo>
                  <a:cubicBezTo>
                    <a:pt x="230" y="63"/>
                    <a:pt x="188" y="0"/>
                    <a:pt x="10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" name="Google Shape;261;p18"/>
          <p:cNvSpPr txBox="1">
            <a:spLocks noGrp="1"/>
          </p:cNvSpPr>
          <p:nvPr>
            <p:ph type="title"/>
          </p:nvPr>
        </p:nvSpPr>
        <p:spPr>
          <a:xfrm>
            <a:off x="4697375" y="2555850"/>
            <a:ext cx="405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title" idx="2" hasCustomPrompt="1"/>
          </p:nvPr>
        </p:nvSpPr>
        <p:spPr>
          <a:xfrm>
            <a:off x="4697375" y="1014750"/>
            <a:ext cx="2370600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6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3" name="Google Shape;263;p18"/>
          <p:cNvSpPr txBox="1">
            <a:spLocks noGrp="1"/>
          </p:cNvSpPr>
          <p:nvPr>
            <p:ph type="subTitle" idx="1"/>
          </p:nvPr>
        </p:nvSpPr>
        <p:spPr>
          <a:xfrm>
            <a:off x="4697374" y="3498475"/>
            <a:ext cx="3723000" cy="492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 Medium"/>
              <a:buNone/>
              <a:defRPr sz="35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 Medium"/>
              <a:buNone/>
              <a:defRPr sz="35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 Medium"/>
              <a:buNone/>
              <a:defRPr sz="35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 Medium"/>
              <a:buNone/>
              <a:defRPr sz="35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 Medium"/>
              <a:buNone/>
              <a:defRPr sz="35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 Medium"/>
              <a:buNone/>
              <a:defRPr sz="35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 Medium"/>
              <a:buNone/>
              <a:defRPr sz="35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 Medium"/>
              <a:buNone/>
              <a:defRPr sz="35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 Medium"/>
              <a:buNone/>
              <a:defRPr sz="3500">
                <a:solidFill>
                  <a:schemeClr val="dk1"/>
                </a:solidFill>
                <a:latin typeface="Josefin Sans Medium"/>
                <a:ea typeface="Josefin Sans Medium"/>
                <a:cs typeface="Josefin Sans Medium"/>
                <a:sym typeface="Josefin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7" r:id="rId5"/>
    <p:sldLayoutId id="2147483658" r:id="rId6"/>
    <p:sldLayoutId id="2147483661" r:id="rId7"/>
    <p:sldLayoutId id="2147483663" r:id="rId8"/>
    <p:sldLayoutId id="2147483664" r:id="rId9"/>
    <p:sldLayoutId id="2147483677" r:id="rId10"/>
    <p:sldLayoutId id="2147483683" r:id="rId11"/>
    <p:sldLayoutId id="2147483688" r:id="rId1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7"/>
          <p:cNvSpPr/>
          <p:nvPr/>
        </p:nvSpPr>
        <p:spPr>
          <a:xfrm>
            <a:off x="3191577" y="3219375"/>
            <a:ext cx="5088000" cy="4863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47"/>
          <p:cNvSpPr/>
          <p:nvPr/>
        </p:nvSpPr>
        <p:spPr>
          <a:xfrm>
            <a:off x="3114262" y="3151850"/>
            <a:ext cx="5088000" cy="486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7"/>
          <p:cNvSpPr txBox="1">
            <a:spLocks noGrp="1"/>
          </p:cNvSpPr>
          <p:nvPr>
            <p:ph type="subTitle" idx="1"/>
          </p:nvPr>
        </p:nvSpPr>
        <p:spPr>
          <a:xfrm>
            <a:off x="3061400" y="3066975"/>
            <a:ext cx="5088000" cy="4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Изготвил: Мариета Стойчева</a:t>
            </a:r>
            <a:endParaRPr dirty="0"/>
          </a:p>
        </p:txBody>
      </p:sp>
      <p:grpSp>
        <p:nvGrpSpPr>
          <p:cNvPr id="540" name="Google Shape;540;p47"/>
          <p:cNvGrpSpPr/>
          <p:nvPr/>
        </p:nvGrpSpPr>
        <p:grpSpPr>
          <a:xfrm>
            <a:off x="677675" y="2297326"/>
            <a:ext cx="2259000" cy="2311174"/>
            <a:chOff x="677675" y="2297326"/>
            <a:chExt cx="2259000" cy="2311174"/>
          </a:xfrm>
        </p:grpSpPr>
        <p:sp>
          <p:nvSpPr>
            <p:cNvPr id="541" name="Google Shape;541;p47"/>
            <p:cNvSpPr/>
            <p:nvPr/>
          </p:nvSpPr>
          <p:spPr>
            <a:xfrm>
              <a:off x="677675" y="4313000"/>
              <a:ext cx="2259000" cy="295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" name="Google Shape;542;p47"/>
            <p:cNvGrpSpPr/>
            <p:nvPr/>
          </p:nvGrpSpPr>
          <p:grpSpPr>
            <a:xfrm>
              <a:off x="818176" y="2297326"/>
              <a:ext cx="940845" cy="2195352"/>
              <a:chOff x="826875" y="1024025"/>
              <a:chExt cx="652775" cy="1523175"/>
            </a:xfrm>
          </p:grpSpPr>
          <p:sp>
            <p:nvSpPr>
              <p:cNvPr id="543" name="Google Shape;543;p47"/>
              <p:cNvSpPr/>
              <p:nvPr/>
            </p:nvSpPr>
            <p:spPr>
              <a:xfrm>
                <a:off x="1051900" y="1027550"/>
                <a:ext cx="217325" cy="40522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6209" extrusionOk="0">
                    <a:moveTo>
                      <a:pt x="7668" y="0"/>
                    </a:moveTo>
                    <a:cubicBezTo>
                      <a:pt x="7418" y="0"/>
                      <a:pt x="7162" y="94"/>
                      <a:pt x="6954" y="302"/>
                    </a:cubicBezTo>
                    <a:lnTo>
                      <a:pt x="298" y="6957"/>
                    </a:lnTo>
                    <a:cubicBezTo>
                      <a:pt x="108" y="7148"/>
                      <a:pt x="1" y="7410"/>
                      <a:pt x="1" y="7684"/>
                    </a:cubicBezTo>
                    <a:lnTo>
                      <a:pt x="1" y="16208"/>
                    </a:lnTo>
                    <a:lnTo>
                      <a:pt x="8692" y="16208"/>
                    </a:lnTo>
                    <a:lnTo>
                      <a:pt x="8692" y="1028"/>
                    </a:lnTo>
                    <a:cubicBezTo>
                      <a:pt x="8692" y="408"/>
                      <a:pt x="8191" y="0"/>
                      <a:pt x="76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7"/>
              <p:cNvSpPr/>
              <p:nvPr/>
            </p:nvSpPr>
            <p:spPr>
              <a:xfrm>
                <a:off x="1048325" y="1024025"/>
                <a:ext cx="224475" cy="412325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6493" extrusionOk="0">
                    <a:moveTo>
                      <a:pt x="7817" y="283"/>
                    </a:moveTo>
                    <a:cubicBezTo>
                      <a:pt x="7931" y="283"/>
                      <a:pt x="8047" y="304"/>
                      <a:pt x="8157" y="347"/>
                    </a:cubicBezTo>
                    <a:cubicBezTo>
                      <a:pt x="8490" y="490"/>
                      <a:pt x="8704" y="800"/>
                      <a:pt x="8704" y="1169"/>
                    </a:cubicBezTo>
                    <a:lnTo>
                      <a:pt x="8704" y="16218"/>
                    </a:lnTo>
                    <a:lnTo>
                      <a:pt x="275" y="16218"/>
                    </a:lnTo>
                    <a:lnTo>
                      <a:pt x="275" y="7825"/>
                    </a:lnTo>
                    <a:cubicBezTo>
                      <a:pt x="275" y="7586"/>
                      <a:pt x="370" y="7360"/>
                      <a:pt x="537" y="7193"/>
                    </a:cubicBezTo>
                    <a:lnTo>
                      <a:pt x="7192" y="538"/>
                    </a:lnTo>
                    <a:cubicBezTo>
                      <a:pt x="7360" y="370"/>
                      <a:pt x="7586" y="283"/>
                      <a:pt x="7817" y="283"/>
                    </a:cubicBezTo>
                    <a:close/>
                    <a:moveTo>
                      <a:pt x="7800" y="1"/>
                    </a:moveTo>
                    <a:cubicBezTo>
                      <a:pt x="7503" y="1"/>
                      <a:pt x="7222" y="120"/>
                      <a:pt x="7002" y="347"/>
                    </a:cubicBezTo>
                    <a:lnTo>
                      <a:pt x="346" y="7003"/>
                    </a:lnTo>
                    <a:cubicBezTo>
                      <a:pt x="120" y="7217"/>
                      <a:pt x="1" y="7515"/>
                      <a:pt x="1" y="7825"/>
                    </a:cubicBezTo>
                    <a:lnTo>
                      <a:pt x="1" y="16349"/>
                    </a:lnTo>
                    <a:cubicBezTo>
                      <a:pt x="1" y="16433"/>
                      <a:pt x="60" y="16492"/>
                      <a:pt x="144" y="16492"/>
                    </a:cubicBezTo>
                    <a:lnTo>
                      <a:pt x="8835" y="16492"/>
                    </a:lnTo>
                    <a:cubicBezTo>
                      <a:pt x="8919" y="16492"/>
                      <a:pt x="8978" y="16433"/>
                      <a:pt x="8978" y="16349"/>
                    </a:cubicBezTo>
                    <a:lnTo>
                      <a:pt x="8978" y="1169"/>
                    </a:lnTo>
                    <a:cubicBezTo>
                      <a:pt x="8978" y="693"/>
                      <a:pt x="8704" y="276"/>
                      <a:pt x="8264" y="97"/>
                    </a:cubicBezTo>
                    <a:cubicBezTo>
                      <a:pt x="8110" y="32"/>
                      <a:pt x="7953" y="1"/>
                      <a:pt x="78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7"/>
              <p:cNvSpPr/>
              <p:nvPr/>
            </p:nvSpPr>
            <p:spPr>
              <a:xfrm>
                <a:off x="1069175" y="1288375"/>
                <a:ext cx="7150" cy="14440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5776" extrusionOk="0">
                    <a:moveTo>
                      <a:pt x="0" y="1"/>
                    </a:moveTo>
                    <a:lnTo>
                      <a:pt x="0" y="5775"/>
                    </a:lnTo>
                    <a:lnTo>
                      <a:pt x="286" y="5775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7"/>
              <p:cNvSpPr/>
              <p:nvPr/>
            </p:nvSpPr>
            <p:spPr>
              <a:xfrm>
                <a:off x="1051900" y="1407150"/>
                <a:ext cx="217325" cy="25625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1025" extrusionOk="0">
                    <a:moveTo>
                      <a:pt x="1" y="0"/>
                    </a:moveTo>
                    <a:lnTo>
                      <a:pt x="1" y="1024"/>
                    </a:lnTo>
                    <a:lnTo>
                      <a:pt x="8692" y="1024"/>
                    </a:lnTo>
                    <a:lnTo>
                      <a:pt x="86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7"/>
              <p:cNvSpPr/>
              <p:nvPr/>
            </p:nvSpPr>
            <p:spPr>
              <a:xfrm>
                <a:off x="1014400" y="1427250"/>
                <a:ext cx="286975" cy="460350"/>
              </a:xfrm>
              <a:custGeom>
                <a:avLst/>
                <a:gdLst/>
                <a:ahLst/>
                <a:cxnLst/>
                <a:rect l="l" t="t" r="r" b="b"/>
                <a:pathLst>
                  <a:path w="11479" h="18414" extrusionOk="0">
                    <a:moveTo>
                      <a:pt x="5739" y="0"/>
                    </a:moveTo>
                    <a:cubicBezTo>
                      <a:pt x="4001" y="0"/>
                      <a:pt x="2263" y="280"/>
                      <a:pt x="1" y="839"/>
                    </a:cubicBezTo>
                    <a:cubicBezTo>
                      <a:pt x="1" y="7864"/>
                      <a:pt x="1" y="11376"/>
                      <a:pt x="1" y="18413"/>
                    </a:cubicBezTo>
                    <a:cubicBezTo>
                      <a:pt x="2298" y="18407"/>
                      <a:pt x="4022" y="18404"/>
                      <a:pt x="5744" y="18404"/>
                    </a:cubicBezTo>
                    <a:cubicBezTo>
                      <a:pt x="7466" y="18404"/>
                      <a:pt x="9186" y="18407"/>
                      <a:pt x="11478" y="18413"/>
                    </a:cubicBezTo>
                    <a:cubicBezTo>
                      <a:pt x="11478" y="11388"/>
                      <a:pt x="11478" y="7864"/>
                      <a:pt x="11478" y="839"/>
                    </a:cubicBezTo>
                    <a:cubicBezTo>
                      <a:pt x="9216" y="280"/>
                      <a:pt x="7478" y="0"/>
                      <a:pt x="5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7"/>
              <p:cNvSpPr/>
              <p:nvPr/>
            </p:nvSpPr>
            <p:spPr>
              <a:xfrm>
                <a:off x="1010825" y="1423750"/>
                <a:ext cx="294100" cy="467400"/>
              </a:xfrm>
              <a:custGeom>
                <a:avLst/>
                <a:gdLst/>
                <a:ahLst/>
                <a:cxnLst/>
                <a:rect l="l" t="t" r="r" b="b"/>
                <a:pathLst>
                  <a:path w="11764" h="18696" extrusionOk="0">
                    <a:moveTo>
                      <a:pt x="5882" y="283"/>
                    </a:moveTo>
                    <a:cubicBezTo>
                      <a:pt x="7588" y="283"/>
                      <a:pt x="9293" y="551"/>
                      <a:pt x="11478" y="1087"/>
                    </a:cubicBezTo>
                    <a:lnTo>
                      <a:pt x="11478" y="18410"/>
                    </a:lnTo>
                    <a:lnTo>
                      <a:pt x="286" y="18410"/>
                    </a:lnTo>
                    <a:lnTo>
                      <a:pt x="286" y="1087"/>
                    </a:lnTo>
                    <a:cubicBezTo>
                      <a:pt x="2471" y="551"/>
                      <a:pt x="4177" y="283"/>
                      <a:pt x="5882" y="283"/>
                    </a:cubicBezTo>
                    <a:close/>
                    <a:moveTo>
                      <a:pt x="5882" y="0"/>
                    </a:moveTo>
                    <a:cubicBezTo>
                      <a:pt x="4129" y="0"/>
                      <a:pt x="2376" y="283"/>
                      <a:pt x="108" y="849"/>
                    </a:cubicBezTo>
                    <a:cubicBezTo>
                      <a:pt x="48" y="860"/>
                      <a:pt x="1" y="908"/>
                      <a:pt x="1" y="979"/>
                    </a:cubicBezTo>
                    <a:lnTo>
                      <a:pt x="13" y="18553"/>
                    </a:lnTo>
                    <a:cubicBezTo>
                      <a:pt x="13" y="18589"/>
                      <a:pt x="24" y="18625"/>
                      <a:pt x="48" y="18648"/>
                    </a:cubicBezTo>
                    <a:cubicBezTo>
                      <a:pt x="72" y="18672"/>
                      <a:pt x="108" y="18696"/>
                      <a:pt x="144" y="18696"/>
                    </a:cubicBezTo>
                    <a:cubicBezTo>
                      <a:pt x="2453" y="18690"/>
                      <a:pt x="4171" y="18687"/>
                      <a:pt x="5887" y="18687"/>
                    </a:cubicBezTo>
                    <a:cubicBezTo>
                      <a:pt x="7603" y="18687"/>
                      <a:pt x="9317" y="18690"/>
                      <a:pt x="11621" y="18696"/>
                    </a:cubicBezTo>
                    <a:cubicBezTo>
                      <a:pt x="11657" y="18696"/>
                      <a:pt x="11693" y="18672"/>
                      <a:pt x="11716" y="18648"/>
                    </a:cubicBezTo>
                    <a:cubicBezTo>
                      <a:pt x="11740" y="18625"/>
                      <a:pt x="11764" y="18589"/>
                      <a:pt x="11764" y="18553"/>
                    </a:cubicBezTo>
                    <a:lnTo>
                      <a:pt x="11764" y="979"/>
                    </a:lnTo>
                    <a:cubicBezTo>
                      <a:pt x="11764" y="908"/>
                      <a:pt x="11716" y="860"/>
                      <a:pt x="11657" y="849"/>
                    </a:cubicBezTo>
                    <a:cubicBezTo>
                      <a:pt x="9389" y="283"/>
                      <a:pt x="7636" y="0"/>
                      <a:pt x="58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7"/>
              <p:cNvSpPr/>
              <p:nvPr/>
            </p:nvSpPr>
            <p:spPr>
              <a:xfrm>
                <a:off x="1031375" y="1443450"/>
                <a:ext cx="6850" cy="37420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4968" extrusionOk="0">
                    <a:moveTo>
                      <a:pt x="0" y="1"/>
                    </a:moveTo>
                    <a:lnTo>
                      <a:pt x="0" y="14967"/>
                    </a:lnTo>
                    <a:lnTo>
                      <a:pt x="274" y="14967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7"/>
              <p:cNvSpPr/>
              <p:nvPr/>
            </p:nvSpPr>
            <p:spPr>
              <a:xfrm>
                <a:off x="949225" y="1812550"/>
                <a:ext cx="412850" cy="260475"/>
              </a:xfrm>
              <a:custGeom>
                <a:avLst/>
                <a:gdLst/>
                <a:ahLst/>
                <a:cxnLst/>
                <a:rect l="l" t="t" r="r" b="b"/>
                <a:pathLst>
                  <a:path w="16514" h="10419" extrusionOk="0">
                    <a:moveTo>
                      <a:pt x="8257" y="1"/>
                    </a:moveTo>
                    <a:cubicBezTo>
                      <a:pt x="5769" y="1"/>
                      <a:pt x="3280" y="275"/>
                      <a:pt x="0" y="822"/>
                    </a:cubicBezTo>
                    <a:cubicBezTo>
                      <a:pt x="0" y="4668"/>
                      <a:pt x="0" y="6585"/>
                      <a:pt x="0" y="10419"/>
                    </a:cubicBezTo>
                    <a:cubicBezTo>
                      <a:pt x="3304" y="10407"/>
                      <a:pt x="5781" y="10401"/>
                      <a:pt x="8257" y="10401"/>
                    </a:cubicBezTo>
                    <a:cubicBezTo>
                      <a:pt x="10734" y="10401"/>
                      <a:pt x="13210" y="10407"/>
                      <a:pt x="16514" y="10419"/>
                    </a:cubicBezTo>
                    <a:cubicBezTo>
                      <a:pt x="16514" y="6585"/>
                      <a:pt x="16514" y="4668"/>
                      <a:pt x="16514" y="822"/>
                    </a:cubicBezTo>
                    <a:cubicBezTo>
                      <a:pt x="13234" y="275"/>
                      <a:pt x="10745" y="1"/>
                      <a:pt x="82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7"/>
              <p:cNvSpPr/>
              <p:nvPr/>
            </p:nvSpPr>
            <p:spPr>
              <a:xfrm>
                <a:off x="945650" y="1809050"/>
                <a:ext cx="419700" cy="267250"/>
              </a:xfrm>
              <a:custGeom>
                <a:avLst/>
                <a:gdLst/>
                <a:ahLst/>
                <a:cxnLst/>
                <a:rect l="l" t="t" r="r" b="b"/>
                <a:pathLst>
                  <a:path w="16788" h="10690" extrusionOk="0">
                    <a:moveTo>
                      <a:pt x="8396" y="278"/>
                    </a:moveTo>
                    <a:cubicBezTo>
                      <a:pt x="10847" y="278"/>
                      <a:pt x="13299" y="546"/>
                      <a:pt x="16514" y="1081"/>
                    </a:cubicBezTo>
                    <a:lnTo>
                      <a:pt x="16514" y="10416"/>
                    </a:lnTo>
                    <a:cubicBezTo>
                      <a:pt x="13264" y="10404"/>
                      <a:pt x="10835" y="10404"/>
                      <a:pt x="8394" y="10404"/>
                    </a:cubicBezTo>
                    <a:cubicBezTo>
                      <a:pt x="5965" y="10404"/>
                      <a:pt x="3524" y="10404"/>
                      <a:pt x="286" y="10416"/>
                    </a:cubicBezTo>
                    <a:lnTo>
                      <a:pt x="286" y="1081"/>
                    </a:lnTo>
                    <a:cubicBezTo>
                      <a:pt x="3495" y="546"/>
                      <a:pt x="5944" y="278"/>
                      <a:pt x="8396" y="278"/>
                    </a:cubicBezTo>
                    <a:close/>
                    <a:moveTo>
                      <a:pt x="8396" y="1"/>
                    </a:moveTo>
                    <a:cubicBezTo>
                      <a:pt x="5900" y="1"/>
                      <a:pt x="3405" y="278"/>
                      <a:pt x="119" y="831"/>
                    </a:cubicBezTo>
                    <a:cubicBezTo>
                      <a:pt x="48" y="843"/>
                      <a:pt x="0" y="903"/>
                      <a:pt x="0" y="962"/>
                    </a:cubicBezTo>
                    <a:lnTo>
                      <a:pt x="0" y="10559"/>
                    </a:lnTo>
                    <a:cubicBezTo>
                      <a:pt x="0" y="10594"/>
                      <a:pt x="24" y="10630"/>
                      <a:pt x="48" y="10654"/>
                    </a:cubicBezTo>
                    <a:cubicBezTo>
                      <a:pt x="72" y="10678"/>
                      <a:pt x="107" y="10690"/>
                      <a:pt x="143" y="10690"/>
                    </a:cubicBezTo>
                    <a:cubicBezTo>
                      <a:pt x="3459" y="10684"/>
                      <a:pt x="5926" y="10681"/>
                      <a:pt x="8396" y="10681"/>
                    </a:cubicBezTo>
                    <a:cubicBezTo>
                      <a:pt x="10865" y="10681"/>
                      <a:pt x="13335" y="10684"/>
                      <a:pt x="16657" y="10690"/>
                    </a:cubicBezTo>
                    <a:cubicBezTo>
                      <a:pt x="16693" y="10690"/>
                      <a:pt x="16728" y="10678"/>
                      <a:pt x="16752" y="10654"/>
                    </a:cubicBezTo>
                    <a:cubicBezTo>
                      <a:pt x="16776" y="10630"/>
                      <a:pt x="16788" y="10594"/>
                      <a:pt x="16788" y="10559"/>
                    </a:cubicBezTo>
                    <a:lnTo>
                      <a:pt x="16788" y="962"/>
                    </a:lnTo>
                    <a:cubicBezTo>
                      <a:pt x="16788" y="903"/>
                      <a:pt x="16740" y="843"/>
                      <a:pt x="16681" y="831"/>
                    </a:cubicBezTo>
                    <a:cubicBezTo>
                      <a:pt x="13389" y="278"/>
                      <a:pt x="10891" y="1"/>
                      <a:pt x="8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7"/>
              <p:cNvSpPr/>
              <p:nvPr/>
            </p:nvSpPr>
            <p:spPr>
              <a:xfrm>
                <a:off x="970950" y="1829225"/>
                <a:ext cx="6875" cy="198250"/>
              </a:xfrm>
              <a:custGeom>
                <a:avLst/>
                <a:gdLst/>
                <a:ahLst/>
                <a:cxnLst/>
                <a:rect l="l" t="t" r="r" b="b"/>
                <a:pathLst>
                  <a:path w="275" h="7930" extrusionOk="0">
                    <a:moveTo>
                      <a:pt x="0" y="0"/>
                    </a:moveTo>
                    <a:lnTo>
                      <a:pt x="0" y="7930"/>
                    </a:lnTo>
                    <a:lnTo>
                      <a:pt x="274" y="7930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7"/>
              <p:cNvSpPr/>
              <p:nvPr/>
            </p:nvSpPr>
            <p:spPr>
              <a:xfrm>
                <a:off x="829250" y="2043850"/>
                <a:ext cx="644150" cy="499725"/>
              </a:xfrm>
              <a:custGeom>
                <a:avLst/>
                <a:gdLst/>
                <a:ahLst/>
                <a:cxnLst/>
                <a:rect l="l" t="t" r="r" b="b"/>
                <a:pathLst>
                  <a:path w="25766" h="19989" extrusionOk="0">
                    <a:moveTo>
                      <a:pt x="12441" y="0"/>
                    </a:moveTo>
                    <a:cubicBezTo>
                      <a:pt x="8876" y="0"/>
                      <a:pt x="5148" y="232"/>
                      <a:pt x="168" y="786"/>
                    </a:cubicBezTo>
                    <a:cubicBezTo>
                      <a:pt x="168" y="7929"/>
                      <a:pt x="1" y="12085"/>
                      <a:pt x="1" y="19240"/>
                    </a:cubicBezTo>
                    <a:cubicBezTo>
                      <a:pt x="5606" y="19590"/>
                      <a:pt x="9152" y="19988"/>
                      <a:pt x="13682" y="19988"/>
                    </a:cubicBezTo>
                    <a:cubicBezTo>
                      <a:pt x="16869" y="19988"/>
                      <a:pt x="20544" y="19791"/>
                      <a:pt x="25766" y="19240"/>
                    </a:cubicBezTo>
                    <a:cubicBezTo>
                      <a:pt x="25766" y="12085"/>
                      <a:pt x="25766" y="7929"/>
                      <a:pt x="25766" y="786"/>
                    </a:cubicBezTo>
                    <a:cubicBezTo>
                      <a:pt x="20433" y="308"/>
                      <a:pt x="16545" y="0"/>
                      <a:pt x="124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7"/>
              <p:cNvSpPr/>
              <p:nvPr/>
            </p:nvSpPr>
            <p:spPr>
              <a:xfrm>
                <a:off x="826875" y="2038925"/>
                <a:ext cx="652775" cy="508275"/>
              </a:xfrm>
              <a:custGeom>
                <a:avLst/>
                <a:gdLst/>
                <a:ahLst/>
                <a:cxnLst/>
                <a:rect l="l" t="t" r="r" b="b"/>
                <a:pathLst>
                  <a:path w="26111" h="20331" extrusionOk="0">
                    <a:moveTo>
                      <a:pt x="13051" y="280"/>
                    </a:moveTo>
                    <a:cubicBezTo>
                      <a:pt x="17321" y="280"/>
                      <a:pt x="21593" y="506"/>
                      <a:pt x="25837" y="959"/>
                    </a:cubicBezTo>
                    <a:lnTo>
                      <a:pt x="25837" y="19378"/>
                    </a:lnTo>
                    <a:cubicBezTo>
                      <a:pt x="21593" y="19824"/>
                      <a:pt x="17321" y="20047"/>
                      <a:pt x="13051" y="20047"/>
                    </a:cubicBezTo>
                    <a:cubicBezTo>
                      <a:pt x="8781" y="20047"/>
                      <a:pt x="4513" y="19824"/>
                      <a:pt x="274" y="19378"/>
                    </a:cubicBezTo>
                    <a:lnTo>
                      <a:pt x="274" y="959"/>
                    </a:lnTo>
                    <a:cubicBezTo>
                      <a:pt x="4513" y="506"/>
                      <a:pt x="8781" y="280"/>
                      <a:pt x="13051" y="280"/>
                    </a:cubicBezTo>
                    <a:close/>
                    <a:moveTo>
                      <a:pt x="13056" y="0"/>
                    </a:moveTo>
                    <a:cubicBezTo>
                      <a:pt x="8734" y="0"/>
                      <a:pt x="4412" y="233"/>
                      <a:pt x="120" y="697"/>
                    </a:cubicBezTo>
                    <a:cubicBezTo>
                      <a:pt x="48" y="697"/>
                      <a:pt x="1" y="756"/>
                      <a:pt x="1" y="828"/>
                    </a:cubicBezTo>
                    <a:lnTo>
                      <a:pt x="1" y="19497"/>
                    </a:lnTo>
                    <a:cubicBezTo>
                      <a:pt x="1" y="19568"/>
                      <a:pt x="48" y="19628"/>
                      <a:pt x="120" y="19640"/>
                    </a:cubicBezTo>
                    <a:cubicBezTo>
                      <a:pt x="4418" y="20092"/>
                      <a:pt x="8728" y="20330"/>
                      <a:pt x="13050" y="20330"/>
                    </a:cubicBezTo>
                    <a:cubicBezTo>
                      <a:pt x="17372" y="20330"/>
                      <a:pt x="21694" y="20092"/>
                      <a:pt x="25992" y="19640"/>
                    </a:cubicBezTo>
                    <a:cubicBezTo>
                      <a:pt x="26063" y="19628"/>
                      <a:pt x="26111" y="19568"/>
                      <a:pt x="26111" y="19497"/>
                    </a:cubicBezTo>
                    <a:lnTo>
                      <a:pt x="26111" y="828"/>
                    </a:lnTo>
                    <a:cubicBezTo>
                      <a:pt x="26111" y="756"/>
                      <a:pt x="26063" y="697"/>
                      <a:pt x="25992" y="697"/>
                    </a:cubicBezTo>
                    <a:cubicBezTo>
                      <a:pt x="21700" y="233"/>
                      <a:pt x="17378" y="0"/>
                      <a:pt x="130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7"/>
              <p:cNvSpPr/>
              <p:nvPr/>
            </p:nvSpPr>
            <p:spPr>
              <a:xfrm>
                <a:off x="850100" y="2055750"/>
                <a:ext cx="6875" cy="386675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467" extrusionOk="0">
                    <a:moveTo>
                      <a:pt x="0" y="0"/>
                    </a:moveTo>
                    <a:lnTo>
                      <a:pt x="0" y="15466"/>
                    </a:lnTo>
                    <a:lnTo>
                      <a:pt x="274" y="15466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47"/>
          <p:cNvGrpSpPr/>
          <p:nvPr/>
        </p:nvGrpSpPr>
        <p:grpSpPr>
          <a:xfrm>
            <a:off x="1854601" y="2297326"/>
            <a:ext cx="940845" cy="2195352"/>
            <a:chOff x="826875" y="1024025"/>
            <a:chExt cx="652775" cy="1523175"/>
          </a:xfrm>
        </p:grpSpPr>
        <p:sp>
          <p:nvSpPr>
            <p:cNvPr id="557" name="Google Shape;557;p47"/>
            <p:cNvSpPr/>
            <p:nvPr/>
          </p:nvSpPr>
          <p:spPr>
            <a:xfrm>
              <a:off x="1051900" y="1027550"/>
              <a:ext cx="217325" cy="405225"/>
            </a:xfrm>
            <a:custGeom>
              <a:avLst/>
              <a:gdLst/>
              <a:ahLst/>
              <a:cxnLst/>
              <a:rect l="l" t="t" r="r" b="b"/>
              <a:pathLst>
                <a:path w="8693" h="16209" extrusionOk="0">
                  <a:moveTo>
                    <a:pt x="7668" y="0"/>
                  </a:moveTo>
                  <a:cubicBezTo>
                    <a:pt x="7418" y="0"/>
                    <a:pt x="7162" y="94"/>
                    <a:pt x="6954" y="302"/>
                  </a:cubicBezTo>
                  <a:lnTo>
                    <a:pt x="298" y="6957"/>
                  </a:lnTo>
                  <a:cubicBezTo>
                    <a:pt x="108" y="7148"/>
                    <a:pt x="1" y="7410"/>
                    <a:pt x="1" y="7684"/>
                  </a:cubicBezTo>
                  <a:lnTo>
                    <a:pt x="1" y="16208"/>
                  </a:lnTo>
                  <a:lnTo>
                    <a:pt x="8692" y="16208"/>
                  </a:lnTo>
                  <a:lnTo>
                    <a:pt x="8692" y="1028"/>
                  </a:lnTo>
                  <a:cubicBezTo>
                    <a:pt x="8692" y="408"/>
                    <a:pt x="8191" y="0"/>
                    <a:pt x="7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7"/>
            <p:cNvSpPr/>
            <p:nvPr/>
          </p:nvSpPr>
          <p:spPr>
            <a:xfrm>
              <a:off x="1048325" y="1024025"/>
              <a:ext cx="224475" cy="412325"/>
            </a:xfrm>
            <a:custGeom>
              <a:avLst/>
              <a:gdLst/>
              <a:ahLst/>
              <a:cxnLst/>
              <a:rect l="l" t="t" r="r" b="b"/>
              <a:pathLst>
                <a:path w="8979" h="16493" extrusionOk="0">
                  <a:moveTo>
                    <a:pt x="7817" y="283"/>
                  </a:moveTo>
                  <a:cubicBezTo>
                    <a:pt x="7931" y="283"/>
                    <a:pt x="8047" y="304"/>
                    <a:pt x="8157" y="347"/>
                  </a:cubicBezTo>
                  <a:cubicBezTo>
                    <a:pt x="8490" y="490"/>
                    <a:pt x="8704" y="800"/>
                    <a:pt x="8704" y="1169"/>
                  </a:cubicBezTo>
                  <a:lnTo>
                    <a:pt x="8704" y="16218"/>
                  </a:lnTo>
                  <a:lnTo>
                    <a:pt x="275" y="16218"/>
                  </a:lnTo>
                  <a:lnTo>
                    <a:pt x="275" y="7825"/>
                  </a:lnTo>
                  <a:cubicBezTo>
                    <a:pt x="275" y="7586"/>
                    <a:pt x="370" y="7360"/>
                    <a:pt x="537" y="7193"/>
                  </a:cubicBezTo>
                  <a:lnTo>
                    <a:pt x="7192" y="538"/>
                  </a:lnTo>
                  <a:cubicBezTo>
                    <a:pt x="7360" y="370"/>
                    <a:pt x="7586" y="283"/>
                    <a:pt x="7817" y="283"/>
                  </a:cubicBezTo>
                  <a:close/>
                  <a:moveTo>
                    <a:pt x="7800" y="1"/>
                  </a:moveTo>
                  <a:cubicBezTo>
                    <a:pt x="7503" y="1"/>
                    <a:pt x="7222" y="120"/>
                    <a:pt x="7002" y="347"/>
                  </a:cubicBezTo>
                  <a:lnTo>
                    <a:pt x="346" y="7003"/>
                  </a:lnTo>
                  <a:cubicBezTo>
                    <a:pt x="120" y="7217"/>
                    <a:pt x="1" y="7515"/>
                    <a:pt x="1" y="7825"/>
                  </a:cubicBezTo>
                  <a:lnTo>
                    <a:pt x="1" y="16349"/>
                  </a:lnTo>
                  <a:cubicBezTo>
                    <a:pt x="1" y="16433"/>
                    <a:pt x="60" y="16492"/>
                    <a:pt x="144" y="16492"/>
                  </a:cubicBezTo>
                  <a:lnTo>
                    <a:pt x="8835" y="16492"/>
                  </a:lnTo>
                  <a:cubicBezTo>
                    <a:pt x="8919" y="16492"/>
                    <a:pt x="8978" y="16433"/>
                    <a:pt x="8978" y="16349"/>
                  </a:cubicBezTo>
                  <a:lnTo>
                    <a:pt x="8978" y="1169"/>
                  </a:lnTo>
                  <a:cubicBezTo>
                    <a:pt x="8978" y="693"/>
                    <a:pt x="8704" y="276"/>
                    <a:pt x="8264" y="97"/>
                  </a:cubicBezTo>
                  <a:cubicBezTo>
                    <a:pt x="8110" y="32"/>
                    <a:pt x="7953" y="1"/>
                    <a:pt x="7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7"/>
            <p:cNvSpPr/>
            <p:nvPr/>
          </p:nvSpPr>
          <p:spPr>
            <a:xfrm>
              <a:off x="1069175" y="1288375"/>
              <a:ext cx="7150" cy="144400"/>
            </a:xfrm>
            <a:custGeom>
              <a:avLst/>
              <a:gdLst/>
              <a:ahLst/>
              <a:cxnLst/>
              <a:rect l="l" t="t" r="r" b="b"/>
              <a:pathLst>
                <a:path w="286" h="5776" extrusionOk="0">
                  <a:moveTo>
                    <a:pt x="0" y="1"/>
                  </a:moveTo>
                  <a:lnTo>
                    <a:pt x="0" y="5775"/>
                  </a:lnTo>
                  <a:lnTo>
                    <a:pt x="286" y="5775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/>
            <p:cNvSpPr/>
            <p:nvPr/>
          </p:nvSpPr>
          <p:spPr>
            <a:xfrm>
              <a:off x="1051900" y="1407150"/>
              <a:ext cx="217325" cy="25625"/>
            </a:xfrm>
            <a:custGeom>
              <a:avLst/>
              <a:gdLst/>
              <a:ahLst/>
              <a:cxnLst/>
              <a:rect l="l" t="t" r="r" b="b"/>
              <a:pathLst>
                <a:path w="8693" h="1025" extrusionOk="0">
                  <a:moveTo>
                    <a:pt x="1" y="0"/>
                  </a:moveTo>
                  <a:lnTo>
                    <a:pt x="1" y="1024"/>
                  </a:lnTo>
                  <a:lnTo>
                    <a:pt x="8692" y="1024"/>
                  </a:lnTo>
                  <a:lnTo>
                    <a:pt x="86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7"/>
            <p:cNvSpPr/>
            <p:nvPr/>
          </p:nvSpPr>
          <p:spPr>
            <a:xfrm>
              <a:off x="1014400" y="1427250"/>
              <a:ext cx="286975" cy="460350"/>
            </a:xfrm>
            <a:custGeom>
              <a:avLst/>
              <a:gdLst/>
              <a:ahLst/>
              <a:cxnLst/>
              <a:rect l="l" t="t" r="r" b="b"/>
              <a:pathLst>
                <a:path w="11479" h="18414" extrusionOk="0">
                  <a:moveTo>
                    <a:pt x="5739" y="0"/>
                  </a:moveTo>
                  <a:cubicBezTo>
                    <a:pt x="4001" y="0"/>
                    <a:pt x="2263" y="280"/>
                    <a:pt x="1" y="839"/>
                  </a:cubicBezTo>
                  <a:cubicBezTo>
                    <a:pt x="1" y="7864"/>
                    <a:pt x="1" y="11376"/>
                    <a:pt x="1" y="18413"/>
                  </a:cubicBezTo>
                  <a:cubicBezTo>
                    <a:pt x="2298" y="18407"/>
                    <a:pt x="4022" y="18404"/>
                    <a:pt x="5744" y="18404"/>
                  </a:cubicBezTo>
                  <a:cubicBezTo>
                    <a:pt x="7466" y="18404"/>
                    <a:pt x="9186" y="18407"/>
                    <a:pt x="11478" y="18413"/>
                  </a:cubicBezTo>
                  <a:cubicBezTo>
                    <a:pt x="11478" y="11388"/>
                    <a:pt x="11478" y="7864"/>
                    <a:pt x="11478" y="839"/>
                  </a:cubicBezTo>
                  <a:cubicBezTo>
                    <a:pt x="9216" y="280"/>
                    <a:pt x="7478" y="0"/>
                    <a:pt x="5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1010825" y="1423750"/>
              <a:ext cx="294100" cy="467400"/>
            </a:xfrm>
            <a:custGeom>
              <a:avLst/>
              <a:gdLst/>
              <a:ahLst/>
              <a:cxnLst/>
              <a:rect l="l" t="t" r="r" b="b"/>
              <a:pathLst>
                <a:path w="11764" h="18696" extrusionOk="0">
                  <a:moveTo>
                    <a:pt x="5882" y="283"/>
                  </a:moveTo>
                  <a:cubicBezTo>
                    <a:pt x="7588" y="283"/>
                    <a:pt x="9293" y="551"/>
                    <a:pt x="11478" y="1087"/>
                  </a:cubicBezTo>
                  <a:lnTo>
                    <a:pt x="11478" y="18410"/>
                  </a:lnTo>
                  <a:lnTo>
                    <a:pt x="286" y="18410"/>
                  </a:lnTo>
                  <a:lnTo>
                    <a:pt x="286" y="1087"/>
                  </a:lnTo>
                  <a:cubicBezTo>
                    <a:pt x="2471" y="551"/>
                    <a:pt x="4177" y="283"/>
                    <a:pt x="5882" y="283"/>
                  </a:cubicBezTo>
                  <a:close/>
                  <a:moveTo>
                    <a:pt x="5882" y="0"/>
                  </a:moveTo>
                  <a:cubicBezTo>
                    <a:pt x="4129" y="0"/>
                    <a:pt x="2376" y="283"/>
                    <a:pt x="108" y="849"/>
                  </a:cubicBezTo>
                  <a:cubicBezTo>
                    <a:pt x="48" y="860"/>
                    <a:pt x="1" y="908"/>
                    <a:pt x="1" y="979"/>
                  </a:cubicBezTo>
                  <a:lnTo>
                    <a:pt x="13" y="18553"/>
                  </a:lnTo>
                  <a:cubicBezTo>
                    <a:pt x="13" y="18589"/>
                    <a:pt x="24" y="18625"/>
                    <a:pt x="48" y="18648"/>
                  </a:cubicBezTo>
                  <a:cubicBezTo>
                    <a:pt x="72" y="18672"/>
                    <a:pt x="108" y="18696"/>
                    <a:pt x="144" y="18696"/>
                  </a:cubicBezTo>
                  <a:cubicBezTo>
                    <a:pt x="2453" y="18690"/>
                    <a:pt x="4171" y="18687"/>
                    <a:pt x="5887" y="18687"/>
                  </a:cubicBezTo>
                  <a:cubicBezTo>
                    <a:pt x="7603" y="18687"/>
                    <a:pt x="9317" y="18690"/>
                    <a:pt x="11621" y="18696"/>
                  </a:cubicBezTo>
                  <a:cubicBezTo>
                    <a:pt x="11657" y="18696"/>
                    <a:pt x="11693" y="18672"/>
                    <a:pt x="11716" y="18648"/>
                  </a:cubicBezTo>
                  <a:cubicBezTo>
                    <a:pt x="11740" y="18625"/>
                    <a:pt x="11764" y="18589"/>
                    <a:pt x="11764" y="18553"/>
                  </a:cubicBezTo>
                  <a:lnTo>
                    <a:pt x="11764" y="979"/>
                  </a:lnTo>
                  <a:cubicBezTo>
                    <a:pt x="11764" y="908"/>
                    <a:pt x="11716" y="860"/>
                    <a:pt x="11657" y="849"/>
                  </a:cubicBezTo>
                  <a:cubicBezTo>
                    <a:pt x="9389" y="283"/>
                    <a:pt x="7636" y="0"/>
                    <a:pt x="5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1031375" y="1443450"/>
              <a:ext cx="6850" cy="374200"/>
            </a:xfrm>
            <a:custGeom>
              <a:avLst/>
              <a:gdLst/>
              <a:ahLst/>
              <a:cxnLst/>
              <a:rect l="l" t="t" r="r" b="b"/>
              <a:pathLst>
                <a:path w="274" h="14968" extrusionOk="0">
                  <a:moveTo>
                    <a:pt x="0" y="1"/>
                  </a:moveTo>
                  <a:lnTo>
                    <a:pt x="0" y="14967"/>
                  </a:lnTo>
                  <a:lnTo>
                    <a:pt x="274" y="14967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949225" y="1812550"/>
              <a:ext cx="412850" cy="260475"/>
            </a:xfrm>
            <a:custGeom>
              <a:avLst/>
              <a:gdLst/>
              <a:ahLst/>
              <a:cxnLst/>
              <a:rect l="l" t="t" r="r" b="b"/>
              <a:pathLst>
                <a:path w="16514" h="10419" extrusionOk="0">
                  <a:moveTo>
                    <a:pt x="8257" y="1"/>
                  </a:moveTo>
                  <a:cubicBezTo>
                    <a:pt x="5769" y="1"/>
                    <a:pt x="3280" y="275"/>
                    <a:pt x="0" y="822"/>
                  </a:cubicBezTo>
                  <a:cubicBezTo>
                    <a:pt x="0" y="4668"/>
                    <a:pt x="0" y="6585"/>
                    <a:pt x="0" y="10419"/>
                  </a:cubicBezTo>
                  <a:cubicBezTo>
                    <a:pt x="3304" y="10407"/>
                    <a:pt x="5781" y="10401"/>
                    <a:pt x="8257" y="10401"/>
                  </a:cubicBezTo>
                  <a:cubicBezTo>
                    <a:pt x="10734" y="10401"/>
                    <a:pt x="13210" y="10407"/>
                    <a:pt x="16514" y="10419"/>
                  </a:cubicBezTo>
                  <a:cubicBezTo>
                    <a:pt x="16514" y="6585"/>
                    <a:pt x="16514" y="4668"/>
                    <a:pt x="16514" y="822"/>
                  </a:cubicBezTo>
                  <a:cubicBezTo>
                    <a:pt x="13234" y="275"/>
                    <a:pt x="10745" y="1"/>
                    <a:pt x="8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945650" y="1809050"/>
              <a:ext cx="419700" cy="267250"/>
            </a:xfrm>
            <a:custGeom>
              <a:avLst/>
              <a:gdLst/>
              <a:ahLst/>
              <a:cxnLst/>
              <a:rect l="l" t="t" r="r" b="b"/>
              <a:pathLst>
                <a:path w="16788" h="10690" extrusionOk="0">
                  <a:moveTo>
                    <a:pt x="8396" y="278"/>
                  </a:moveTo>
                  <a:cubicBezTo>
                    <a:pt x="10847" y="278"/>
                    <a:pt x="13299" y="546"/>
                    <a:pt x="16514" y="1081"/>
                  </a:cubicBezTo>
                  <a:lnTo>
                    <a:pt x="16514" y="10416"/>
                  </a:lnTo>
                  <a:cubicBezTo>
                    <a:pt x="13264" y="10404"/>
                    <a:pt x="10835" y="10404"/>
                    <a:pt x="8394" y="10404"/>
                  </a:cubicBezTo>
                  <a:cubicBezTo>
                    <a:pt x="5965" y="10404"/>
                    <a:pt x="3524" y="10404"/>
                    <a:pt x="286" y="10416"/>
                  </a:cubicBezTo>
                  <a:lnTo>
                    <a:pt x="286" y="1081"/>
                  </a:lnTo>
                  <a:cubicBezTo>
                    <a:pt x="3495" y="546"/>
                    <a:pt x="5944" y="278"/>
                    <a:pt x="8396" y="278"/>
                  </a:cubicBezTo>
                  <a:close/>
                  <a:moveTo>
                    <a:pt x="8396" y="1"/>
                  </a:moveTo>
                  <a:cubicBezTo>
                    <a:pt x="5900" y="1"/>
                    <a:pt x="3405" y="278"/>
                    <a:pt x="119" y="831"/>
                  </a:cubicBezTo>
                  <a:cubicBezTo>
                    <a:pt x="48" y="843"/>
                    <a:pt x="0" y="903"/>
                    <a:pt x="0" y="962"/>
                  </a:cubicBezTo>
                  <a:lnTo>
                    <a:pt x="0" y="10559"/>
                  </a:lnTo>
                  <a:cubicBezTo>
                    <a:pt x="0" y="10594"/>
                    <a:pt x="24" y="10630"/>
                    <a:pt x="48" y="10654"/>
                  </a:cubicBezTo>
                  <a:cubicBezTo>
                    <a:pt x="72" y="10678"/>
                    <a:pt x="107" y="10690"/>
                    <a:pt x="143" y="10690"/>
                  </a:cubicBezTo>
                  <a:cubicBezTo>
                    <a:pt x="3459" y="10684"/>
                    <a:pt x="5926" y="10681"/>
                    <a:pt x="8396" y="10681"/>
                  </a:cubicBezTo>
                  <a:cubicBezTo>
                    <a:pt x="10865" y="10681"/>
                    <a:pt x="13335" y="10684"/>
                    <a:pt x="16657" y="10690"/>
                  </a:cubicBezTo>
                  <a:cubicBezTo>
                    <a:pt x="16693" y="10690"/>
                    <a:pt x="16728" y="10678"/>
                    <a:pt x="16752" y="10654"/>
                  </a:cubicBezTo>
                  <a:cubicBezTo>
                    <a:pt x="16776" y="10630"/>
                    <a:pt x="16788" y="10594"/>
                    <a:pt x="16788" y="10559"/>
                  </a:cubicBezTo>
                  <a:lnTo>
                    <a:pt x="16788" y="962"/>
                  </a:lnTo>
                  <a:cubicBezTo>
                    <a:pt x="16788" y="903"/>
                    <a:pt x="16740" y="843"/>
                    <a:pt x="16681" y="831"/>
                  </a:cubicBezTo>
                  <a:cubicBezTo>
                    <a:pt x="13389" y="278"/>
                    <a:pt x="10891" y="1"/>
                    <a:pt x="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970950" y="1829225"/>
              <a:ext cx="6875" cy="198250"/>
            </a:xfrm>
            <a:custGeom>
              <a:avLst/>
              <a:gdLst/>
              <a:ahLst/>
              <a:cxnLst/>
              <a:rect l="l" t="t" r="r" b="b"/>
              <a:pathLst>
                <a:path w="275" h="7930" extrusionOk="0">
                  <a:moveTo>
                    <a:pt x="0" y="0"/>
                  </a:moveTo>
                  <a:lnTo>
                    <a:pt x="0" y="7930"/>
                  </a:lnTo>
                  <a:lnTo>
                    <a:pt x="274" y="793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829250" y="2043850"/>
              <a:ext cx="644150" cy="499725"/>
            </a:xfrm>
            <a:custGeom>
              <a:avLst/>
              <a:gdLst/>
              <a:ahLst/>
              <a:cxnLst/>
              <a:rect l="l" t="t" r="r" b="b"/>
              <a:pathLst>
                <a:path w="25766" h="19989" extrusionOk="0">
                  <a:moveTo>
                    <a:pt x="12441" y="0"/>
                  </a:moveTo>
                  <a:cubicBezTo>
                    <a:pt x="8876" y="0"/>
                    <a:pt x="5148" y="232"/>
                    <a:pt x="168" y="786"/>
                  </a:cubicBezTo>
                  <a:cubicBezTo>
                    <a:pt x="168" y="7929"/>
                    <a:pt x="1" y="12085"/>
                    <a:pt x="1" y="19240"/>
                  </a:cubicBezTo>
                  <a:cubicBezTo>
                    <a:pt x="5606" y="19590"/>
                    <a:pt x="9152" y="19988"/>
                    <a:pt x="13682" y="19988"/>
                  </a:cubicBezTo>
                  <a:cubicBezTo>
                    <a:pt x="16869" y="19988"/>
                    <a:pt x="20544" y="19791"/>
                    <a:pt x="25766" y="19240"/>
                  </a:cubicBezTo>
                  <a:cubicBezTo>
                    <a:pt x="25766" y="12085"/>
                    <a:pt x="25766" y="7929"/>
                    <a:pt x="25766" y="786"/>
                  </a:cubicBezTo>
                  <a:cubicBezTo>
                    <a:pt x="20433" y="308"/>
                    <a:pt x="16545" y="0"/>
                    <a:pt x="12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826875" y="2038925"/>
              <a:ext cx="652775" cy="508275"/>
            </a:xfrm>
            <a:custGeom>
              <a:avLst/>
              <a:gdLst/>
              <a:ahLst/>
              <a:cxnLst/>
              <a:rect l="l" t="t" r="r" b="b"/>
              <a:pathLst>
                <a:path w="26111" h="20331" extrusionOk="0">
                  <a:moveTo>
                    <a:pt x="13051" y="280"/>
                  </a:moveTo>
                  <a:cubicBezTo>
                    <a:pt x="17321" y="280"/>
                    <a:pt x="21593" y="506"/>
                    <a:pt x="25837" y="959"/>
                  </a:cubicBezTo>
                  <a:lnTo>
                    <a:pt x="25837" y="19378"/>
                  </a:lnTo>
                  <a:cubicBezTo>
                    <a:pt x="21593" y="19824"/>
                    <a:pt x="17321" y="20047"/>
                    <a:pt x="13051" y="20047"/>
                  </a:cubicBezTo>
                  <a:cubicBezTo>
                    <a:pt x="8781" y="20047"/>
                    <a:pt x="4513" y="19824"/>
                    <a:pt x="274" y="19378"/>
                  </a:cubicBezTo>
                  <a:lnTo>
                    <a:pt x="274" y="959"/>
                  </a:lnTo>
                  <a:cubicBezTo>
                    <a:pt x="4513" y="506"/>
                    <a:pt x="8781" y="280"/>
                    <a:pt x="13051" y="280"/>
                  </a:cubicBezTo>
                  <a:close/>
                  <a:moveTo>
                    <a:pt x="13056" y="0"/>
                  </a:moveTo>
                  <a:cubicBezTo>
                    <a:pt x="8734" y="0"/>
                    <a:pt x="4412" y="233"/>
                    <a:pt x="120" y="697"/>
                  </a:cubicBezTo>
                  <a:cubicBezTo>
                    <a:pt x="48" y="697"/>
                    <a:pt x="1" y="756"/>
                    <a:pt x="1" y="828"/>
                  </a:cubicBezTo>
                  <a:lnTo>
                    <a:pt x="1" y="19497"/>
                  </a:lnTo>
                  <a:cubicBezTo>
                    <a:pt x="1" y="19568"/>
                    <a:pt x="48" y="19628"/>
                    <a:pt x="120" y="19640"/>
                  </a:cubicBezTo>
                  <a:cubicBezTo>
                    <a:pt x="4418" y="20092"/>
                    <a:pt x="8728" y="20330"/>
                    <a:pt x="13050" y="20330"/>
                  </a:cubicBezTo>
                  <a:cubicBezTo>
                    <a:pt x="17372" y="20330"/>
                    <a:pt x="21694" y="20092"/>
                    <a:pt x="25992" y="19640"/>
                  </a:cubicBezTo>
                  <a:cubicBezTo>
                    <a:pt x="26063" y="19628"/>
                    <a:pt x="26111" y="19568"/>
                    <a:pt x="26111" y="19497"/>
                  </a:cubicBezTo>
                  <a:lnTo>
                    <a:pt x="26111" y="828"/>
                  </a:lnTo>
                  <a:cubicBezTo>
                    <a:pt x="26111" y="756"/>
                    <a:pt x="26063" y="697"/>
                    <a:pt x="25992" y="697"/>
                  </a:cubicBezTo>
                  <a:cubicBezTo>
                    <a:pt x="21700" y="233"/>
                    <a:pt x="17378" y="0"/>
                    <a:pt x="1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850100" y="2055750"/>
              <a:ext cx="6875" cy="386675"/>
            </a:xfrm>
            <a:custGeom>
              <a:avLst/>
              <a:gdLst/>
              <a:ahLst/>
              <a:cxnLst/>
              <a:rect l="l" t="t" r="r" b="b"/>
              <a:pathLst>
                <a:path w="275" h="15467" extrusionOk="0">
                  <a:moveTo>
                    <a:pt x="0" y="0"/>
                  </a:moveTo>
                  <a:lnTo>
                    <a:pt x="0" y="15466"/>
                  </a:lnTo>
                  <a:lnTo>
                    <a:pt x="274" y="15466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47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21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600" b="0" dirty="0">
                <a:solidFill>
                  <a:schemeClr val="dk1"/>
                </a:solidFill>
              </a:rPr>
              <a:t>КОЗМЕТИЧЕН МЕНИДЖЪР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1"/>
          <p:cNvSpPr/>
          <p:nvPr/>
        </p:nvSpPr>
        <p:spPr>
          <a:xfrm>
            <a:off x="797325" y="528000"/>
            <a:ext cx="7704000" cy="572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1"/>
          <p:cNvSpPr txBox="1">
            <a:spLocks noGrp="1"/>
          </p:cNvSpPr>
          <p:nvPr>
            <p:ph type="title" idx="2"/>
          </p:nvPr>
        </p:nvSpPr>
        <p:spPr>
          <a:xfrm>
            <a:off x="1485717" y="178775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Идеята</a:t>
            </a:r>
            <a:endParaRPr dirty="0"/>
          </a:p>
        </p:txBody>
      </p:sp>
      <p:sp>
        <p:nvSpPr>
          <p:cNvPr id="626" name="Google Shape;626;p51"/>
          <p:cNvSpPr txBox="1">
            <a:spLocks noGrp="1"/>
          </p:cNvSpPr>
          <p:nvPr>
            <p:ph type="title" idx="3"/>
          </p:nvPr>
        </p:nvSpPr>
        <p:spPr>
          <a:xfrm>
            <a:off x="2016267" y="119458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#</a:t>
            </a:r>
            <a:r>
              <a:rPr lang="en" dirty="0"/>
              <a:t>01</a:t>
            </a:r>
            <a:endParaRPr dirty="0"/>
          </a:p>
        </p:txBody>
      </p:sp>
      <p:sp>
        <p:nvSpPr>
          <p:cNvPr id="627" name="Google Shape;627;p51"/>
          <p:cNvSpPr txBox="1">
            <a:spLocks noGrp="1"/>
          </p:cNvSpPr>
          <p:nvPr>
            <p:ph type="subTitle" idx="18"/>
          </p:nvPr>
        </p:nvSpPr>
        <p:spPr>
          <a:xfrm>
            <a:off x="1485717" y="237079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Относно идеята и целите на този проект</a:t>
            </a:r>
            <a:endParaRPr dirty="0"/>
          </a:p>
        </p:txBody>
      </p:sp>
      <p:sp>
        <p:nvSpPr>
          <p:cNvPr id="628" name="Google Shape;628;p51"/>
          <p:cNvSpPr txBox="1">
            <a:spLocks noGrp="1"/>
          </p:cNvSpPr>
          <p:nvPr>
            <p:ph type="title" idx="4"/>
          </p:nvPr>
        </p:nvSpPr>
        <p:spPr>
          <a:xfrm>
            <a:off x="4566867" y="17768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629" name="Google Shape;629;p51"/>
          <p:cNvSpPr txBox="1">
            <a:spLocks noGrp="1"/>
          </p:cNvSpPr>
          <p:nvPr>
            <p:ph type="title" idx="5"/>
          </p:nvPr>
        </p:nvSpPr>
        <p:spPr>
          <a:xfrm>
            <a:off x="5097417" y="11836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</a:t>
            </a:r>
            <a:r>
              <a:rPr lang="en"/>
              <a:t>02</a:t>
            </a:r>
            <a:endParaRPr/>
          </a:p>
        </p:txBody>
      </p:sp>
      <p:sp>
        <p:nvSpPr>
          <p:cNvPr id="630" name="Google Shape;630;p51"/>
          <p:cNvSpPr txBox="1">
            <a:spLocks noGrp="1"/>
          </p:cNvSpPr>
          <p:nvPr>
            <p:ph type="title" idx="6"/>
          </p:nvPr>
        </p:nvSpPr>
        <p:spPr>
          <a:xfrm>
            <a:off x="2761017" y="3476083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Технологии</a:t>
            </a:r>
            <a:endParaRPr dirty="0"/>
          </a:p>
        </p:txBody>
      </p:sp>
      <p:sp>
        <p:nvSpPr>
          <p:cNvPr id="631" name="Google Shape;631;p51"/>
          <p:cNvSpPr txBox="1">
            <a:spLocks noGrp="1"/>
          </p:cNvSpPr>
          <p:nvPr>
            <p:ph type="title" idx="7"/>
          </p:nvPr>
        </p:nvSpPr>
        <p:spPr>
          <a:xfrm>
            <a:off x="3291567" y="2882908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</a:t>
            </a:r>
            <a:r>
              <a:rPr lang="en"/>
              <a:t>03</a:t>
            </a:r>
            <a:endParaRPr/>
          </a:p>
        </p:txBody>
      </p:sp>
      <p:sp>
        <p:nvSpPr>
          <p:cNvPr id="632" name="Google Shape;632;p51"/>
          <p:cNvSpPr txBox="1">
            <a:spLocks noGrp="1"/>
          </p:cNvSpPr>
          <p:nvPr>
            <p:ph type="title" idx="8"/>
          </p:nvPr>
        </p:nvSpPr>
        <p:spPr>
          <a:xfrm>
            <a:off x="5805103" y="350180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Към проекта</a:t>
            </a:r>
            <a:endParaRPr dirty="0"/>
          </a:p>
        </p:txBody>
      </p:sp>
      <p:sp>
        <p:nvSpPr>
          <p:cNvPr id="633" name="Google Shape;633;p51"/>
          <p:cNvSpPr txBox="1">
            <a:spLocks noGrp="1"/>
          </p:cNvSpPr>
          <p:nvPr>
            <p:ph type="title" idx="9"/>
          </p:nvPr>
        </p:nvSpPr>
        <p:spPr>
          <a:xfrm>
            <a:off x="6335653" y="290863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</a:t>
            </a:r>
            <a:r>
              <a:rPr lang="en"/>
              <a:t>04</a:t>
            </a:r>
            <a:endParaRPr/>
          </a:p>
        </p:txBody>
      </p:sp>
      <p:sp>
        <p:nvSpPr>
          <p:cNvPr id="634" name="Google Shape;634;p51"/>
          <p:cNvSpPr txBox="1">
            <a:spLocks noGrp="1"/>
          </p:cNvSpPr>
          <p:nvPr>
            <p:ph type="subTitle" idx="1"/>
          </p:nvPr>
        </p:nvSpPr>
        <p:spPr>
          <a:xfrm>
            <a:off x="5805103" y="408833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Същината на проекта</a:t>
            </a:r>
            <a:endParaRPr dirty="0"/>
          </a:p>
        </p:txBody>
      </p:sp>
      <p:sp>
        <p:nvSpPr>
          <p:cNvPr id="638" name="Google Shape;638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Компоненти на презентацията</a:t>
            </a:r>
            <a:endParaRPr dirty="0"/>
          </a:p>
        </p:txBody>
      </p:sp>
      <p:sp>
        <p:nvSpPr>
          <p:cNvPr id="639" name="Google Shape;639;p51"/>
          <p:cNvSpPr txBox="1">
            <a:spLocks noGrp="1"/>
          </p:cNvSpPr>
          <p:nvPr>
            <p:ph type="subTitle" idx="16"/>
          </p:nvPr>
        </p:nvSpPr>
        <p:spPr>
          <a:xfrm>
            <a:off x="2761017" y="405912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Описани използваните технологии</a:t>
            </a:r>
            <a:endParaRPr dirty="0"/>
          </a:p>
        </p:txBody>
      </p:sp>
      <p:sp>
        <p:nvSpPr>
          <p:cNvPr id="640" name="Google Shape;640;p51"/>
          <p:cNvSpPr txBox="1">
            <a:spLocks noGrp="1"/>
          </p:cNvSpPr>
          <p:nvPr>
            <p:ph type="subTitle" idx="17"/>
          </p:nvPr>
        </p:nvSpPr>
        <p:spPr>
          <a:xfrm>
            <a:off x="4566867" y="2359888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Стъпките на реализацията за проекта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4"/>
          <p:cNvSpPr/>
          <p:nvPr/>
        </p:nvSpPr>
        <p:spPr>
          <a:xfrm>
            <a:off x="1455001" y="3532175"/>
            <a:ext cx="6423300" cy="460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4"/>
          <p:cNvSpPr/>
          <p:nvPr/>
        </p:nvSpPr>
        <p:spPr>
          <a:xfrm>
            <a:off x="1365442" y="3455975"/>
            <a:ext cx="6423300" cy="46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4"/>
          <p:cNvSpPr/>
          <p:nvPr/>
        </p:nvSpPr>
        <p:spPr>
          <a:xfrm>
            <a:off x="3540600" y="586475"/>
            <a:ext cx="1562700" cy="1562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4"/>
          <p:cNvSpPr txBox="1">
            <a:spLocks noGrp="1"/>
          </p:cNvSpPr>
          <p:nvPr>
            <p:ph type="title"/>
          </p:nvPr>
        </p:nvSpPr>
        <p:spPr>
          <a:xfrm>
            <a:off x="2004575" y="2419766"/>
            <a:ext cx="514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Josefin Sans Medium"/>
                <a:ea typeface="Josefin Sans Medium"/>
                <a:cs typeface="Josefin Sans Medium"/>
                <a:sym typeface="Josefin Sans Medium"/>
              </a:rPr>
              <a:t>ИДЕЯТА</a:t>
            </a:r>
            <a:endParaRPr dirty="0">
              <a:latin typeface="Josefin Sans Medium"/>
              <a:ea typeface="Josefin Sans Medium"/>
              <a:cs typeface="Josefin Sans Medium"/>
              <a:sym typeface="Josefin Sans Medium"/>
            </a:endParaRPr>
          </a:p>
        </p:txBody>
      </p:sp>
      <p:sp>
        <p:nvSpPr>
          <p:cNvPr id="667" name="Google Shape;667;p54"/>
          <p:cNvSpPr txBox="1">
            <a:spLocks noGrp="1"/>
          </p:cNvSpPr>
          <p:nvPr>
            <p:ph type="subTitle" idx="1"/>
          </p:nvPr>
        </p:nvSpPr>
        <p:spPr>
          <a:xfrm>
            <a:off x="1265688" y="3362400"/>
            <a:ext cx="64233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Относно</a:t>
            </a:r>
            <a:r>
              <a:rPr lang="ru-RU" dirty="0"/>
              <a:t> </a:t>
            </a:r>
            <a:r>
              <a:rPr lang="ru-RU" dirty="0" err="1"/>
              <a:t>идеята</a:t>
            </a:r>
            <a:r>
              <a:rPr lang="ru-RU" dirty="0"/>
              <a:t> и целите на </a:t>
            </a:r>
            <a:r>
              <a:rPr lang="ru-RU" dirty="0" err="1"/>
              <a:t>този</a:t>
            </a:r>
            <a:r>
              <a:rPr lang="ru-RU" dirty="0"/>
              <a:t> проект</a:t>
            </a:r>
          </a:p>
        </p:txBody>
      </p:sp>
      <p:sp>
        <p:nvSpPr>
          <p:cNvPr id="668" name="Google Shape;668;p54"/>
          <p:cNvSpPr txBox="1">
            <a:spLocks noGrp="1"/>
          </p:cNvSpPr>
          <p:nvPr>
            <p:ph type="title" idx="2"/>
          </p:nvPr>
        </p:nvSpPr>
        <p:spPr>
          <a:xfrm>
            <a:off x="3357550" y="946875"/>
            <a:ext cx="1928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#</a:t>
            </a:r>
            <a:r>
              <a:rPr lang="en"/>
              <a:t>01</a:t>
            </a:r>
            <a:endParaRPr/>
          </a:p>
        </p:txBody>
      </p:sp>
      <p:grpSp>
        <p:nvGrpSpPr>
          <p:cNvPr id="669" name="Google Shape;669;p54"/>
          <p:cNvGrpSpPr/>
          <p:nvPr/>
        </p:nvGrpSpPr>
        <p:grpSpPr>
          <a:xfrm>
            <a:off x="7028458" y="1259682"/>
            <a:ext cx="1636692" cy="2978343"/>
            <a:chOff x="6730133" y="1259682"/>
            <a:chExt cx="1636692" cy="2978343"/>
          </a:xfrm>
        </p:grpSpPr>
        <p:sp>
          <p:nvSpPr>
            <p:cNvPr id="670" name="Google Shape;670;p54"/>
            <p:cNvSpPr/>
            <p:nvPr/>
          </p:nvSpPr>
          <p:spPr>
            <a:xfrm>
              <a:off x="6807425" y="3942525"/>
              <a:ext cx="1559400" cy="295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1" name="Google Shape;671;p54"/>
            <p:cNvGrpSpPr/>
            <p:nvPr/>
          </p:nvGrpSpPr>
          <p:grpSpPr>
            <a:xfrm>
              <a:off x="6730133" y="1259682"/>
              <a:ext cx="1517371" cy="2937043"/>
              <a:chOff x="6162950" y="2757025"/>
              <a:chExt cx="934975" cy="1809750"/>
            </a:xfrm>
          </p:grpSpPr>
          <p:sp>
            <p:nvSpPr>
              <p:cNvPr id="672" name="Google Shape;672;p54"/>
              <p:cNvSpPr/>
              <p:nvPr/>
            </p:nvSpPr>
            <p:spPr>
              <a:xfrm>
                <a:off x="6166525" y="2760000"/>
                <a:ext cx="732275" cy="541450"/>
              </a:xfrm>
              <a:custGeom>
                <a:avLst/>
                <a:gdLst/>
                <a:ahLst/>
                <a:cxnLst/>
                <a:rect l="l" t="t" r="r" b="b"/>
                <a:pathLst>
                  <a:path w="29291" h="21658" extrusionOk="0">
                    <a:moveTo>
                      <a:pt x="14645" y="0"/>
                    </a:moveTo>
                    <a:cubicBezTo>
                      <a:pt x="12300" y="0"/>
                      <a:pt x="3573" y="1917"/>
                      <a:pt x="1" y="5144"/>
                    </a:cubicBezTo>
                    <a:lnTo>
                      <a:pt x="8633" y="19979"/>
                    </a:lnTo>
                    <a:cubicBezTo>
                      <a:pt x="9240" y="21015"/>
                      <a:pt x="10431" y="21658"/>
                      <a:pt x="11717" y="21658"/>
                    </a:cubicBezTo>
                    <a:lnTo>
                      <a:pt x="17574" y="21658"/>
                    </a:lnTo>
                    <a:cubicBezTo>
                      <a:pt x="18872" y="21658"/>
                      <a:pt x="20051" y="21015"/>
                      <a:pt x="20658" y="19979"/>
                    </a:cubicBezTo>
                    <a:lnTo>
                      <a:pt x="29290" y="5144"/>
                    </a:lnTo>
                    <a:cubicBezTo>
                      <a:pt x="25718" y="1917"/>
                      <a:pt x="16991" y="0"/>
                      <a:pt x="146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54"/>
              <p:cNvSpPr/>
              <p:nvPr/>
            </p:nvSpPr>
            <p:spPr>
              <a:xfrm>
                <a:off x="6162950" y="2757025"/>
                <a:ext cx="739425" cy="54740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21896" extrusionOk="0">
                    <a:moveTo>
                      <a:pt x="14788" y="250"/>
                    </a:moveTo>
                    <a:cubicBezTo>
                      <a:pt x="16920" y="250"/>
                      <a:pt x="25647" y="2084"/>
                      <a:pt x="29290" y="5287"/>
                    </a:cubicBezTo>
                    <a:lnTo>
                      <a:pt x="20694" y="20038"/>
                    </a:lnTo>
                    <a:cubicBezTo>
                      <a:pt x="20111" y="21038"/>
                      <a:pt x="18979" y="21658"/>
                      <a:pt x="17717" y="21658"/>
                    </a:cubicBezTo>
                    <a:lnTo>
                      <a:pt x="11860" y="21658"/>
                    </a:lnTo>
                    <a:cubicBezTo>
                      <a:pt x="10609" y="21658"/>
                      <a:pt x="9466" y="21038"/>
                      <a:pt x="8883" y="20038"/>
                    </a:cubicBezTo>
                    <a:lnTo>
                      <a:pt x="299" y="5287"/>
                    </a:lnTo>
                    <a:cubicBezTo>
                      <a:pt x="3942" y="2084"/>
                      <a:pt x="12657" y="250"/>
                      <a:pt x="14788" y="250"/>
                    </a:cubicBezTo>
                    <a:close/>
                    <a:moveTo>
                      <a:pt x="14788" y="0"/>
                    </a:moveTo>
                    <a:cubicBezTo>
                      <a:pt x="12550" y="0"/>
                      <a:pt x="3763" y="1834"/>
                      <a:pt x="60" y="5167"/>
                    </a:cubicBezTo>
                    <a:cubicBezTo>
                      <a:pt x="13" y="5203"/>
                      <a:pt x="1" y="5275"/>
                      <a:pt x="37" y="5322"/>
                    </a:cubicBezTo>
                    <a:lnTo>
                      <a:pt x="8681" y="20157"/>
                    </a:lnTo>
                    <a:cubicBezTo>
                      <a:pt x="9300" y="21229"/>
                      <a:pt x="10514" y="21896"/>
                      <a:pt x="11860" y="21896"/>
                    </a:cubicBezTo>
                    <a:lnTo>
                      <a:pt x="17717" y="21896"/>
                    </a:lnTo>
                    <a:cubicBezTo>
                      <a:pt x="19063" y="21896"/>
                      <a:pt x="20277" y="21229"/>
                      <a:pt x="20908" y="20157"/>
                    </a:cubicBezTo>
                    <a:lnTo>
                      <a:pt x="29552" y="5322"/>
                    </a:lnTo>
                    <a:cubicBezTo>
                      <a:pt x="29576" y="5275"/>
                      <a:pt x="29564" y="5203"/>
                      <a:pt x="29528" y="5167"/>
                    </a:cubicBezTo>
                    <a:cubicBezTo>
                      <a:pt x="25826" y="1834"/>
                      <a:pt x="17027" y="0"/>
                      <a:pt x="147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54"/>
              <p:cNvSpPr/>
              <p:nvPr/>
            </p:nvSpPr>
            <p:spPr>
              <a:xfrm>
                <a:off x="6210575" y="2851675"/>
                <a:ext cx="155125" cy="293200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11728" extrusionOk="0">
                    <a:moveTo>
                      <a:pt x="143" y="1"/>
                    </a:moveTo>
                    <a:cubicBezTo>
                      <a:pt x="123" y="1"/>
                      <a:pt x="103" y="5"/>
                      <a:pt x="84" y="12"/>
                    </a:cubicBezTo>
                    <a:cubicBezTo>
                      <a:pt x="25" y="48"/>
                      <a:pt x="1" y="119"/>
                      <a:pt x="37" y="179"/>
                    </a:cubicBezTo>
                    <a:lnTo>
                      <a:pt x="5966" y="11668"/>
                    </a:lnTo>
                    <a:cubicBezTo>
                      <a:pt x="5990" y="11704"/>
                      <a:pt x="6025" y="11728"/>
                      <a:pt x="6073" y="11728"/>
                    </a:cubicBezTo>
                    <a:cubicBezTo>
                      <a:pt x="6085" y="11728"/>
                      <a:pt x="6109" y="11728"/>
                      <a:pt x="6121" y="11716"/>
                    </a:cubicBezTo>
                    <a:cubicBezTo>
                      <a:pt x="6180" y="11692"/>
                      <a:pt x="6204" y="11609"/>
                      <a:pt x="6180" y="11561"/>
                    </a:cubicBezTo>
                    <a:lnTo>
                      <a:pt x="251" y="60"/>
                    </a:lnTo>
                    <a:cubicBezTo>
                      <a:pt x="227" y="19"/>
                      <a:pt x="185" y="1"/>
                      <a:pt x="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54"/>
              <p:cNvSpPr/>
              <p:nvPr/>
            </p:nvSpPr>
            <p:spPr>
              <a:xfrm>
                <a:off x="6321025" y="2802975"/>
                <a:ext cx="108350" cy="329100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13164" extrusionOk="0">
                    <a:moveTo>
                      <a:pt x="146" y="0"/>
                    </a:moveTo>
                    <a:cubicBezTo>
                      <a:pt x="133" y="0"/>
                      <a:pt x="120" y="3"/>
                      <a:pt x="107" y="8"/>
                    </a:cubicBezTo>
                    <a:cubicBezTo>
                      <a:pt x="36" y="20"/>
                      <a:pt x="0" y="91"/>
                      <a:pt x="24" y="150"/>
                    </a:cubicBezTo>
                    <a:lnTo>
                      <a:pt x="4084" y="13081"/>
                    </a:lnTo>
                    <a:cubicBezTo>
                      <a:pt x="4096" y="13140"/>
                      <a:pt x="4144" y="13164"/>
                      <a:pt x="4191" y="13164"/>
                    </a:cubicBezTo>
                    <a:lnTo>
                      <a:pt x="4227" y="13164"/>
                    </a:lnTo>
                    <a:cubicBezTo>
                      <a:pt x="4298" y="13140"/>
                      <a:pt x="4334" y="13069"/>
                      <a:pt x="4310" y="13009"/>
                    </a:cubicBezTo>
                    <a:lnTo>
                      <a:pt x="250" y="79"/>
                    </a:lnTo>
                    <a:cubicBezTo>
                      <a:pt x="241" y="32"/>
                      <a:pt x="195" y="0"/>
                      <a:pt x="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54"/>
              <p:cNvSpPr/>
              <p:nvPr/>
            </p:nvSpPr>
            <p:spPr>
              <a:xfrm>
                <a:off x="6428175" y="2772500"/>
                <a:ext cx="54800" cy="35065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4026" extrusionOk="0">
                    <a:moveTo>
                      <a:pt x="119" y="0"/>
                    </a:moveTo>
                    <a:cubicBezTo>
                      <a:pt x="48" y="12"/>
                      <a:pt x="0" y="72"/>
                      <a:pt x="12" y="143"/>
                    </a:cubicBezTo>
                    <a:lnTo>
                      <a:pt x="1941" y="13931"/>
                    </a:lnTo>
                    <a:cubicBezTo>
                      <a:pt x="1953" y="13990"/>
                      <a:pt x="2001" y="14026"/>
                      <a:pt x="2060" y="14026"/>
                    </a:cubicBezTo>
                    <a:lnTo>
                      <a:pt x="2072" y="14026"/>
                    </a:lnTo>
                    <a:cubicBezTo>
                      <a:pt x="2144" y="14026"/>
                      <a:pt x="2191" y="13954"/>
                      <a:pt x="2179" y="13895"/>
                    </a:cubicBezTo>
                    <a:lnTo>
                      <a:pt x="250" y="107"/>
                    </a:lnTo>
                    <a:cubicBezTo>
                      <a:pt x="239" y="36"/>
                      <a:pt x="191" y="0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54"/>
              <p:cNvSpPr/>
              <p:nvPr/>
            </p:nvSpPr>
            <p:spPr>
              <a:xfrm>
                <a:off x="6698450" y="2851550"/>
                <a:ext cx="156300" cy="295425"/>
              </a:xfrm>
              <a:custGeom>
                <a:avLst/>
                <a:gdLst/>
                <a:ahLst/>
                <a:cxnLst/>
                <a:rect l="l" t="t" r="r" b="b"/>
                <a:pathLst>
                  <a:path w="6252" h="11817" extrusionOk="0">
                    <a:moveTo>
                      <a:pt x="6109" y="0"/>
                    </a:moveTo>
                    <a:cubicBezTo>
                      <a:pt x="6067" y="0"/>
                      <a:pt x="6029" y="24"/>
                      <a:pt x="6013" y="65"/>
                    </a:cubicBezTo>
                    <a:lnTo>
                      <a:pt x="36" y="11638"/>
                    </a:lnTo>
                    <a:cubicBezTo>
                      <a:pt x="0" y="11697"/>
                      <a:pt x="24" y="11769"/>
                      <a:pt x="84" y="11804"/>
                    </a:cubicBezTo>
                    <a:cubicBezTo>
                      <a:pt x="107" y="11816"/>
                      <a:pt x="119" y="11816"/>
                      <a:pt x="143" y="11816"/>
                    </a:cubicBezTo>
                    <a:cubicBezTo>
                      <a:pt x="191" y="11816"/>
                      <a:pt x="226" y="11792"/>
                      <a:pt x="250" y="11757"/>
                    </a:cubicBezTo>
                    <a:lnTo>
                      <a:pt x="6227" y="184"/>
                    </a:lnTo>
                    <a:cubicBezTo>
                      <a:pt x="6251" y="124"/>
                      <a:pt x="6227" y="53"/>
                      <a:pt x="6168" y="17"/>
                    </a:cubicBezTo>
                    <a:cubicBezTo>
                      <a:pt x="6149" y="6"/>
                      <a:pt x="6128" y="0"/>
                      <a:pt x="6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54"/>
              <p:cNvSpPr/>
              <p:nvPr/>
            </p:nvSpPr>
            <p:spPr>
              <a:xfrm>
                <a:off x="6638925" y="2802975"/>
                <a:ext cx="1053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12807" extrusionOk="0">
                    <a:moveTo>
                      <a:pt x="4074" y="0"/>
                    </a:moveTo>
                    <a:cubicBezTo>
                      <a:pt x="4020" y="0"/>
                      <a:pt x="3974" y="32"/>
                      <a:pt x="3965" y="79"/>
                    </a:cubicBezTo>
                    <a:lnTo>
                      <a:pt x="24" y="12652"/>
                    </a:lnTo>
                    <a:cubicBezTo>
                      <a:pt x="0" y="12723"/>
                      <a:pt x="36" y="12783"/>
                      <a:pt x="95" y="12807"/>
                    </a:cubicBezTo>
                    <a:lnTo>
                      <a:pt x="131" y="12807"/>
                    </a:lnTo>
                    <a:cubicBezTo>
                      <a:pt x="191" y="12807"/>
                      <a:pt x="238" y="12783"/>
                      <a:pt x="250" y="12723"/>
                    </a:cubicBezTo>
                    <a:lnTo>
                      <a:pt x="4191" y="150"/>
                    </a:lnTo>
                    <a:cubicBezTo>
                      <a:pt x="4215" y="91"/>
                      <a:pt x="4179" y="20"/>
                      <a:pt x="4120" y="8"/>
                    </a:cubicBezTo>
                    <a:cubicBezTo>
                      <a:pt x="4104" y="3"/>
                      <a:pt x="4089" y="0"/>
                      <a:pt x="4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54"/>
              <p:cNvSpPr/>
              <p:nvPr/>
            </p:nvSpPr>
            <p:spPr>
              <a:xfrm>
                <a:off x="6579975" y="2772450"/>
                <a:ext cx="57175" cy="350700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14028" extrusionOk="0">
                    <a:moveTo>
                      <a:pt x="2158" y="0"/>
                    </a:moveTo>
                    <a:cubicBezTo>
                      <a:pt x="2096" y="0"/>
                      <a:pt x="2047" y="45"/>
                      <a:pt x="2037" y="109"/>
                    </a:cubicBezTo>
                    <a:lnTo>
                      <a:pt x="12" y="13897"/>
                    </a:lnTo>
                    <a:cubicBezTo>
                      <a:pt x="1" y="13956"/>
                      <a:pt x="48" y="14028"/>
                      <a:pt x="108" y="14028"/>
                    </a:cubicBezTo>
                    <a:lnTo>
                      <a:pt x="132" y="14028"/>
                    </a:lnTo>
                    <a:cubicBezTo>
                      <a:pt x="191" y="14028"/>
                      <a:pt x="239" y="13992"/>
                      <a:pt x="251" y="13933"/>
                    </a:cubicBezTo>
                    <a:lnTo>
                      <a:pt x="2275" y="145"/>
                    </a:lnTo>
                    <a:cubicBezTo>
                      <a:pt x="2287" y="74"/>
                      <a:pt x="2239" y="14"/>
                      <a:pt x="2179" y="2"/>
                    </a:cubicBezTo>
                    <a:cubicBezTo>
                      <a:pt x="2172" y="1"/>
                      <a:pt x="2165" y="0"/>
                      <a:pt x="21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54"/>
              <p:cNvSpPr/>
              <p:nvPr/>
            </p:nvSpPr>
            <p:spPr>
              <a:xfrm>
                <a:off x="6529675" y="2760000"/>
                <a:ext cx="5975" cy="360175"/>
              </a:xfrm>
              <a:custGeom>
                <a:avLst/>
                <a:gdLst/>
                <a:ahLst/>
                <a:cxnLst/>
                <a:rect l="l" t="t" r="r" b="b"/>
                <a:pathLst>
                  <a:path w="239" h="14407" extrusionOk="0">
                    <a:moveTo>
                      <a:pt x="0" y="0"/>
                    </a:moveTo>
                    <a:lnTo>
                      <a:pt x="0" y="14407"/>
                    </a:lnTo>
                    <a:lnTo>
                      <a:pt x="239" y="14407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54"/>
              <p:cNvSpPr/>
              <p:nvPr/>
            </p:nvSpPr>
            <p:spPr>
              <a:xfrm>
                <a:off x="6404350" y="3276125"/>
                <a:ext cx="256325" cy="288150"/>
              </a:xfrm>
              <a:custGeom>
                <a:avLst/>
                <a:gdLst/>
                <a:ahLst/>
                <a:cxnLst/>
                <a:rect l="l" t="t" r="r" b="b"/>
                <a:pathLst>
                  <a:path w="10253" h="11526" extrusionOk="0">
                    <a:moveTo>
                      <a:pt x="1" y="1"/>
                    </a:moveTo>
                    <a:lnTo>
                      <a:pt x="418" y="10764"/>
                    </a:lnTo>
                    <a:cubicBezTo>
                      <a:pt x="1156" y="11133"/>
                      <a:pt x="2477" y="11526"/>
                      <a:pt x="4835" y="11526"/>
                    </a:cubicBezTo>
                    <a:cubicBezTo>
                      <a:pt x="7216" y="11526"/>
                      <a:pt x="8835" y="11133"/>
                      <a:pt x="9835" y="10752"/>
                    </a:cubicBezTo>
                    <a:lnTo>
                      <a:pt x="102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54"/>
              <p:cNvSpPr/>
              <p:nvPr/>
            </p:nvSpPr>
            <p:spPr>
              <a:xfrm>
                <a:off x="6401375" y="3273150"/>
                <a:ext cx="262275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10491" h="11764" extrusionOk="0">
                    <a:moveTo>
                      <a:pt x="10240" y="239"/>
                    </a:moveTo>
                    <a:lnTo>
                      <a:pt x="9835" y="10788"/>
                    </a:lnTo>
                    <a:cubicBezTo>
                      <a:pt x="8895" y="11133"/>
                      <a:pt x="7299" y="11526"/>
                      <a:pt x="4954" y="11526"/>
                    </a:cubicBezTo>
                    <a:cubicBezTo>
                      <a:pt x="2644" y="11526"/>
                      <a:pt x="1346" y="11145"/>
                      <a:pt x="656" y="10811"/>
                    </a:cubicBezTo>
                    <a:lnTo>
                      <a:pt x="251" y="239"/>
                    </a:lnTo>
                    <a:close/>
                    <a:moveTo>
                      <a:pt x="120" y="1"/>
                    </a:moveTo>
                    <a:cubicBezTo>
                      <a:pt x="84" y="1"/>
                      <a:pt x="60" y="12"/>
                      <a:pt x="37" y="36"/>
                    </a:cubicBezTo>
                    <a:cubicBezTo>
                      <a:pt x="13" y="60"/>
                      <a:pt x="1" y="96"/>
                      <a:pt x="1" y="132"/>
                    </a:cubicBezTo>
                    <a:lnTo>
                      <a:pt x="418" y="10895"/>
                    </a:lnTo>
                    <a:cubicBezTo>
                      <a:pt x="418" y="10942"/>
                      <a:pt x="441" y="10978"/>
                      <a:pt x="477" y="11002"/>
                    </a:cubicBezTo>
                    <a:cubicBezTo>
                      <a:pt x="1501" y="11502"/>
                      <a:pt x="3001" y="11764"/>
                      <a:pt x="4954" y="11764"/>
                    </a:cubicBezTo>
                    <a:cubicBezTo>
                      <a:pt x="7407" y="11764"/>
                      <a:pt x="9050" y="11347"/>
                      <a:pt x="9990" y="10990"/>
                    </a:cubicBezTo>
                    <a:cubicBezTo>
                      <a:pt x="10038" y="10978"/>
                      <a:pt x="10074" y="10930"/>
                      <a:pt x="10074" y="10883"/>
                    </a:cubicBezTo>
                    <a:lnTo>
                      <a:pt x="10490" y="132"/>
                    </a:lnTo>
                    <a:cubicBezTo>
                      <a:pt x="10490" y="96"/>
                      <a:pt x="10478" y="60"/>
                      <a:pt x="10455" y="36"/>
                    </a:cubicBezTo>
                    <a:cubicBezTo>
                      <a:pt x="10431" y="12"/>
                      <a:pt x="10407" y="1"/>
                      <a:pt x="10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54"/>
              <p:cNvSpPr/>
              <p:nvPr/>
            </p:nvSpPr>
            <p:spPr>
              <a:xfrm>
                <a:off x="6414775" y="3544900"/>
                <a:ext cx="235475" cy="984975"/>
              </a:xfrm>
              <a:custGeom>
                <a:avLst/>
                <a:gdLst/>
                <a:ahLst/>
                <a:cxnLst/>
                <a:rect l="l" t="t" r="r" b="b"/>
                <a:pathLst>
                  <a:path w="9419" h="39399" extrusionOk="0">
                    <a:moveTo>
                      <a:pt x="9418" y="1"/>
                    </a:moveTo>
                    <a:cubicBezTo>
                      <a:pt x="8418" y="382"/>
                      <a:pt x="6799" y="775"/>
                      <a:pt x="4418" y="775"/>
                    </a:cubicBezTo>
                    <a:cubicBezTo>
                      <a:pt x="2060" y="775"/>
                      <a:pt x="739" y="394"/>
                      <a:pt x="1" y="13"/>
                    </a:cubicBezTo>
                    <a:lnTo>
                      <a:pt x="1" y="13"/>
                    </a:lnTo>
                    <a:lnTo>
                      <a:pt x="1394" y="36089"/>
                    </a:lnTo>
                    <a:cubicBezTo>
                      <a:pt x="1394" y="37910"/>
                      <a:pt x="2882" y="39399"/>
                      <a:pt x="4704" y="39399"/>
                    </a:cubicBezTo>
                    <a:cubicBezTo>
                      <a:pt x="6537" y="39399"/>
                      <a:pt x="8025" y="37910"/>
                      <a:pt x="8025" y="36089"/>
                    </a:cubicBezTo>
                    <a:lnTo>
                      <a:pt x="94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54"/>
              <p:cNvSpPr/>
              <p:nvPr/>
            </p:nvSpPr>
            <p:spPr>
              <a:xfrm>
                <a:off x="6411800" y="3542025"/>
                <a:ext cx="241425" cy="990825"/>
              </a:xfrm>
              <a:custGeom>
                <a:avLst/>
                <a:gdLst/>
                <a:ahLst/>
                <a:cxnLst/>
                <a:rect l="l" t="t" r="r" b="b"/>
                <a:pathLst>
                  <a:path w="9657" h="39633" extrusionOk="0">
                    <a:moveTo>
                      <a:pt x="9406" y="295"/>
                    </a:moveTo>
                    <a:lnTo>
                      <a:pt x="8013" y="36204"/>
                    </a:lnTo>
                    <a:cubicBezTo>
                      <a:pt x="8013" y="37954"/>
                      <a:pt x="6585" y="39395"/>
                      <a:pt x="4823" y="39395"/>
                    </a:cubicBezTo>
                    <a:cubicBezTo>
                      <a:pt x="3072" y="39395"/>
                      <a:pt x="1632" y="37966"/>
                      <a:pt x="1632" y="36192"/>
                    </a:cubicBezTo>
                    <a:lnTo>
                      <a:pt x="251" y="330"/>
                    </a:lnTo>
                    <a:lnTo>
                      <a:pt x="251" y="330"/>
                    </a:lnTo>
                    <a:cubicBezTo>
                      <a:pt x="1263" y="783"/>
                      <a:pt x="2703" y="1009"/>
                      <a:pt x="4537" y="1009"/>
                    </a:cubicBezTo>
                    <a:cubicBezTo>
                      <a:pt x="6847" y="1009"/>
                      <a:pt x="8442" y="640"/>
                      <a:pt x="9406" y="295"/>
                    </a:cubicBezTo>
                    <a:close/>
                    <a:moveTo>
                      <a:pt x="9544" y="1"/>
                    </a:moveTo>
                    <a:cubicBezTo>
                      <a:pt x="9527" y="1"/>
                      <a:pt x="9510" y="4"/>
                      <a:pt x="9490" y="9"/>
                    </a:cubicBezTo>
                    <a:cubicBezTo>
                      <a:pt x="8561" y="354"/>
                      <a:pt x="6954" y="771"/>
                      <a:pt x="4537" y="771"/>
                    </a:cubicBezTo>
                    <a:cubicBezTo>
                      <a:pt x="2156" y="771"/>
                      <a:pt x="846" y="366"/>
                      <a:pt x="179" y="21"/>
                    </a:cubicBezTo>
                    <a:cubicBezTo>
                      <a:pt x="159" y="16"/>
                      <a:pt x="142" y="13"/>
                      <a:pt x="125" y="13"/>
                    </a:cubicBezTo>
                    <a:cubicBezTo>
                      <a:pt x="102" y="13"/>
                      <a:pt x="81" y="19"/>
                      <a:pt x="60" y="33"/>
                    </a:cubicBezTo>
                    <a:cubicBezTo>
                      <a:pt x="12" y="56"/>
                      <a:pt x="1" y="92"/>
                      <a:pt x="1" y="140"/>
                    </a:cubicBezTo>
                    <a:lnTo>
                      <a:pt x="1394" y="36204"/>
                    </a:lnTo>
                    <a:cubicBezTo>
                      <a:pt x="1394" y="38097"/>
                      <a:pt x="2929" y="39633"/>
                      <a:pt x="4823" y="39633"/>
                    </a:cubicBezTo>
                    <a:cubicBezTo>
                      <a:pt x="6728" y="39633"/>
                      <a:pt x="8263" y="38097"/>
                      <a:pt x="8263" y="36204"/>
                    </a:cubicBezTo>
                    <a:lnTo>
                      <a:pt x="9657" y="128"/>
                    </a:lnTo>
                    <a:cubicBezTo>
                      <a:pt x="9657" y="80"/>
                      <a:pt x="9645" y="44"/>
                      <a:pt x="9609" y="21"/>
                    </a:cubicBezTo>
                    <a:cubicBezTo>
                      <a:pt x="9588" y="7"/>
                      <a:pt x="9567" y="1"/>
                      <a:pt x="95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54"/>
              <p:cNvSpPr/>
              <p:nvPr/>
            </p:nvSpPr>
            <p:spPr>
              <a:xfrm>
                <a:off x="6441575" y="3552950"/>
                <a:ext cx="41100" cy="899825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35993" extrusionOk="0">
                    <a:moveTo>
                      <a:pt x="119" y="0"/>
                    </a:moveTo>
                    <a:cubicBezTo>
                      <a:pt x="48" y="0"/>
                      <a:pt x="0" y="60"/>
                      <a:pt x="0" y="131"/>
                    </a:cubicBezTo>
                    <a:lnTo>
                      <a:pt x="1405" y="35874"/>
                    </a:lnTo>
                    <a:cubicBezTo>
                      <a:pt x="1405" y="35945"/>
                      <a:pt x="1453" y="35993"/>
                      <a:pt x="1524" y="35993"/>
                    </a:cubicBezTo>
                    <a:cubicBezTo>
                      <a:pt x="1596" y="35993"/>
                      <a:pt x="1643" y="35933"/>
                      <a:pt x="1643" y="35874"/>
                    </a:cubicBezTo>
                    <a:lnTo>
                      <a:pt x="250" y="119"/>
                    </a:lnTo>
                    <a:cubicBezTo>
                      <a:pt x="238" y="48"/>
                      <a:pt x="191" y="12"/>
                      <a:pt x="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54"/>
              <p:cNvSpPr/>
              <p:nvPr/>
            </p:nvSpPr>
            <p:spPr>
              <a:xfrm>
                <a:off x="6402275" y="3298150"/>
                <a:ext cx="2604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251" extrusionOk="0">
                    <a:moveTo>
                      <a:pt x="120" y="1"/>
                    </a:moveTo>
                    <a:cubicBezTo>
                      <a:pt x="60" y="1"/>
                      <a:pt x="1" y="60"/>
                      <a:pt x="1" y="132"/>
                    </a:cubicBezTo>
                    <a:cubicBezTo>
                      <a:pt x="1" y="191"/>
                      <a:pt x="60" y="251"/>
                      <a:pt x="120" y="251"/>
                    </a:cubicBezTo>
                    <a:lnTo>
                      <a:pt x="10299" y="251"/>
                    </a:lnTo>
                    <a:cubicBezTo>
                      <a:pt x="10359" y="251"/>
                      <a:pt x="10419" y="191"/>
                      <a:pt x="10419" y="132"/>
                    </a:cubicBezTo>
                    <a:cubicBezTo>
                      <a:pt x="10419" y="60"/>
                      <a:pt x="10359" y="1"/>
                      <a:pt x="102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54"/>
              <p:cNvSpPr/>
              <p:nvPr/>
            </p:nvSpPr>
            <p:spPr>
              <a:xfrm>
                <a:off x="6549025" y="3760700"/>
                <a:ext cx="544125" cy="802750"/>
              </a:xfrm>
              <a:custGeom>
                <a:avLst/>
                <a:gdLst/>
                <a:ahLst/>
                <a:cxnLst/>
                <a:rect l="l" t="t" r="r" b="b"/>
                <a:pathLst>
                  <a:path w="21765" h="32110" extrusionOk="0">
                    <a:moveTo>
                      <a:pt x="14847" y="1"/>
                    </a:moveTo>
                    <a:cubicBezTo>
                      <a:pt x="14847" y="1"/>
                      <a:pt x="7370" y="2561"/>
                      <a:pt x="3751" y="9752"/>
                    </a:cubicBezTo>
                    <a:cubicBezTo>
                      <a:pt x="3751" y="9752"/>
                      <a:pt x="0" y="17313"/>
                      <a:pt x="143" y="22813"/>
                    </a:cubicBezTo>
                    <a:cubicBezTo>
                      <a:pt x="286" y="28314"/>
                      <a:pt x="5763" y="30481"/>
                      <a:pt x="8918" y="31469"/>
                    </a:cubicBezTo>
                    <a:cubicBezTo>
                      <a:pt x="10060" y="31821"/>
                      <a:pt x="11413" y="32110"/>
                      <a:pt x="12791" y="32110"/>
                    </a:cubicBezTo>
                    <a:cubicBezTo>
                      <a:pt x="15234" y="32110"/>
                      <a:pt x="17756" y="31203"/>
                      <a:pt x="19324" y="28135"/>
                    </a:cubicBezTo>
                    <a:cubicBezTo>
                      <a:pt x="21765" y="23349"/>
                      <a:pt x="21277" y="12824"/>
                      <a:pt x="20312" y="9752"/>
                    </a:cubicBezTo>
                    <a:cubicBezTo>
                      <a:pt x="19348" y="6680"/>
                      <a:pt x="16693" y="1084"/>
                      <a:pt x="1484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54"/>
              <p:cNvSpPr/>
              <p:nvPr/>
            </p:nvSpPr>
            <p:spPr>
              <a:xfrm>
                <a:off x="6546050" y="3757825"/>
                <a:ext cx="551875" cy="808950"/>
              </a:xfrm>
              <a:custGeom>
                <a:avLst/>
                <a:gdLst/>
                <a:ahLst/>
                <a:cxnLst/>
                <a:rect l="l" t="t" r="r" b="b"/>
                <a:pathLst>
                  <a:path w="22075" h="32358" extrusionOk="0">
                    <a:moveTo>
                      <a:pt x="14955" y="259"/>
                    </a:moveTo>
                    <a:cubicBezTo>
                      <a:pt x="16705" y="1342"/>
                      <a:pt x="19324" y="6748"/>
                      <a:pt x="20312" y="9903"/>
                    </a:cubicBezTo>
                    <a:cubicBezTo>
                      <a:pt x="21265" y="12927"/>
                      <a:pt x="21741" y="23488"/>
                      <a:pt x="19336" y="28203"/>
                    </a:cubicBezTo>
                    <a:cubicBezTo>
                      <a:pt x="17817" y="31180"/>
                      <a:pt x="15383" y="32109"/>
                      <a:pt x="12934" y="32109"/>
                    </a:cubicBezTo>
                    <a:cubicBezTo>
                      <a:pt x="11603" y="32109"/>
                      <a:pt x="10268" y="31834"/>
                      <a:pt x="9073" y="31465"/>
                    </a:cubicBezTo>
                    <a:cubicBezTo>
                      <a:pt x="3334" y="29679"/>
                      <a:pt x="488" y="26881"/>
                      <a:pt x="381" y="22916"/>
                    </a:cubicBezTo>
                    <a:cubicBezTo>
                      <a:pt x="238" y="17511"/>
                      <a:pt x="3941" y="9998"/>
                      <a:pt x="3977" y="9915"/>
                    </a:cubicBezTo>
                    <a:cubicBezTo>
                      <a:pt x="7382" y="3176"/>
                      <a:pt x="14288" y="497"/>
                      <a:pt x="14955" y="259"/>
                    </a:cubicBezTo>
                    <a:close/>
                    <a:moveTo>
                      <a:pt x="14975" y="1"/>
                    </a:moveTo>
                    <a:cubicBezTo>
                      <a:pt x="14960" y="1"/>
                      <a:pt x="14945" y="4"/>
                      <a:pt x="14931" y="9"/>
                    </a:cubicBezTo>
                    <a:cubicBezTo>
                      <a:pt x="14859" y="33"/>
                      <a:pt x="7370" y="2664"/>
                      <a:pt x="3763" y="9808"/>
                    </a:cubicBezTo>
                    <a:cubicBezTo>
                      <a:pt x="3727" y="9891"/>
                      <a:pt x="0" y="17463"/>
                      <a:pt x="143" y="22928"/>
                    </a:cubicBezTo>
                    <a:cubicBezTo>
                      <a:pt x="250" y="27012"/>
                      <a:pt x="3155" y="29882"/>
                      <a:pt x="9001" y="31691"/>
                    </a:cubicBezTo>
                    <a:cubicBezTo>
                      <a:pt x="10228" y="32072"/>
                      <a:pt x="11585" y="32358"/>
                      <a:pt x="12954" y="32358"/>
                    </a:cubicBezTo>
                    <a:cubicBezTo>
                      <a:pt x="15466" y="32358"/>
                      <a:pt x="17979" y="31394"/>
                      <a:pt x="19550" y="28310"/>
                    </a:cubicBezTo>
                    <a:cubicBezTo>
                      <a:pt x="22074" y="23345"/>
                      <a:pt x="21479" y="12784"/>
                      <a:pt x="20550" y="9831"/>
                    </a:cubicBezTo>
                    <a:cubicBezTo>
                      <a:pt x="19657" y="7010"/>
                      <a:pt x="16990" y="1164"/>
                      <a:pt x="15038" y="21"/>
                    </a:cubicBezTo>
                    <a:cubicBezTo>
                      <a:pt x="15017" y="7"/>
                      <a:pt x="14996" y="1"/>
                      <a:pt x="149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54"/>
              <p:cNvSpPr/>
              <p:nvPr/>
            </p:nvSpPr>
            <p:spPr>
              <a:xfrm>
                <a:off x="6780600" y="3910125"/>
                <a:ext cx="640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2442" extrusionOk="0">
                    <a:moveTo>
                      <a:pt x="1251" y="239"/>
                    </a:moveTo>
                    <a:cubicBezTo>
                      <a:pt x="1739" y="239"/>
                      <a:pt x="2155" y="596"/>
                      <a:pt x="2227" y="1084"/>
                    </a:cubicBezTo>
                    <a:cubicBezTo>
                      <a:pt x="2298" y="1620"/>
                      <a:pt x="1929" y="2120"/>
                      <a:pt x="1393" y="2192"/>
                    </a:cubicBezTo>
                    <a:cubicBezTo>
                      <a:pt x="1345" y="2198"/>
                      <a:pt x="1296" y="2202"/>
                      <a:pt x="1248" y="2202"/>
                    </a:cubicBezTo>
                    <a:cubicBezTo>
                      <a:pt x="1036" y="2202"/>
                      <a:pt x="832" y="2137"/>
                      <a:pt x="667" y="2001"/>
                    </a:cubicBezTo>
                    <a:cubicBezTo>
                      <a:pt x="453" y="1846"/>
                      <a:pt x="322" y="1620"/>
                      <a:pt x="286" y="1358"/>
                    </a:cubicBezTo>
                    <a:cubicBezTo>
                      <a:pt x="250" y="1096"/>
                      <a:pt x="310" y="846"/>
                      <a:pt x="465" y="632"/>
                    </a:cubicBezTo>
                    <a:cubicBezTo>
                      <a:pt x="631" y="418"/>
                      <a:pt x="858" y="287"/>
                      <a:pt x="1120" y="251"/>
                    </a:cubicBezTo>
                    <a:cubicBezTo>
                      <a:pt x="1167" y="251"/>
                      <a:pt x="1215" y="239"/>
                      <a:pt x="1251" y="239"/>
                    </a:cubicBezTo>
                    <a:close/>
                    <a:moveTo>
                      <a:pt x="1258" y="0"/>
                    </a:moveTo>
                    <a:cubicBezTo>
                      <a:pt x="1200" y="0"/>
                      <a:pt x="1142" y="4"/>
                      <a:pt x="1084" y="13"/>
                    </a:cubicBezTo>
                    <a:cubicBezTo>
                      <a:pt x="762" y="60"/>
                      <a:pt x="477" y="227"/>
                      <a:pt x="274" y="489"/>
                    </a:cubicBezTo>
                    <a:cubicBezTo>
                      <a:pt x="84" y="751"/>
                      <a:pt x="0" y="1072"/>
                      <a:pt x="36" y="1394"/>
                    </a:cubicBezTo>
                    <a:cubicBezTo>
                      <a:pt x="84" y="1715"/>
                      <a:pt x="250" y="2001"/>
                      <a:pt x="512" y="2204"/>
                    </a:cubicBezTo>
                    <a:cubicBezTo>
                      <a:pt x="727" y="2358"/>
                      <a:pt x="989" y="2442"/>
                      <a:pt x="1251" y="2442"/>
                    </a:cubicBezTo>
                    <a:cubicBezTo>
                      <a:pt x="1310" y="2442"/>
                      <a:pt x="1370" y="2442"/>
                      <a:pt x="1429" y="2430"/>
                    </a:cubicBezTo>
                    <a:cubicBezTo>
                      <a:pt x="2096" y="2346"/>
                      <a:pt x="2560" y="1727"/>
                      <a:pt x="2465" y="1049"/>
                    </a:cubicBezTo>
                    <a:cubicBezTo>
                      <a:pt x="2378" y="440"/>
                      <a:pt x="1855" y="0"/>
                      <a:pt x="1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54"/>
              <p:cNvSpPr/>
              <p:nvPr/>
            </p:nvSpPr>
            <p:spPr>
              <a:xfrm>
                <a:off x="6816625" y="4074000"/>
                <a:ext cx="32150" cy="30225"/>
              </a:xfrm>
              <a:custGeom>
                <a:avLst/>
                <a:gdLst/>
                <a:ahLst/>
                <a:cxnLst/>
                <a:rect l="l" t="t" r="r" b="b"/>
                <a:pathLst>
                  <a:path w="1286" h="1209" extrusionOk="0">
                    <a:moveTo>
                      <a:pt x="643" y="244"/>
                    </a:moveTo>
                    <a:cubicBezTo>
                      <a:pt x="822" y="244"/>
                      <a:pt x="976" y="375"/>
                      <a:pt x="1000" y="554"/>
                    </a:cubicBezTo>
                    <a:cubicBezTo>
                      <a:pt x="1036" y="756"/>
                      <a:pt x="893" y="935"/>
                      <a:pt x="691" y="971"/>
                    </a:cubicBezTo>
                    <a:cubicBezTo>
                      <a:pt x="675" y="973"/>
                      <a:pt x="659" y="974"/>
                      <a:pt x="643" y="974"/>
                    </a:cubicBezTo>
                    <a:cubicBezTo>
                      <a:pt x="564" y="974"/>
                      <a:pt x="488" y="949"/>
                      <a:pt x="429" y="899"/>
                    </a:cubicBezTo>
                    <a:cubicBezTo>
                      <a:pt x="345" y="840"/>
                      <a:pt x="298" y="756"/>
                      <a:pt x="286" y="661"/>
                    </a:cubicBezTo>
                    <a:cubicBezTo>
                      <a:pt x="250" y="459"/>
                      <a:pt x="393" y="268"/>
                      <a:pt x="595" y="244"/>
                    </a:cubicBezTo>
                    <a:close/>
                    <a:moveTo>
                      <a:pt x="644" y="0"/>
                    </a:moveTo>
                    <a:cubicBezTo>
                      <a:pt x="616" y="0"/>
                      <a:pt x="588" y="2"/>
                      <a:pt x="560" y="6"/>
                    </a:cubicBezTo>
                    <a:cubicBezTo>
                      <a:pt x="226" y="54"/>
                      <a:pt x="0" y="363"/>
                      <a:pt x="36" y="697"/>
                    </a:cubicBezTo>
                    <a:cubicBezTo>
                      <a:pt x="83" y="994"/>
                      <a:pt x="345" y="1209"/>
                      <a:pt x="643" y="1209"/>
                    </a:cubicBezTo>
                    <a:lnTo>
                      <a:pt x="726" y="1209"/>
                    </a:lnTo>
                    <a:cubicBezTo>
                      <a:pt x="1060" y="1161"/>
                      <a:pt x="1286" y="852"/>
                      <a:pt x="1238" y="518"/>
                    </a:cubicBezTo>
                    <a:cubicBezTo>
                      <a:pt x="1226" y="363"/>
                      <a:pt x="1143" y="221"/>
                      <a:pt x="1012" y="125"/>
                    </a:cubicBezTo>
                    <a:cubicBezTo>
                      <a:pt x="904" y="46"/>
                      <a:pt x="779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54"/>
              <p:cNvSpPr/>
              <p:nvPr/>
            </p:nvSpPr>
            <p:spPr>
              <a:xfrm>
                <a:off x="6621950" y="4290075"/>
                <a:ext cx="31875" cy="3025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10" extrusionOk="0">
                    <a:moveTo>
                      <a:pt x="643" y="245"/>
                    </a:moveTo>
                    <a:cubicBezTo>
                      <a:pt x="822" y="245"/>
                      <a:pt x="977" y="376"/>
                      <a:pt x="1000" y="555"/>
                    </a:cubicBezTo>
                    <a:cubicBezTo>
                      <a:pt x="1024" y="650"/>
                      <a:pt x="989" y="745"/>
                      <a:pt x="941" y="829"/>
                    </a:cubicBezTo>
                    <a:cubicBezTo>
                      <a:pt x="881" y="900"/>
                      <a:pt x="798" y="960"/>
                      <a:pt x="691" y="972"/>
                    </a:cubicBezTo>
                    <a:cubicBezTo>
                      <a:pt x="675" y="974"/>
                      <a:pt x="659" y="975"/>
                      <a:pt x="643" y="975"/>
                    </a:cubicBezTo>
                    <a:cubicBezTo>
                      <a:pt x="565" y="975"/>
                      <a:pt x="489" y="950"/>
                      <a:pt x="429" y="900"/>
                    </a:cubicBezTo>
                    <a:cubicBezTo>
                      <a:pt x="346" y="841"/>
                      <a:pt x="298" y="757"/>
                      <a:pt x="286" y="662"/>
                    </a:cubicBezTo>
                    <a:cubicBezTo>
                      <a:pt x="262" y="460"/>
                      <a:pt x="393" y="269"/>
                      <a:pt x="596" y="245"/>
                    </a:cubicBezTo>
                    <a:close/>
                    <a:moveTo>
                      <a:pt x="649" y="1"/>
                    </a:moveTo>
                    <a:cubicBezTo>
                      <a:pt x="619" y="1"/>
                      <a:pt x="590" y="3"/>
                      <a:pt x="560" y="7"/>
                    </a:cubicBezTo>
                    <a:cubicBezTo>
                      <a:pt x="227" y="55"/>
                      <a:pt x="0" y="364"/>
                      <a:pt x="48" y="686"/>
                    </a:cubicBezTo>
                    <a:cubicBezTo>
                      <a:pt x="60" y="852"/>
                      <a:pt x="155" y="995"/>
                      <a:pt x="274" y="1091"/>
                    </a:cubicBezTo>
                    <a:cubicBezTo>
                      <a:pt x="381" y="1174"/>
                      <a:pt x="512" y="1210"/>
                      <a:pt x="643" y="1210"/>
                    </a:cubicBezTo>
                    <a:lnTo>
                      <a:pt x="727" y="1210"/>
                    </a:lnTo>
                    <a:cubicBezTo>
                      <a:pt x="893" y="1186"/>
                      <a:pt x="1036" y="1102"/>
                      <a:pt x="1131" y="972"/>
                    </a:cubicBezTo>
                    <a:cubicBezTo>
                      <a:pt x="1227" y="841"/>
                      <a:pt x="1274" y="686"/>
                      <a:pt x="1251" y="519"/>
                    </a:cubicBezTo>
                    <a:cubicBezTo>
                      <a:pt x="1207" y="216"/>
                      <a:pt x="947" y="1"/>
                      <a:pt x="6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54"/>
              <p:cNvSpPr/>
              <p:nvPr/>
            </p:nvSpPr>
            <p:spPr>
              <a:xfrm>
                <a:off x="6704100" y="4184150"/>
                <a:ext cx="38725" cy="37050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2" extrusionOk="0">
                    <a:moveTo>
                      <a:pt x="798" y="244"/>
                    </a:moveTo>
                    <a:cubicBezTo>
                      <a:pt x="905" y="244"/>
                      <a:pt x="1001" y="279"/>
                      <a:pt x="1096" y="351"/>
                    </a:cubicBezTo>
                    <a:cubicBezTo>
                      <a:pt x="1191" y="422"/>
                      <a:pt x="1263" y="541"/>
                      <a:pt x="1286" y="672"/>
                    </a:cubicBezTo>
                    <a:cubicBezTo>
                      <a:pt x="1298" y="803"/>
                      <a:pt x="1263" y="934"/>
                      <a:pt x="1191" y="1041"/>
                    </a:cubicBezTo>
                    <a:cubicBezTo>
                      <a:pt x="1108" y="1149"/>
                      <a:pt x="989" y="1220"/>
                      <a:pt x="858" y="1232"/>
                    </a:cubicBezTo>
                    <a:cubicBezTo>
                      <a:pt x="835" y="1235"/>
                      <a:pt x="813" y="1236"/>
                      <a:pt x="792" y="1236"/>
                    </a:cubicBezTo>
                    <a:cubicBezTo>
                      <a:pt x="545" y="1236"/>
                      <a:pt x="331" y="1056"/>
                      <a:pt x="298" y="815"/>
                    </a:cubicBezTo>
                    <a:cubicBezTo>
                      <a:pt x="286" y="684"/>
                      <a:pt x="310" y="553"/>
                      <a:pt x="393" y="446"/>
                    </a:cubicBezTo>
                    <a:cubicBezTo>
                      <a:pt x="477" y="339"/>
                      <a:pt x="596" y="267"/>
                      <a:pt x="727" y="256"/>
                    </a:cubicBezTo>
                    <a:cubicBezTo>
                      <a:pt x="751" y="244"/>
                      <a:pt x="774" y="244"/>
                      <a:pt x="798" y="244"/>
                    </a:cubicBezTo>
                    <a:close/>
                    <a:moveTo>
                      <a:pt x="780" y="0"/>
                    </a:moveTo>
                    <a:cubicBezTo>
                      <a:pt x="751" y="0"/>
                      <a:pt x="721" y="2"/>
                      <a:pt x="691" y="6"/>
                    </a:cubicBezTo>
                    <a:cubicBezTo>
                      <a:pt x="286" y="65"/>
                      <a:pt x="0" y="446"/>
                      <a:pt x="60" y="851"/>
                    </a:cubicBezTo>
                    <a:cubicBezTo>
                      <a:pt x="84" y="1041"/>
                      <a:pt x="191" y="1208"/>
                      <a:pt x="346" y="1327"/>
                    </a:cubicBezTo>
                    <a:cubicBezTo>
                      <a:pt x="477" y="1434"/>
                      <a:pt x="632" y="1482"/>
                      <a:pt x="786" y="1482"/>
                    </a:cubicBezTo>
                    <a:cubicBezTo>
                      <a:pt x="822" y="1482"/>
                      <a:pt x="858" y="1482"/>
                      <a:pt x="893" y="1470"/>
                    </a:cubicBezTo>
                    <a:cubicBezTo>
                      <a:pt x="1084" y="1446"/>
                      <a:pt x="1263" y="1351"/>
                      <a:pt x="1382" y="1184"/>
                    </a:cubicBezTo>
                    <a:cubicBezTo>
                      <a:pt x="1501" y="1029"/>
                      <a:pt x="1548" y="839"/>
                      <a:pt x="1524" y="637"/>
                    </a:cubicBezTo>
                    <a:cubicBezTo>
                      <a:pt x="1469" y="262"/>
                      <a:pt x="1140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54"/>
              <p:cNvSpPr/>
              <p:nvPr/>
            </p:nvSpPr>
            <p:spPr>
              <a:xfrm>
                <a:off x="6699050" y="4035600"/>
                <a:ext cx="3692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388" extrusionOk="0">
                    <a:moveTo>
                      <a:pt x="738" y="244"/>
                    </a:moveTo>
                    <a:cubicBezTo>
                      <a:pt x="953" y="244"/>
                      <a:pt x="1155" y="411"/>
                      <a:pt x="1191" y="637"/>
                    </a:cubicBezTo>
                    <a:cubicBezTo>
                      <a:pt x="1215" y="875"/>
                      <a:pt x="1048" y="1102"/>
                      <a:pt x="798" y="1137"/>
                    </a:cubicBezTo>
                    <a:cubicBezTo>
                      <a:pt x="775" y="1141"/>
                      <a:pt x="753" y="1142"/>
                      <a:pt x="731" y="1142"/>
                    </a:cubicBezTo>
                    <a:cubicBezTo>
                      <a:pt x="508" y="1142"/>
                      <a:pt x="318" y="984"/>
                      <a:pt x="286" y="756"/>
                    </a:cubicBezTo>
                    <a:cubicBezTo>
                      <a:pt x="250" y="506"/>
                      <a:pt x="429" y="280"/>
                      <a:pt x="679" y="244"/>
                    </a:cubicBezTo>
                    <a:close/>
                    <a:moveTo>
                      <a:pt x="732" y="1"/>
                    </a:moveTo>
                    <a:cubicBezTo>
                      <a:pt x="703" y="1"/>
                      <a:pt x="673" y="3"/>
                      <a:pt x="643" y="6"/>
                    </a:cubicBezTo>
                    <a:cubicBezTo>
                      <a:pt x="262" y="66"/>
                      <a:pt x="0" y="411"/>
                      <a:pt x="48" y="792"/>
                    </a:cubicBezTo>
                    <a:cubicBezTo>
                      <a:pt x="95" y="1137"/>
                      <a:pt x="393" y="1387"/>
                      <a:pt x="738" y="1387"/>
                    </a:cubicBezTo>
                    <a:lnTo>
                      <a:pt x="834" y="1387"/>
                    </a:lnTo>
                    <a:cubicBezTo>
                      <a:pt x="1215" y="1328"/>
                      <a:pt x="1476" y="983"/>
                      <a:pt x="1429" y="602"/>
                    </a:cubicBezTo>
                    <a:cubicBezTo>
                      <a:pt x="1374" y="251"/>
                      <a:pt x="1077" y="1"/>
                      <a:pt x="7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5"/>
          <p:cNvSpPr/>
          <p:nvPr/>
        </p:nvSpPr>
        <p:spPr>
          <a:xfrm>
            <a:off x="1407981" y="3668250"/>
            <a:ext cx="4827600" cy="460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/>
          <p:cNvSpPr/>
          <p:nvPr/>
        </p:nvSpPr>
        <p:spPr>
          <a:xfrm>
            <a:off x="1340670" y="3592050"/>
            <a:ext cx="4827600" cy="46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5"/>
          <p:cNvSpPr txBox="1">
            <a:spLocks noGrp="1"/>
          </p:cNvSpPr>
          <p:nvPr>
            <p:ph type="title"/>
          </p:nvPr>
        </p:nvSpPr>
        <p:spPr>
          <a:xfrm>
            <a:off x="1265699" y="2555841"/>
            <a:ext cx="64063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b="0" dirty="0">
              <a:latin typeface="Josefin Sans Medium"/>
              <a:ea typeface="Josefin Sans Medium"/>
              <a:cs typeface="Josefin Sans Medium"/>
              <a:sym typeface="Josefin Sans Medium"/>
            </a:endParaRPr>
          </a:p>
        </p:txBody>
      </p:sp>
      <p:sp>
        <p:nvSpPr>
          <p:cNvPr id="701" name="Google Shape;701;p55"/>
          <p:cNvSpPr txBox="1">
            <a:spLocks noGrp="1"/>
          </p:cNvSpPr>
          <p:nvPr>
            <p:ph type="subTitle" idx="1"/>
          </p:nvPr>
        </p:nvSpPr>
        <p:spPr>
          <a:xfrm>
            <a:off x="1265697" y="3498475"/>
            <a:ext cx="48276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Стъпките на реализация</a:t>
            </a:r>
            <a:endParaRPr dirty="0"/>
          </a:p>
        </p:txBody>
      </p:sp>
      <p:sp>
        <p:nvSpPr>
          <p:cNvPr id="702" name="Google Shape;702;p55"/>
          <p:cNvSpPr txBox="1">
            <a:spLocks noGrp="1"/>
          </p:cNvSpPr>
          <p:nvPr>
            <p:ph type="title" idx="2"/>
          </p:nvPr>
        </p:nvSpPr>
        <p:spPr>
          <a:xfrm>
            <a:off x="1265700" y="1014750"/>
            <a:ext cx="2370600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#</a:t>
            </a:r>
            <a:r>
              <a:rPr lang="en" dirty="0"/>
              <a:t>0</a:t>
            </a:r>
            <a:r>
              <a:rPr lang="bg-BG" dirty="0"/>
              <a:t>2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7"/>
          <p:cNvSpPr/>
          <p:nvPr/>
        </p:nvSpPr>
        <p:spPr>
          <a:xfrm>
            <a:off x="797325" y="528000"/>
            <a:ext cx="7704000" cy="5727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Реализация</a:t>
            </a:r>
            <a:endParaRPr dirty="0"/>
          </a:p>
        </p:txBody>
      </p:sp>
      <p:sp>
        <p:nvSpPr>
          <p:cNvPr id="719" name="Google Shape;719;p57"/>
          <p:cNvSpPr/>
          <p:nvPr/>
        </p:nvSpPr>
        <p:spPr>
          <a:xfrm>
            <a:off x="1543819" y="1784275"/>
            <a:ext cx="960600" cy="96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20" name="Google Shape;720;p57"/>
          <p:cNvSpPr/>
          <p:nvPr/>
        </p:nvSpPr>
        <p:spPr>
          <a:xfrm>
            <a:off x="4091713" y="1784275"/>
            <a:ext cx="960600" cy="96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21" name="Google Shape;721;p57"/>
          <p:cNvSpPr/>
          <p:nvPr/>
        </p:nvSpPr>
        <p:spPr>
          <a:xfrm>
            <a:off x="6639594" y="1784275"/>
            <a:ext cx="960600" cy="9606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22" name="Google Shape;722;p57"/>
          <p:cNvSpPr txBox="1"/>
          <p:nvPr/>
        </p:nvSpPr>
        <p:spPr>
          <a:xfrm>
            <a:off x="901526" y="2934175"/>
            <a:ext cx="2245200" cy="504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Josefin Sans"/>
                <a:ea typeface="Josefin Sans"/>
                <a:cs typeface="Josefin Sans"/>
                <a:sym typeface="Josefin Sans"/>
              </a:rPr>
              <a:t>Идеи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23" name="Google Shape;723;p57"/>
          <p:cNvSpPr txBox="1"/>
          <p:nvPr/>
        </p:nvSpPr>
        <p:spPr>
          <a:xfrm>
            <a:off x="3449413" y="2934175"/>
            <a:ext cx="2245200" cy="504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Josefin Sans"/>
                <a:ea typeface="Josefin Sans"/>
                <a:cs typeface="Josefin Sans"/>
                <a:sym typeface="Josefin Sans"/>
              </a:rPr>
              <a:t>Реализиране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24" name="Google Shape;724;p57"/>
          <p:cNvSpPr txBox="1"/>
          <p:nvPr/>
        </p:nvSpPr>
        <p:spPr>
          <a:xfrm>
            <a:off x="5997294" y="2934175"/>
            <a:ext cx="2245200" cy="5040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latin typeface="Josefin Sans"/>
                <a:ea typeface="Josefin Sans"/>
                <a:cs typeface="Josefin Sans"/>
                <a:sym typeface="Josefin Sans"/>
              </a:rPr>
              <a:t>Финал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25" name="Google Shape;725;p57"/>
          <p:cNvSpPr txBox="1"/>
          <p:nvPr/>
        </p:nvSpPr>
        <p:spPr>
          <a:xfrm>
            <a:off x="797325" y="3496698"/>
            <a:ext cx="2562909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dirty="0">
                <a:latin typeface="Nunito"/>
                <a:ea typeface="Nunito"/>
                <a:cs typeface="Nunito"/>
                <a:sym typeface="Nunito"/>
              </a:rPr>
              <a:t>Създаването и отхвърлянето на различни идеи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6" name="Google Shape;726;p57"/>
          <p:cNvSpPr txBox="1"/>
          <p:nvPr/>
        </p:nvSpPr>
        <p:spPr>
          <a:xfrm>
            <a:off x="3449413" y="3530775"/>
            <a:ext cx="2245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dirty="0">
                <a:latin typeface="Nunito"/>
                <a:ea typeface="Nunito"/>
                <a:cs typeface="Nunito"/>
                <a:sym typeface="Nunito"/>
              </a:rPr>
              <a:t>Реализирането на вече създадените идеи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7" name="Google Shape;727;p57"/>
          <p:cNvSpPr txBox="1"/>
          <p:nvPr/>
        </p:nvSpPr>
        <p:spPr>
          <a:xfrm>
            <a:off x="5997301" y="3530775"/>
            <a:ext cx="22452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dirty="0">
                <a:latin typeface="Nunito"/>
                <a:ea typeface="Nunito"/>
                <a:cs typeface="Nunito"/>
                <a:sym typeface="Nunito"/>
              </a:rPr>
              <a:t>Окончателно привършване на проекта</a:t>
            </a:r>
            <a:endParaRPr sz="1100" dirty="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28" name="Google Shape;728;p57"/>
          <p:cNvCxnSpPr>
            <a:stCxn id="719" idx="6"/>
            <a:endCxn id="720" idx="2"/>
          </p:cNvCxnSpPr>
          <p:nvPr/>
        </p:nvCxnSpPr>
        <p:spPr>
          <a:xfrm>
            <a:off x="2504419" y="2264575"/>
            <a:ext cx="158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9" name="Google Shape;729;p57"/>
          <p:cNvCxnSpPr>
            <a:stCxn id="720" idx="6"/>
            <a:endCxn id="721" idx="2"/>
          </p:cNvCxnSpPr>
          <p:nvPr/>
        </p:nvCxnSpPr>
        <p:spPr>
          <a:xfrm>
            <a:off x="5052313" y="2264575"/>
            <a:ext cx="1587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0" name="Google Shape;730;p57"/>
          <p:cNvSpPr txBox="1"/>
          <p:nvPr/>
        </p:nvSpPr>
        <p:spPr>
          <a:xfrm>
            <a:off x="1543819" y="2017375"/>
            <a:ext cx="960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НАЧАЛО</a:t>
            </a:r>
            <a:endParaRPr b="1" dirty="0">
              <a:solidFill>
                <a:schemeClr val="tx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31" name="Google Shape;731;p57"/>
          <p:cNvSpPr txBox="1"/>
          <p:nvPr/>
        </p:nvSpPr>
        <p:spPr>
          <a:xfrm>
            <a:off x="4091713" y="2017375"/>
            <a:ext cx="960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//</a:t>
            </a:r>
            <a:r>
              <a:rPr lang="bg-BG" sz="2000" b="1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endParaRPr sz="2000" b="1" dirty="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732" name="Google Shape;732;p57"/>
          <p:cNvSpPr txBox="1"/>
          <p:nvPr/>
        </p:nvSpPr>
        <p:spPr>
          <a:xfrm>
            <a:off x="6639594" y="2017375"/>
            <a:ext cx="9606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b="1" dirty="0">
                <a:solidFill>
                  <a:schemeClr val="tx1"/>
                </a:solidFill>
                <a:latin typeface="Josefin Sans"/>
                <a:ea typeface="Josefin Sans"/>
                <a:cs typeface="Josefin Sans"/>
                <a:sym typeface="Josefin Sans"/>
              </a:rPr>
              <a:t>КРАЙ</a:t>
            </a:r>
            <a:endParaRPr b="1" dirty="0">
              <a:solidFill>
                <a:schemeClr val="tx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/>
          <p:nvPr/>
        </p:nvSpPr>
        <p:spPr>
          <a:xfrm>
            <a:off x="4809246" y="3668250"/>
            <a:ext cx="3723000" cy="460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6"/>
          <p:cNvSpPr/>
          <p:nvPr/>
        </p:nvSpPr>
        <p:spPr>
          <a:xfrm>
            <a:off x="4757335" y="3592050"/>
            <a:ext cx="3723000" cy="46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6"/>
          <p:cNvSpPr txBox="1">
            <a:spLocks noGrp="1"/>
          </p:cNvSpPr>
          <p:nvPr>
            <p:ph type="title"/>
          </p:nvPr>
        </p:nvSpPr>
        <p:spPr>
          <a:xfrm>
            <a:off x="4572000" y="2571750"/>
            <a:ext cx="444662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Josefin Sans Medium"/>
                <a:ea typeface="Josefin Sans Medium"/>
                <a:cs typeface="Josefin Sans Medium"/>
              </a:rPr>
              <a:t>ТЕХНОЛОГИИ</a:t>
            </a:r>
            <a:endParaRPr b="0" dirty="0">
              <a:latin typeface="Josefin Sans Medium"/>
              <a:ea typeface="Josefin Sans Medium"/>
              <a:cs typeface="Josefin Sans Medium"/>
              <a:sym typeface="Josefin Sans Medium"/>
            </a:endParaRPr>
          </a:p>
        </p:txBody>
      </p:sp>
      <p:sp>
        <p:nvSpPr>
          <p:cNvPr id="710" name="Google Shape;710;p56"/>
          <p:cNvSpPr txBox="1">
            <a:spLocks noGrp="1"/>
          </p:cNvSpPr>
          <p:nvPr>
            <p:ph type="subTitle" idx="1"/>
          </p:nvPr>
        </p:nvSpPr>
        <p:spPr>
          <a:xfrm>
            <a:off x="4697374" y="3498475"/>
            <a:ext cx="37230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Използваните технологии за проекта</a:t>
            </a:r>
            <a:endParaRPr dirty="0"/>
          </a:p>
        </p:txBody>
      </p:sp>
      <p:sp>
        <p:nvSpPr>
          <p:cNvPr id="711" name="Google Shape;711;p56"/>
          <p:cNvSpPr txBox="1">
            <a:spLocks noGrp="1"/>
          </p:cNvSpPr>
          <p:nvPr>
            <p:ph type="title" idx="2"/>
          </p:nvPr>
        </p:nvSpPr>
        <p:spPr>
          <a:xfrm>
            <a:off x="4697375" y="1014750"/>
            <a:ext cx="2370600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#</a:t>
            </a:r>
            <a:r>
              <a:rPr lang="en" dirty="0"/>
              <a:t>0</a:t>
            </a:r>
            <a:r>
              <a:rPr lang="bg-BG" dirty="0"/>
              <a:t>3</a:t>
            </a:r>
            <a:endParaRPr dirty="0"/>
          </a:p>
        </p:txBody>
      </p:sp>
      <p:pic>
        <p:nvPicPr>
          <p:cNvPr id="712" name="Google Shape;712;p56"/>
          <p:cNvPicPr preferRelativeResize="0"/>
          <p:nvPr/>
        </p:nvPicPr>
        <p:blipFill rotWithShape="1">
          <a:blip r:embed="rId4">
            <a:alphaModFix/>
          </a:blip>
          <a:srcRect l="4073" t="2335" r="32377" b="2335"/>
          <a:stretch/>
        </p:blipFill>
        <p:spPr>
          <a:xfrm>
            <a:off x="824850" y="1014750"/>
            <a:ext cx="3114000" cy="3114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4" name="Google Shape;1424;p75"/>
          <p:cNvGrpSpPr/>
          <p:nvPr/>
        </p:nvGrpSpPr>
        <p:grpSpPr>
          <a:xfrm>
            <a:off x="7382107" y="2639122"/>
            <a:ext cx="1012286" cy="1997832"/>
            <a:chOff x="3995050" y="860350"/>
            <a:chExt cx="931700" cy="1819400"/>
          </a:xfrm>
        </p:grpSpPr>
        <p:sp>
          <p:nvSpPr>
            <p:cNvPr id="1425" name="Google Shape;1425;p75"/>
            <p:cNvSpPr/>
            <p:nvPr/>
          </p:nvSpPr>
          <p:spPr>
            <a:xfrm>
              <a:off x="4009350" y="2597275"/>
              <a:ext cx="436975" cy="79200"/>
            </a:xfrm>
            <a:custGeom>
              <a:avLst/>
              <a:gdLst/>
              <a:ahLst/>
              <a:cxnLst/>
              <a:rect l="l" t="t" r="r" b="b"/>
              <a:pathLst>
                <a:path w="17479" h="3168" extrusionOk="0">
                  <a:moveTo>
                    <a:pt x="8739" y="1"/>
                  </a:moveTo>
                  <a:cubicBezTo>
                    <a:pt x="3917" y="1"/>
                    <a:pt x="0" y="703"/>
                    <a:pt x="0" y="1584"/>
                  </a:cubicBezTo>
                  <a:cubicBezTo>
                    <a:pt x="0" y="2465"/>
                    <a:pt x="3917" y="3168"/>
                    <a:pt x="8739" y="3168"/>
                  </a:cubicBezTo>
                  <a:cubicBezTo>
                    <a:pt x="13573" y="3168"/>
                    <a:pt x="17479" y="2465"/>
                    <a:pt x="17479" y="1584"/>
                  </a:cubicBezTo>
                  <a:cubicBezTo>
                    <a:pt x="17479" y="703"/>
                    <a:pt x="13573" y="1"/>
                    <a:pt x="8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75"/>
            <p:cNvSpPr/>
            <p:nvPr/>
          </p:nvSpPr>
          <p:spPr>
            <a:xfrm>
              <a:off x="4006075" y="2594000"/>
              <a:ext cx="443525" cy="85750"/>
            </a:xfrm>
            <a:custGeom>
              <a:avLst/>
              <a:gdLst/>
              <a:ahLst/>
              <a:cxnLst/>
              <a:rect l="l" t="t" r="r" b="b"/>
              <a:pathLst>
                <a:path w="17741" h="3430" extrusionOk="0">
                  <a:moveTo>
                    <a:pt x="8870" y="263"/>
                  </a:moveTo>
                  <a:cubicBezTo>
                    <a:pt x="13942" y="263"/>
                    <a:pt x="17479" y="1025"/>
                    <a:pt x="17479" y="1715"/>
                  </a:cubicBezTo>
                  <a:cubicBezTo>
                    <a:pt x="17479" y="2406"/>
                    <a:pt x="13942" y="3168"/>
                    <a:pt x="8870" y="3168"/>
                  </a:cubicBezTo>
                  <a:cubicBezTo>
                    <a:pt x="3798" y="3168"/>
                    <a:pt x="262" y="2406"/>
                    <a:pt x="262" y="1715"/>
                  </a:cubicBezTo>
                  <a:cubicBezTo>
                    <a:pt x="262" y="1025"/>
                    <a:pt x="3798" y="263"/>
                    <a:pt x="8870" y="263"/>
                  </a:cubicBezTo>
                  <a:close/>
                  <a:moveTo>
                    <a:pt x="8870" y="1"/>
                  </a:moveTo>
                  <a:cubicBezTo>
                    <a:pt x="4572" y="1"/>
                    <a:pt x="0" y="608"/>
                    <a:pt x="0" y="1715"/>
                  </a:cubicBezTo>
                  <a:cubicBezTo>
                    <a:pt x="0" y="2834"/>
                    <a:pt x="4572" y="3430"/>
                    <a:pt x="8870" y="3430"/>
                  </a:cubicBezTo>
                  <a:cubicBezTo>
                    <a:pt x="13169" y="3430"/>
                    <a:pt x="17741" y="2834"/>
                    <a:pt x="17741" y="1715"/>
                  </a:cubicBezTo>
                  <a:cubicBezTo>
                    <a:pt x="17741" y="608"/>
                    <a:pt x="13169" y="1"/>
                    <a:pt x="8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75"/>
            <p:cNvSpPr/>
            <p:nvPr/>
          </p:nvSpPr>
          <p:spPr>
            <a:xfrm>
              <a:off x="4107275" y="863725"/>
              <a:ext cx="815900" cy="243525"/>
            </a:xfrm>
            <a:custGeom>
              <a:avLst/>
              <a:gdLst/>
              <a:ahLst/>
              <a:cxnLst/>
              <a:rect l="l" t="t" r="r" b="b"/>
              <a:pathLst>
                <a:path w="32636" h="9741" extrusionOk="0">
                  <a:moveTo>
                    <a:pt x="739" y="1"/>
                  </a:moveTo>
                  <a:lnTo>
                    <a:pt x="0" y="4430"/>
                  </a:lnTo>
                  <a:lnTo>
                    <a:pt x="31897" y="9740"/>
                  </a:lnTo>
                  <a:lnTo>
                    <a:pt x="32635" y="531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75"/>
            <p:cNvSpPr/>
            <p:nvPr/>
          </p:nvSpPr>
          <p:spPr>
            <a:xfrm>
              <a:off x="4103700" y="860350"/>
              <a:ext cx="823050" cy="250175"/>
            </a:xfrm>
            <a:custGeom>
              <a:avLst/>
              <a:gdLst/>
              <a:ahLst/>
              <a:cxnLst/>
              <a:rect l="l" t="t" r="r" b="b"/>
              <a:pathLst>
                <a:path w="32922" h="10007" extrusionOk="0">
                  <a:moveTo>
                    <a:pt x="989" y="279"/>
                  </a:moveTo>
                  <a:lnTo>
                    <a:pt x="32636" y="5553"/>
                  </a:lnTo>
                  <a:lnTo>
                    <a:pt x="31933" y="9720"/>
                  </a:lnTo>
                  <a:lnTo>
                    <a:pt x="286" y="4458"/>
                  </a:lnTo>
                  <a:lnTo>
                    <a:pt x="989" y="279"/>
                  </a:lnTo>
                  <a:close/>
                  <a:moveTo>
                    <a:pt x="872" y="0"/>
                  </a:moveTo>
                  <a:cubicBezTo>
                    <a:pt x="850" y="0"/>
                    <a:pt x="824" y="11"/>
                    <a:pt x="798" y="29"/>
                  </a:cubicBezTo>
                  <a:cubicBezTo>
                    <a:pt x="774" y="41"/>
                    <a:pt x="751" y="76"/>
                    <a:pt x="751" y="112"/>
                  </a:cubicBezTo>
                  <a:lnTo>
                    <a:pt x="12" y="4541"/>
                  </a:lnTo>
                  <a:cubicBezTo>
                    <a:pt x="0" y="4613"/>
                    <a:pt x="48" y="4672"/>
                    <a:pt x="120" y="4696"/>
                  </a:cubicBezTo>
                  <a:lnTo>
                    <a:pt x="32028" y="10006"/>
                  </a:lnTo>
                  <a:lnTo>
                    <a:pt x="32040" y="10006"/>
                  </a:lnTo>
                  <a:cubicBezTo>
                    <a:pt x="32076" y="10006"/>
                    <a:pt x="32100" y="9994"/>
                    <a:pt x="32124" y="9982"/>
                  </a:cubicBezTo>
                  <a:cubicBezTo>
                    <a:pt x="32147" y="9959"/>
                    <a:pt x="32159" y="9935"/>
                    <a:pt x="32171" y="9899"/>
                  </a:cubicBezTo>
                  <a:lnTo>
                    <a:pt x="32909" y="5458"/>
                  </a:lnTo>
                  <a:cubicBezTo>
                    <a:pt x="32921" y="5387"/>
                    <a:pt x="32874" y="5327"/>
                    <a:pt x="32802" y="5315"/>
                  </a:cubicBezTo>
                  <a:lnTo>
                    <a:pt x="893" y="5"/>
                  </a:lnTo>
                  <a:cubicBezTo>
                    <a:pt x="887" y="2"/>
                    <a:pt x="880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75"/>
            <p:cNvSpPr/>
            <p:nvPr/>
          </p:nvSpPr>
          <p:spPr>
            <a:xfrm>
              <a:off x="4869575" y="990250"/>
              <a:ext cx="24725" cy="111925"/>
            </a:xfrm>
            <a:custGeom>
              <a:avLst/>
              <a:gdLst/>
              <a:ahLst/>
              <a:cxnLst/>
              <a:rect l="l" t="t" r="r" b="b"/>
              <a:pathLst>
                <a:path w="989" h="4477" extrusionOk="0">
                  <a:moveTo>
                    <a:pt x="738" y="0"/>
                  </a:moveTo>
                  <a:lnTo>
                    <a:pt x="0" y="4429"/>
                  </a:lnTo>
                  <a:lnTo>
                    <a:pt x="250" y="4477"/>
                  </a:lnTo>
                  <a:lnTo>
                    <a:pt x="988" y="36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75"/>
            <p:cNvSpPr/>
            <p:nvPr/>
          </p:nvSpPr>
          <p:spPr>
            <a:xfrm>
              <a:off x="4837725" y="984875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8" y="1"/>
                  </a:moveTo>
                  <a:lnTo>
                    <a:pt x="0" y="4442"/>
                  </a:lnTo>
                  <a:lnTo>
                    <a:pt x="262" y="4477"/>
                  </a:lnTo>
                  <a:lnTo>
                    <a:pt x="1000" y="48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75"/>
            <p:cNvSpPr/>
            <p:nvPr/>
          </p:nvSpPr>
          <p:spPr>
            <a:xfrm>
              <a:off x="4805575" y="979825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9" y="0"/>
                  </a:moveTo>
                  <a:lnTo>
                    <a:pt x="0" y="4441"/>
                  </a:lnTo>
                  <a:lnTo>
                    <a:pt x="262" y="4477"/>
                  </a:lnTo>
                  <a:lnTo>
                    <a:pt x="1001" y="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75"/>
            <p:cNvSpPr/>
            <p:nvPr/>
          </p:nvSpPr>
          <p:spPr>
            <a:xfrm>
              <a:off x="4773725" y="974750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9" y="1"/>
                  </a:moveTo>
                  <a:lnTo>
                    <a:pt x="0" y="4430"/>
                  </a:lnTo>
                  <a:lnTo>
                    <a:pt x="262" y="4478"/>
                  </a:lnTo>
                  <a:lnTo>
                    <a:pt x="1001" y="3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75"/>
            <p:cNvSpPr/>
            <p:nvPr/>
          </p:nvSpPr>
          <p:spPr>
            <a:xfrm>
              <a:off x="4741875" y="969100"/>
              <a:ext cx="25025" cy="111650"/>
            </a:xfrm>
            <a:custGeom>
              <a:avLst/>
              <a:gdLst/>
              <a:ahLst/>
              <a:cxnLst/>
              <a:rect l="l" t="t" r="r" b="b"/>
              <a:pathLst>
                <a:path w="1001" h="4466" extrusionOk="0">
                  <a:moveTo>
                    <a:pt x="739" y="1"/>
                  </a:moveTo>
                  <a:lnTo>
                    <a:pt x="0" y="4430"/>
                  </a:lnTo>
                  <a:lnTo>
                    <a:pt x="262" y="4466"/>
                  </a:lnTo>
                  <a:lnTo>
                    <a:pt x="1001" y="36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75"/>
            <p:cNvSpPr/>
            <p:nvPr/>
          </p:nvSpPr>
          <p:spPr>
            <a:xfrm>
              <a:off x="4710325" y="963750"/>
              <a:ext cx="24725" cy="111950"/>
            </a:xfrm>
            <a:custGeom>
              <a:avLst/>
              <a:gdLst/>
              <a:ahLst/>
              <a:cxnLst/>
              <a:rect l="l" t="t" r="r" b="b"/>
              <a:pathLst>
                <a:path w="989" h="4478" extrusionOk="0">
                  <a:moveTo>
                    <a:pt x="727" y="0"/>
                  </a:moveTo>
                  <a:lnTo>
                    <a:pt x="0" y="4430"/>
                  </a:lnTo>
                  <a:lnTo>
                    <a:pt x="250" y="4477"/>
                  </a:lnTo>
                  <a:lnTo>
                    <a:pt x="989" y="48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75"/>
            <p:cNvSpPr/>
            <p:nvPr/>
          </p:nvSpPr>
          <p:spPr>
            <a:xfrm>
              <a:off x="4678175" y="958400"/>
              <a:ext cx="24725" cy="111925"/>
            </a:xfrm>
            <a:custGeom>
              <a:avLst/>
              <a:gdLst/>
              <a:ahLst/>
              <a:cxnLst/>
              <a:rect l="l" t="t" r="r" b="b"/>
              <a:pathLst>
                <a:path w="989" h="4477" extrusionOk="0">
                  <a:moveTo>
                    <a:pt x="739" y="0"/>
                  </a:moveTo>
                  <a:lnTo>
                    <a:pt x="1" y="4429"/>
                  </a:lnTo>
                  <a:lnTo>
                    <a:pt x="262" y="4477"/>
                  </a:lnTo>
                  <a:lnTo>
                    <a:pt x="989" y="3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5"/>
            <p:cNvSpPr/>
            <p:nvPr/>
          </p:nvSpPr>
          <p:spPr>
            <a:xfrm>
              <a:off x="4646325" y="953025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9" y="1"/>
                  </a:moveTo>
                  <a:lnTo>
                    <a:pt x="1" y="4442"/>
                  </a:lnTo>
                  <a:lnTo>
                    <a:pt x="263" y="4478"/>
                  </a:lnTo>
                  <a:lnTo>
                    <a:pt x="1001" y="48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75"/>
            <p:cNvSpPr/>
            <p:nvPr/>
          </p:nvSpPr>
          <p:spPr>
            <a:xfrm>
              <a:off x="4614175" y="947975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9" y="0"/>
                  </a:moveTo>
                  <a:lnTo>
                    <a:pt x="1" y="4429"/>
                  </a:lnTo>
                  <a:lnTo>
                    <a:pt x="263" y="4477"/>
                  </a:lnTo>
                  <a:lnTo>
                    <a:pt x="1001" y="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75"/>
            <p:cNvSpPr/>
            <p:nvPr/>
          </p:nvSpPr>
          <p:spPr>
            <a:xfrm>
              <a:off x="4582325" y="942900"/>
              <a:ext cx="25025" cy="111650"/>
            </a:xfrm>
            <a:custGeom>
              <a:avLst/>
              <a:gdLst/>
              <a:ahLst/>
              <a:cxnLst/>
              <a:rect l="l" t="t" r="r" b="b"/>
              <a:pathLst>
                <a:path w="1001" h="4466" extrusionOk="0">
                  <a:moveTo>
                    <a:pt x="739" y="1"/>
                  </a:moveTo>
                  <a:lnTo>
                    <a:pt x="1" y="4430"/>
                  </a:lnTo>
                  <a:lnTo>
                    <a:pt x="263" y="4466"/>
                  </a:lnTo>
                  <a:lnTo>
                    <a:pt x="1001" y="3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75"/>
            <p:cNvSpPr/>
            <p:nvPr/>
          </p:nvSpPr>
          <p:spPr>
            <a:xfrm>
              <a:off x="4550475" y="937250"/>
              <a:ext cx="25025" cy="111650"/>
            </a:xfrm>
            <a:custGeom>
              <a:avLst/>
              <a:gdLst/>
              <a:ahLst/>
              <a:cxnLst/>
              <a:rect l="l" t="t" r="r" b="b"/>
              <a:pathLst>
                <a:path w="1001" h="4466" extrusionOk="0">
                  <a:moveTo>
                    <a:pt x="739" y="1"/>
                  </a:moveTo>
                  <a:lnTo>
                    <a:pt x="1" y="4430"/>
                  </a:lnTo>
                  <a:lnTo>
                    <a:pt x="263" y="4466"/>
                  </a:lnTo>
                  <a:lnTo>
                    <a:pt x="1001" y="36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75"/>
            <p:cNvSpPr/>
            <p:nvPr/>
          </p:nvSpPr>
          <p:spPr>
            <a:xfrm>
              <a:off x="4518625" y="931900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9" y="0"/>
                  </a:moveTo>
                  <a:lnTo>
                    <a:pt x="1" y="4430"/>
                  </a:lnTo>
                  <a:lnTo>
                    <a:pt x="263" y="4477"/>
                  </a:lnTo>
                  <a:lnTo>
                    <a:pt x="1001" y="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5"/>
            <p:cNvSpPr/>
            <p:nvPr/>
          </p:nvSpPr>
          <p:spPr>
            <a:xfrm>
              <a:off x="4486775" y="926550"/>
              <a:ext cx="25025" cy="111925"/>
            </a:xfrm>
            <a:custGeom>
              <a:avLst/>
              <a:gdLst/>
              <a:ahLst/>
              <a:cxnLst/>
              <a:rect l="l" t="t" r="r" b="b"/>
              <a:pathLst>
                <a:path w="1001" h="4477" extrusionOk="0">
                  <a:moveTo>
                    <a:pt x="739" y="0"/>
                  </a:moveTo>
                  <a:lnTo>
                    <a:pt x="1" y="4429"/>
                  </a:lnTo>
                  <a:lnTo>
                    <a:pt x="263" y="4477"/>
                  </a:lnTo>
                  <a:lnTo>
                    <a:pt x="1001" y="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5"/>
            <p:cNvSpPr/>
            <p:nvPr/>
          </p:nvSpPr>
          <p:spPr>
            <a:xfrm>
              <a:off x="4454925" y="921475"/>
              <a:ext cx="24750" cy="111950"/>
            </a:xfrm>
            <a:custGeom>
              <a:avLst/>
              <a:gdLst/>
              <a:ahLst/>
              <a:cxnLst/>
              <a:rect l="l" t="t" r="r" b="b"/>
              <a:pathLst>
                <a:path w="990" h="4478" extrusionOk="0">
                  <a:moveTo>
                    <a:pt x="739" y="1"/>
                  </a:moveTo>
                  <a:lnTo>
                    <a:pt x="1" y="4430"/>
                  </a:lnTo>
                  <a:lnTo>
                    <a:pt x="251" y="4477"/>
                  </a:lnTo>
                  <a:lnTo>
                    <a:pt x="989" y="48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5"/>
            <p:cNvSpPr/>
            <p:nvPr/>
          </p:nvSpPr>
          <p:spPr>
            <a:xfrm>
              <a:off x="4422775" y="916125"/>
              <a:ext cx="25050" cy="111950"/>
            </a:xfrm>
            <a:custGeom>
              <a:avLst/>
              <a:gdLst/>
              <a:ahLst/>
              <a:cxnLst/>
              <a:rect l="l" t="t" r="r" b="b"/>
              <a:pathLst>
                <a:path w="1002" h="4478" extrusionOk="0">
                  <a:moveTo>
                    <a:pt x="739" y="0"/>
                  </a:moveTo>
                  <a:lnTo>
                    <a:pt x="1" y="4430"/>
                  </a:lnTo>
                  <a:lnTo>
                    <a:pt x="263" y="4477"/>
                  </a:lnTo>
                  <a:lnTo>
                    <a:pt x="1001" y="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75"/>
            <p:cNvSpPr/>
            <p:nvPr/>
          </p:nvSpPr>
          <p:spPr>
            <a:xfrm>
              <a:off x="4390950" y="911050"/>
              <a:ext cx="25025" cy="111650"/>
            </a:xfrm>
            <a:custGeom>
              <a:avLst/>
              <a:gdLst/>
              <a:ahLst/>
              <a:cxnLst/>
              <a:rect l="l" t="t" r="r" b="b"/>
              <a:pathLst>
                <a:path w="1001" h="4466" extrusionOk="0">
                  <a:moveTo>
                    <a:pt x="738" y="1"/>
                  </a:moveTo>
                  <a:lnTo>
                    <a:pt x="0" y="4430"/>
                  </a:lnTo>
                  <a:lnTo>
                    <a:pt x="262" y="4466"/>
                  </a:lnTo>
                  <a:lnTo>
                    <a:pt x="1000" y="37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75"/>
            <p:cNvSpPr/>
            <p:nvPr/>
          </p:nvSpPr>
          <p:spPr>
            <a:xfrm>
              <a:off x="4359375" y="905400"/>
              <a:ext cx="24750" cy="111950"/>
            </a:xfrm>
            <a:custGeom>
              <a:avLst/>
              <a:gdLst/>
              <a:ahLst/>
              <a:cxnLst/>
              <a:rect l="l" t="t" r="r" b="b"/>
              <a:pathLst>
                <a:path w="990" h="4478" extrusionOk="0">
                  <a:moveTo>
                    <a:pt x="727" y="1"/>
                  </a:moveTo>
                  <a:lnTo>
                    <a:pt x="1" y="4430"/>
                  </a:lnTo>
                  <a:lnTo>
                    <a:pt x="251" y="4478"/>
                  </a:lnTo>
                  <a:lnTo>
                    <a:pt x="989" y="36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75"/>
            <p:cNvSpPr/>
            <p:nvPr/>
          </p:nvSpPr>
          <p:spPr>
            <a:xfrm>
              <a:off x="4327250" y="900050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8" y="0"/>
                  </a:moveTo>
                  <a:lnTo>
                    <a:pt x="0" y="4430"/>
                  </a:lnTo>
                  <a:lnTo>
                    <a:pt x="262" y="4477"/>
                  </a:lnTo>
                  <a:lnTo>
                    <a:pt x="1000" y="36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75"/>
            <p:cNvSpPr/>
            <p:nvPr/>
          </p:nvSpPr>
          <p:spPr>
            <a:xfrm>
              <a:off x="4295400" y="894700"/>
              <a:ext cx="25025" cy="111925"/>
            </a:xfrm>
            <a:custGeom>
              <a:avLst/>
              <a:gdLst/>
              <a:ahLst/>
              <a:cxnLst/>
              <a:rect l="l" t="t" r="r" b="b"/>
              <a:pathLst>
                <a:path w="1001" h="4477" extrusionOk="0">
                  <a:moveTo>
                    <a:pt x="738" y="0"/>
                  </a:moveTo>
                  <a:lnTo>
                    <a:pt x="0" y="4429"/>
                  </a:lnTo>
                  <a:lnTo>
                    <a:pt x="262" y="4477"/>
                  </a:lnTo>
                  <a:lnTo>
                    <a:pt x="1000" y="48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75"/>
            <p:cNvSpPr/>
            <p:nvPr/>
          </p:nvSpPr>
          <p:spPr>
            <a:xfrm>
              <a:off x="4263550" y="889625"/>
              <a:ext cx="24725" cy="111950"/>
            </a:xfrm>
            <a:custGeom>
              <a:avLst/>
              <a:gdLst/>
              <a:ahLst/>
              <a:cxnLst/>
              <a:rect l="l" t="t" r="r" b="b"/>
              <a:pathLst>
                <a:path w="989" h="4478" extrusionOk="0">
                  <a:moveTo>
                    <a:pt x="738" y="1"/>
                  </a:moveTo>
                  <a:lnTo>
                    <a:pt x="0" y="4430"/>
                  </a:lnTo>
                  <a:lnTo>
                    <a:pt x="250" y="4477"/>
                  </a:lnTo>
                  <a:lnTo>
                    <a:pt x="988" y="48"/>
                  </a:lnTo>
                  <a:lnTo>
                    <a:pt x="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75"/>
            <p:cNvSpPr/>
            <p:nvPr/>
          </p:nvSpPr>
          <p:spPr>
            <a:xfrm>
              <a:off x="4231400" y="884275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8" y="0"/>
                  </a:moveTo>
                  <a:lnTo>
                    <a:pt x="0" y="4430"/>
                  </a:lnTo>
                  <a:lnTo>
                    <a:pt x="262" y="4477"/>
                  </a:lnTo>
                  <a:lnTo>
                    <a:pt x="1000" y="48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5"/>
            <p:cNvSpPr/>
            <p:nvPr/>
          </p:nvSpPr>
          <p:spPr>
            <a:xfrm>
              <a:off x="4199850" y="878925"/>
              <a:ext cx="24725" cy="111625"/>
            </a:xfrm>
            <a:custGeom>
              <a:avLst/>
              <a:gdLst/>
              <a:ahLst/>
              <a:cxnLst/>
              <a:rect l="l" t="t" r="r" b="b"/>
              <a:pathLst>
                <a:path w="989" h="4465" extrusionOk="0">
                  <a:moveTo>
                    <a:pt x="726" y="0"/>
                  </a:moveTo>
                  <a:lnTo>
                    <a:pt x="0" y="4429"/>
                  </a:lnTo>
                  <a:lnTo>
                    <a:pt x="250" y="4465"/>
                  </a:lnTo>
                  <a:lnTo>
                    <a:pt x="988" y="36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5"/>
            <p:cNvSpPr/>
            <p:nvPr/>
          </p:nvSpPr>
          <p:spPr>
            <a:xfrm>
              <a:off x="4167700" y="873550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9" y="1"/>
                  </a:moveTo>
                  <a:lnTo>
                    <a:pt x="0" y="4430"/>
                  </a:lnTo>
                  <a:lnTo>
                    <a:pt x="262" y="4478"/>
                  </a:lnTo>
                  <a:lnTo>
                    <a:pt x="1000" y="37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5"/>
            <p:cNvSpPr/>
            <p:nvPr/>
          </p:nvSpPr>
          <p:spPr>
            <a:xfrm>
              <a:off x="4135850" y="868200"/>
              <a:ext cx="25025" cy="111950"/>
            </a:xfrm>
            <a:custGeom>
              <a:avLst/>
              <a:gdLst/>
              <a:ahLst/>
              <a:cxnLst/>
              <a:rect l="l" t="t" r="r" b="b"/>
              <a:pathLst>
                <a:path w="1001" h="4478" extrusionOk="0">
                  <a:moveTo>
                    <a:pt x="739" y="0"/>
                  </a:moveTo>
                  <a:lnTo>
                    <a:pt x="0" y="4430"/>
                  </a:lnTo>
                  <a:lnTo>
                    <a:pt x="262" y="4477"/>
                  </a:lnTo>
                  <a:lnTo>
                    <a:pt x="1000" y="36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5"/>
            <p:cNvSpPr/>
            <p:nvPr/>
          </p:nvSpPr>
          <p:spPr>
            <a:xfrm>
              <a:off x="4099525" y="974475"/>
              <a:ext cx="805200" cy="218500"/>
            </a:xfrm>
            <a:custGeom>
              <a:avLst/>
              <a:gdLst/>
              <a:ahLst/>
              <a:cxnLst/>
              <a:rect l="l" t="t" r="r" b="b"/>
              <a:pathLst>
                <a:path w="32208" h="8740" extrusionOk="0">
                  <a:moveTo>
                    <a:pt x="310" y="0"/>
                  </a:moveTo>
                  <a:cubicBezTo>
                    <a:pt x="310" y="0"/>
                    <a:pt x="191" y="1322"/>
                    <a:pt x="1" y="3524"/>
                  </a:cubicBezTo>
                  <a:lnTo>
                    <a:pt x="31350" y="8739"/>
                  </a:lnTo>
                  <a:cubicBezTo>
                    <a:pt x="31886" y="6608"/>
                    <a:pt x="32207" y="5310"/>
                    <a:pt x="32207" y="5310"/>
                  </a:cubicBezTo>
                  <a:lnTo>
                    <a:pt x="16253" y="265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5"/>
            <p:cNvSpPr/>
            <p:nvPr/>
          </p:nvSpPr>
          <p:spPr>
            <a:xfrm>
              <a:off x="4096250" y="971075"/>
              <a:ext cx="812050" cy="225175"/>
            </a:xfrm>
            <a:custGeom>
              <a:avLst/>
              <a:gdLst/>
              <a:ahLst/>
              <a:cxnLst/>
              <a:rect l="l" t="t" r="r" b="b"/>
              <a:pathLst>
                <a:path w="32482" h="9007" extrusionOk="0">
                  <a:moveTo>
                    <a:pt x="560" y="279"/>
                  </a:moveTo>
                  <a:lnTo>
                    <a:pt x="32183" y="5553"/>
                  </a:lnTo>
                  <a:lnTo>
                    <a:pt x="31386" y="8732"/>
                  </a:lnTo>
                  <a:lnTo>
                    <a:pt x="275" y="3553"/>
                  </a:lnTo>
                  <a:lnTo>
                    <a:pt x="560" y="279"/>
                  </a:lnTo>
                  <a:close/>
                  <a:moveTo>
                    <a:pt x="436" y="0"/>
                  </a:moveTo>
                  <a:cubicBezTo>
                    <a:pt x="410" y="0"/>
                    <a:pt x="384" y="11"/>
                    <a:pt x="358" y="29"/>
                  </a:cubicBezTo>
                  <a:cubicBezTo>
                    <a:pt x="334" y="53"/>
                    <a:pt x="310" y="88"/>
                    <a:pt x="310" y="124"/>
                  </a:cubicBezTo>
                  <a:lnTo>
                    <a:pt x="1" y="3648"/>
                  </a:lnTo>
                  <a:cubicBezTo>
                    <a:pt x="1" y="3708"/>
                    <a:pt x="48" y="3767"/>
                    <a:pt x="108" y="3779"/>
                  </a:cubicBezTo>
                  <a:lnTo>
                    <a:pt x="31469" y="9006"/>
                  </a:lnTo>
                  <a:lnTo>
                    <a:pt x="31493" y="9006"/>
                  </a:lnTo>
                  <a:cubicBezTo>
                    <a:pt x="31552" y="9006"/>
                    <a:pt x="31600" y="8970"/>
                    <a:pt x="31612" y="8911"/>
                  </a:cubicBezTo>
                  <a:lnTo>
                    <a:pt x="32469" y="5470"/>
                  </a:lnTo>
                  <a:cubicBezTo>
                    <a:pt x="32481" y="5446"/>
                    <a:pt x="32469" y="5399"/>
                    <a:pt x="32445" y="5375"/>
                  </a:cubicBezTo>
                  <a:cubicBezTo>
                    <a:pt x="32433" y="5339"/>
                    <a:pt x="32398" y="5327"/>
                    <a:pt x="32362" y="5315"/>
                  </a:cubicBezTo>
                  <a:lnTo>
                    <a:pt x="465" y="5"/>
                  </a:lnTo>
                  <a:cubicBezTo>
                    <a:pt x="456" y="2"/>
                    <a:pt x="446" y="0"/>
                    <a:pt x="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5"/>
            <p:cNvSpPr/>
            <p:nvPr/>
          </p:nvSpPr>
          <p:spPr>
            <a:xfrm>
              <a:off x="3995050" y="1062575"/>
              <a:ext cx="888525" cy="1322325"/>
            </a:xfrm>
            <a:custGeom>
              <a:avLst/>
              <a:gdLst/>
              <a:ahLst/>
              <a:cxnLst/>
              <a:rect l="l" t="t" r="r" b="b"/>
              <a:pathLst>
                <a:path w="35541" h="52893" extrusionOk="0">
                  <a:moveTo>
                    <a:pt x="4180" y="0"/>
                  </a:moveTo>
                  <a:cubicBezTo>
                    <a:pt x="3370" y="9430"/>
                    <a:pt x="1179" y="34886"/>
                    <a:pt x="858" y="39696"/>
                  </a:cubicBezTo>
                  <a:cubicBezTo>
                    <a:pt x="453" y="45625"/>
                    <a:pt x="1" y="49483"/>
                    <a:pt x="3275" y="50030"/>
                  </a:cubicBezTo>
                  <a:cubicBezTo>
                    <a:pt x="6561" y="50578"/>
                    <a:pt x="11728" y="51435"/>
                    <a:pt x="11728" y="51435"/>
                  </a:cubicBezTo>
                  <a:cubicBezTo>
                    <a:pt x="11728" y="51435"/>
                    <a:pt x="16896" y="52292"/>
                    <a:pt x="20182" y="52840"/>
                  </a:cubicBezTo>
                  <a:cubicBezTo>
                    <a:pt x="20392" y="52875"/>
                    <a:pt x="20592" y="52892"/>
                    <a:pt x="20782" y="52892"/>
                  </a:cubicBezTo>
                  <a:cubicBezTo>
                    <a:pt x="23564" y="52892"/>
                    <a:pt x="24377" y="49222"/>
                    <a:pt x="25825" y="43851"/>
                  </a:cubicBezTo>
                  <a:cubicBezTo>
                    <a:pt x="27076" y="39196"/>
                    <a:pt x="33243" y="14407"/>
                    <a:pt x="35541" y="5215"/>
                  </a:cubicBezTo>
                  <a:lnTo>
                    <a:pt x="418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5"/>
            <p:cNvSpPr/>
            <p:nvPr/>
          </p:nvSpPr>
          <p:spPr>
            <a:xfrm>
              <a:off x="3995650" y="1059175"/>
              <a:ext cx="891200" cy="1329175"/>
            </a:xfrm>
            <a:custGeom>
              <a:avLst/>
              <a:gdLst/>
              <a:ahLst/>
              <a:cxnLst/>
              <a:rect l="l" t="t" r="r" b="b"/>
              <a:pathLst>
                <a:path w="35648" h="53167" extrusionOk="0">
                  <a:moveTo>
                    <a:pt x="4275" y="291"/>
                  </a:moveTo>
                  <a:lnTo>
                    <a:pt x="35350" y="5458"/>
                  </a:lnTo>
                  <a:cubicBezTo>
                    <a:pt x="32826" y="15626"/>
                    <a:pt x="26897" y="39379"/>
                    <a:pt x="25670" y="43951"/>
                  </a:cubicBezTo>
                  <a:lnTo>
                    <a:pt x="25444" y="44820"/>
                  </a:lnTo>
                  <a:cubicBezTo>
                    <a:pt x="24164" y="49616"/>
                    <a:pt x="23290" y="52894"/>
                    <a:pt x="20732" y="52894"/>
                  </a:cubicBezTo>
                  <a:cubicBezTo>
                    <a:pt x="20553" y="52894"/>
                    <a:pt x="20366" y="52878"/>
                    <a:pt x="20170" y="52845"/>
                  </a:cubicBezTo>
                  <a:lnTo>
                    <a:pt x="3275" y="50035"/>
                  </a:lnTo>
                  <a:cubicBezTo>
                    <a:pt x="286" y="49535"/>
                    <a:pt x="524" y="46035"/>
                    <a:pt x="893" y="40736"/>
                  </a:cubicBezTo>
                  <a:lnTo>
                    <a:pt x="965" y="39844"/>
                  </a:lnTo>
                  <a:cubicBezTo>
                    <a:pt x="1286" y="35129"/>
                    <a:pt x="3370" y="10721"/>
                    <a:pt x="4275" y="291"/>
                  </a:cubicBezTo>
                  <a:close/>
                  <a:moveTo>
                    <a:pt x="4151" y="1"/>
                  </a:moveTo>
                  <a:cubicBezTo>
                    <a:pt x="4125" y="1"/>
                    <a:pt x="4099" y="12"/>
                    <a:pt x="4072" y="29"/>
                  </a:cubicBezTo>
                  <a:cubicBezTo>
                    <a:pt x="4049" y="53"/>
                    <a:pt x="4025" y="89"/>
                    <a:pt x="4025" y="124"/>
                  </a:cubicBezTo>
                  <a:cubicBezTo>
                    <a:pt x="3132" y="10483"/>
                    <a:pt x="1024" y="35093"/>
                    <a:pt x="703" y="39820"/>
                  </a:cubicBezTo>
                  <a:lnTo>
                    <a:pt x="632" y="40713"/>
                  </a:lnTo>
                  <a:cubicBezTo>
                    <a:pt x="262" y="46154"/>
                    <a:pt x="1" y="49761"/>
                    <a:pt x="3239" y="50297"/>
                  </a:cubicBezTo>
                  <a:lnTo>
                    <a:pt x="20134" y="53107"/>
                  </a:lnTo>
                  <a:cubicBezTo>
                    <a:pt x="20348" y="53143"/>
                    <a:pt x="20563" y="53167"/>
                    <a:pt x="20765" y="53167"/>
                  </a:cubicBezTo>
                  <a:cubicBezTo>
                    <a:pt x="23492" y="53167"/>
                    <a:pt x="24385" y="49797"/>
                    <a:pt x="25694" y="44892"/>
                  </a:cubicBezTo>
                  <a:lnTo>
                    <a:pt x="25920" y="44023"/>
                  </a:lnTo>
                  <a:cubicBezTo>
                    <a:pt x="27159" y="39427"/>
                    <a:pt x="33124" y="15471"/>
                    <a:pt x="35636" y="5387"/>
                  </a:cubicBezTo>
                  <a:cubicBezTo>
                    <a:pt x="35648" y="5351"/>
                    <a:pt x="35636" y="5315"/>
                    <a:pt x="35624" y="5280"/>
                  </a:cubicBezTo>
                  <a:cubicBezTo>
                    <a:pt x="35600" y="5256"/>
                    <a:pt x="35564" y="5232"/>
                    <a:pt x="35529" y="5232"/>
                  </a:cubicBezTo>
                  <a:lnTo>
                    <a:pt x="4180" y="5"/>
                  </a:lnTo>
                  <a:cubicBezTo>
                    <a:pt x="4170" y="2"/>
                    <a:pt x="4160" y="1"/>
                    <a:pt x="4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5"/>
            <p:cNvSpPr/>
            <p:nvPr/>
          </p:nvSpPr>
          <p:spPr>
            <a:xfrm>
              <a:off x="4113225" y="1415650"/>
              <a:ext cx="574500" cy="516350"/>
            </a:xfrm>
            <a:custGeom>
              <a:avLst/>
              <a:gdLst/>
              <a:ahLst/>
              <a:cxnLst/>
              <a:rect l="l" t="t" r="r" b="b"/>
              <a:pathLst>
                <a:path w="22980" h="20654" extrusionOk="0">
                  <a:moveTo>
                    <a:pt x="11495" y="0"/>
                  </a:moveTo>
                  <a:cubicBezTo>
                    <a:pt x="10553" y="0"/>
                    <a:pt x="9595" y="130"/>
                    <a:pt x="8644" y="403"/>
                  </a:cubicBezTo>
                  <a:cubicBezTo>
                    <a:pt x="3168" y="1986"/>
                    <a:pt x="0" y="7701"/>
                    <a:pt x="1572" y="13178"/>
                  </a:cubicBezTo>
                  <a:cubicBezTo>
                    <a:pt x="2871" y="17705"/>
                    <a:pt x="7000" y="20653"/>
                    <a:pt x="11485" y="20653"/>
                  </a:cubicBezTo>
                  <a:cubicBezTo>
                    <a:pt x="12427" y="20653"/>
                    <a:pt x="13385" y="20523"/>
                    <a:pt x="14336" y="20251"/>
                  </a:cubicBezTo>
                  <a:cubicBezTo>
                    <a:pt x="19824" y="18679"/>
                    <a:pt x="22980" y="12952"/>
                    <a:pt x="21408" y="7475"/>
                  </a:cubicBezTo>
                  <a:cubicBezTo>
                    <a:pt x="20109" y="2949"/>
                    <a:pt x="15980" y="0"/>
                    <a:pt x="11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5"/>
            <p:cNvSpPr/>
            <p:nvPr/>
          </p:nvSpPr>
          <p:spPr>
            <a:xfrm>
              <a:off x="4119175" y="1412800"/>
              <a:ext cx="562900" cy="522525"/>
            </a:xfrm>
            <a:custGeom>
              <a:avLst/>
              <a:gdLst/>
              <a:ahLst/>
              <a:cxnLst/>
              <a:rect l="l" t="t" r="r" b="b"/>
              <a:pathLst>
                <a:path w="22516" h="20901" extrusionOk="0">
                  <a:moveTo>
                    <a:pt x="11227" y="255"/>
                  </a:moveTo>
                  <a:cubicBezTo>
                    <a:pt x="11792" y="255"/>
                    <a:pt x="12362" y="302"/>
                    <a:pt x="12931" y="398"/>
                  </a:cubicBezTo>
                  <a:cubicBezTo>
                    <a:pt x="18467" y="1315"/>
                    <a:pt x="22230" y="6577"/>
                    <a:pt x="21301" y="12125"/>
                  </a:cubicBezTo>
                  <a:cubicBezTo>
                    <a:pt x="20860" y="14804"/>
                    <a:pt x="19396" y="17162"/>
                    <a:pt x="17181" y="18745"/>
                  </a:cubicBezTo>
                  <a:cubicBezTo>
                    <a:pt x="15436" y="19984"/>
                    <a:pt x="13387" y="20639"/>
                    <a:pt x="11279" y="20639"/>
                  </a:cubicBezTo>
                  <a:cubicBezTo>
                    <a:pt x="10713" y="20639"/>
                    <a:pt x="10143" y="20591"/>
                    <a:pt x="9573" y="20496"/>
                  </a:cubicBezTo>
                  <a:cubicBezTo>
                    <a:pt x="4037" y="19579"/>
                    <a:pt x="274" y="14316"/>
                    <a:pt x="1203" y="8780"/>
                  </a:cubicBezTo>
                  <a:cubicBezTo>
                    <a:pt x="1644" y="6089"/>
                    <a:pt x="3108" y="3743"/>
                    <a:pt x="5335" y="2160"/>
                  </a:cubicBezTo>
                  <a:cubicBezTo>
                    <a:pt x="7071" y="911"/>
                    <a:pt x="9119" y="255"/>
                    <a:pt x="11227" y="255"/>
                  </a:cubicBezTo>
                  <a:close/>
                  <a:moveTo>
                    <a:pt x="11218" y="0"/>
                  </a:moveTo>
                  <a:cubicBezTo>
                    <a:pt x="9065" y="0"/>
                    <a:pt x="6971" y="670"/>
                    <a:pt x="5180" y="1946"/>
                  </a:cubicBezTo>
                  <a:cubicBezTo>
                    <a:pt x="2906" y="3565"/>
                    <a:pt x="1406" y="5982"/>
                    <a:pt x="941" y="8732"/>
                  </a:cubicBezTo>
                  <a:cubicBezTo>
                    <a:pt x="1" y="14423"/>
                    <a:pt x="3858" y="19817"/>
                    <a:pt x="9538" y="20757"/>
                  </a:cubicBezTo>
                  <a:cubicBezTo>
                    <a:pt x="10121" y="20853"/>
                    <a:pt x="10704" y="20900"/>
                    <a:pt x="11276" y="20900"/>
                  </a:cubicBezTo>
                  <a:cubicBezTo>
                    <a:pt x="13443" y="20900"/>
                    <a:pt x="15538" y="20234"/>
                    <a:pt x="17336" y="18960"/>
                  </a:cubicBezTo>
                  <a:cubicBezTo>
                    <a:pt x="19598" y="17328"/>
                    <a:pt x="21110" y="14923"/>
                    <a:pt x="21563" y="12173"/>
                  </a:cubicBezTo>
                  <a:cubicBezTo>
                    <a:pt x="22515" y="6482"/>
                    <a:pt x="18658" y="1088"/>
                    <a:pt x="12967" y="148"/>
                  </a:cubicBezTo>
                  <a:cubicBezTo>
                    <a:pt x="12382" y="49"/>
                    <a:pt x="11798" y="0"/>
                    <a:pt x="11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5"/>
            <p:cNvSpPr/>
            <p:nvPr/>
          </p:nvSpPr>
          <p:spPr>
            <a:xfrm>
              <a:off x="4055475" y="2340100"/>
              <a:ext cx="436100" cy="297675"/>
            </a:xfrm>
            <a:custGeom>
              <a:avLst/>
              <a:gdLst/>
              <a:ahLst/>
              <a:cxnLst/>
              <a:rect l="l" t="t" r="r" b="b"/>
              <a:pathLst>
                <a:path w="17444" h="11907" extrusionOk="0">
                  <a:moveTo>
                    <a:pt x="501" y="1"/>
                  </a:moveTo>
                  <a:cubicBezTo>
                    <a:pt x="334" y="3382"/>
                    <a:pt x="215" y="5478"/>
                    <a:pt x="1" y="9359"/>
                  </a:cubicBezTo>
                  <a:cubicBezTo>
                    <a:pt x="4761" y="11235"/>
                    <a:pt x="7714" y="11907"/>
                    <a:pt x="12142" y="11907"/>
                  </a:cubicBezTo>
                  <a:cubicBezTo>
                    <a:pt x="12997" y="11907"/>
                    <a:pt x="13907" y="11882"/>
                    <a:pt x="14895" y="11836"/>
                  </a:cubicBezTo>
                  <a:cubicBezTo>
                    <a:pt x="15943" y="8097"/>
                    <a:pt x="16515" y="6085"/>
                    <a:pt x="17443" y="2823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5"/>
            <p:cNvSpPr/>
            <p:nvPr/>
          </p:nvSpPr>
          <p:spPr>
            <a:xfrm>
              <a:off x="4051900" y="2336825"/>
              <a:ext cx="443250" cy="304225"/>
            </a:xfrm>
            <a:custGeom>
              <a:avLst/>
              <a:gdLst/>
              <a:ahLst/>
              <a:cxnLst/>
              <a:rect l="l" t="t" r="r" b="b"/>
              <a:pathLst>
                <a:path w="17730" h="12169" extrusionOk="0">
                  <a:moveTo>
                    <a:pt x="763" y="287"/>
                  </a:moveTo>
                  <a:lnTo>
                    <a:pt x="17432" y="3061"/>
                  </a:lnTo>
                  <a:cubicBezTo>
                    <a:pt x="16503" y="6252"/>
                    <a:pt x="15931" y="8299"/>
                    <a:pt x="14943" y="11848"/>
                  </a:cubicBezTo>
                  <a:cubicBezTo>
                    <a:pt x="14008" y="11888"/>
                    <a:pt x="13145" y="11910"/>
                    <a:pt x="12333" y="11910"/>
                  </a:cubicBezTo>
                  <a:cubicBezTo>
                    <a:pt x="7911" y="11910"/>
                    <a:pt x="5002" y="11258"/>
                    <a:pt x="275" y="9407"/>
                  </a:cubicBezTo>
                  <a:cubicBezTo>
                    <a:pt x="489" y="5728"/>
                    <a:pt x="608" y="3596"/>
                    <a:pt x="763" y="287"/>
                  </a:cubicBezTo>
                  <a:close/>
                  <a:moveTo>
                    <a:pt x="668" y="1"/>
                  </a:moveTo>
                  <a:cubicBezTo>
                    <a:pt x="632" y="1"/>
                    <a:pt x="596" y="1"/>
                    <a:pt x="560" y="25"/>
                  </a:cubicBezTo>
                  <a:cubicBezTo>
                    <a:pt x="537" y="48"/>
                    <a:pt x="513" y="84"/>
                    <a:pt x="513" y="120"/>
                  </a:cubicBezTo>
                  <a:cubicBezTo>
                    <a:pt x="346" y="3549"/>
                    <a:pt x="227" y="5692"/>
                    <a:pt x="13" y="9478"/>
                  </a:cubicBezTo>
                  <a:cubicBezTo>
                    <a:pt x="1" y="9538"/>
                    <a:pt x="37" y="9585"/>
                    <a:pt x="96" y="9609"/>
                  </a:cubicBezTo>
                  <a:cubicBezTo>
                    <a:pt x="4894" y="11502"/>
                    <a:pt x="7835" y="12169"/>
                    <a:pt x="12288" y="12169"/>
                  </a:cubicBezTo>
                  <a:cubicBezTo>
                    <a:pt x="13145" y="12169"/>
                    <a:pt x="14050" y="12145"/>
                    <a:pt x="15050" y="12098"/>
                  </a:cubicBezTo>
                  <a:cubicBezTo>
                    <a:pt x="15098" y="12098"/>
                    <a:pt x="15146" y="12062"/>
                    <a:pt x="15169" y="12002"/>
                  </a:cubicBezTo>
                  <a:cubicBezTo>
                    <a:pt x="16181" y="8359"/>
                    <a:pt x="16765" y="6299"/>
                    <a:pt x="17717" y="2989"/>
                  </a:cubicBezTo>
                  <a:cubicBezTo>
                    <a:pt x="17729" y="2954"/>
                    <a:pt x="17717" y="2918"/>
                    <a:pt x="17705" y="2882"/>
                  </a:cubicBezTo>
                  <a:cubicBezTo>
                    <a:pt x="17682" y="2858"/>
                    <a:pt x="17646" y="2834"/>
                    <a:pt x="17610" y="2823"/>
                  </a:cubicBezTo>
                  <a:lnTo>
                    <a:pt x="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5"/>
            <p:cNvSpPr/>
            <p:nvPr/>
          </p:nvSpPr>
          <p:spPr>
            <a:xfrm>
              <a:off x="4067975" y="2312125"/>
              <a:ext cx="431625" cy="98550"/>
            </a:xfrm>
            <a:custGeom>
              <a:avLst/>
              <a:gdLst/>
              <a:ahLst/>
              <a:cxnLst/>
              <a:rect l="l" t="t" r="r" b="b"/>
              <a:pathLst>
                <a:path w="17265" h="3942" extrusionOk="0">
                  <a:moveTo>
                    <a:pt x="60" y="1"/>
                  </a:moveTo>
                  <a:cubicBezTo>
                    <a:pt x="36" y="393"/>
                    <a:pt x="13" y="763"/>
                    <a:pt x="1" y="1120"/>
                  </a:cubicBezTo>
                  <a:lnTo>
                    <a:pt x="16943" y="3942"/>
                  </a:lnTo>
                  <a:cubicBezTo>
                    <a:pt x="17050" y="3596"/>
                    <a:pt x="17146" y="3239"/>
                    <a:pt x="17265" y="2858"/>
                  </a:cubicBezTo>
                  <a:cubicBezTo>
                    <a:pt x="11526" y="1929"/>
                    <a:pt x="5787" y="977"/>
                    <a:pt x="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5"/>
            <p:cNvSpPr/>
            <p:nvPr/>
          </p:nvSpPr>
          <p:spPr>
            <a:xfrm>
              <a:off x="4064700" y="2308725"/>
              <a:ext cx="438175" cy="105225"/>
            </a:xfrm>
            <a:custGeom>
              <a:avLst/>
              <a:gdLst/>
              <a:ahLst/>
              <a:cxnLst/>
              <a:rect l="l" t="t" r="r" b="b"/>
              <a:pathLst>
                <a:path w="17527" h="4209" extrusionOk="0">
                  <a:moveTo>
                    <a:pt x="310" y="279"/>
                  </a:moveTo>
                  <a:cubicBezTo>
                    <a:pt x="5954" y="1244"/>
                    <a:pt x="11645" y="2196"/>
                    <a:pt x="17229" y="3101"/>
                  </a:cubicBezTo>
                  <a:lnTo>
                    <a:pt x="16991" y="3935"/>
                  </a:lnTo>
                  <a:lnTo>
                    <a:pt x="275" y="1149"/>
                  </a:lnTo>
                  <a:lnTo>
                    <a:pt x="310" y="279"/>
                  </a:lnTo>
                  <a:close/>
                  <a:moveTo>
                    <a:pt x="184" y="1"/>
                  </a:moveTo>
                  <a:cubicBezTo>
                    <a:pt x="156" y="1"/>
                    <a:pt x="125" y="12"/>
                    <a:pt x="108" y="29"/>
                  </a:cubicBezTo>
                  <a:cubicBezTo>
                    <a:pt x="72" y="53"/>
                    <a:pt x="60" y="89"/>
                    <a:pt x="60" y="125"/>
                  </a:cubicBezTo>
                  <a:lnTo>
                    <a:pt x="1" y="1256"/>
                  </a:lnTo>
                  <a:cubicBezTo>
                    <a:pt x="1" y="1315"/>
                    <a:pt x="48" y="1375"/>
                    <a:pt x="108" y="1387"/>
                  </a:cubicBezTo>
                  <a:lnTo>
                    <a:pt x="17062" y="4209"/>
                  </a:lnTo>
                  <a:lnTo>
                    <a:pt x="17074" y="4209"/>
                  </a:lnTo>
                  <a:cubicBezTo>
                    <a:pt x="17134" y="4209"/>
                    <a:pt x="17181" y="4173"/>
                    <a:pt x="17205" y="4113"/>
                  </a:cubicBezTo>
                  <a:lnTo>
                    <a:pt x="17515" y="3030"/>
                  </a:lnTo>
                  <a:cubicBezTo>
                    <a:pt x="17527" y="2994"/>
                    <a:pt x="17527" y="2958"/>
                    <a:pt x="17503" y="2923"/>
                  </a:cubicBezTo>
                  <a:cubicBezTo>
                    <a:pt x="17479" y="2899"/>
                    <a:pt x="17443" y="2875"/>
                    <a:pt x="17408" y="2863"/>
                  </a:cubicBezTo>
                  <a:cubicBezTo>
                    <a:pt x="11728" y="1946"/>
                    <a:pt x="5942" y="982"/>
                    <a:pt x="215" y="6"/>
                  </a:cubicBezTo>
                  <a:cubicBezTo>
                    <a:pt x="205" y="2"/>
                    <a:pt x="195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5"/>
            <p:cNvSpPr/>
            <p:nvPr/>
          </p:nvSpPr>
          <p:spPr>
            <a:xfrm>
              <a:off x="4382000" y="2429700"/>
              <a:ext cx="62550" cy="208675"/>
            </a:xfrm>
            <a:custGeom>
              <a:avLst/>
              <a:gdLst/>
              <a:ahLst/>
              <a:cxnLst/>
              <a:rect l="l" t="t" r="r" b="b"/>
              <a:pathLst>
                <a:path w="2502" h="8347" extrusionOk="0">
                  <a:moveTo>
                    <a:pt x="2239" y="1"/>
                  </a:moveTo>
                  <a:lnTo>
                    <a:pt x="1" y="8275"/>
                  </a:lnTo>
                  <a:lnTo>
                    <a:pt x="251" y="8347"/>
                  </a:lnTo>
                  <a:lnTo>
                    <a:pt x="2501" y="72"/>
                  </a:lnTo>
                  <a:lnTo>
                    <a:pt x="2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Word">
            <a:extLst>
              <a:ext uri="{FF2B5EF4-FFF2-40B4-BE49-F238E27FC236}">
                <a16:creationId xmlns:a16="http://schemas.microsoft.com/office/drawing/2014/main" id="{1E7008FA-C6EC-ED55-949F-24900261C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8" y="429989"/>
            <a:ext cx="2072707" cy="1291793"/>
          </a:xfrm>
          <a:prstGeom prst="rect">
            <a:avLst/>
          </a:prstGeom>
        </p:spPr>
      </p:pic>
      <p:pic>
        <p:nvPicPr>
          <p:cNvPr id="8" name="Picture 7" descr="PP">
            <a:extLst>
              <a:ext uri="{FF2B5EF4-FFF2-40B4-BE49-F238E27FC236}">
                <a16:creationId xmlns:a16="http://schemas.microsoft.com/office/drawing/2014/main" id="{56A115EB-6858-4864-BA1C-F3A8CC403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07" y="2204187"/>
            <a:ext cx="1481549" cy="1481549"/>
          </a:xfrm>
          <a:prstGeom prst="rect">
            <a:avLst/>
          </a:prstGeom>
        </p:spPr>
      </p:pic>
      <p:pic>
        <p:nvPicPr>
          <p:cNvPr id="10" name="Picture 9" descr="A black circle with white dots&#10;&#10;Description automatically generated">
            <a:extLst>
              <a:ext uri="{FF2B5EF4-FFF2-40B4-BE49-F238E27FC236}">
                <a16:creationId xmlns:a16="http://schemas.microsoft.com/office/drawing/2014/main" id="{62737FB8-479E-F98C-847F-5705375B3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696" y="523887"/>
            <a:ext cx="1481549" cy="1481549"/>
          </a:xfrm>
          <a:prstGeom prst="rect">
            <a:avLst/>
          </a:prstGeom>
        </p:spPr>
      </p:pic>
      <p:pic>
        <p:nvPicPr>
          <p:cNvPr id="1034" name="Picture 10" descr="IntelliJ IDEA Logo PNG Vector (SVG) Free Download">
            <a:extLst>
              <a:ext uri="{FF2B5EF4-FFF2-40B4-BE49-F238E27FC236}">
                <a16:creationId xmlns:a16="http://schemas.microsoft.com/office/drawing/2014/main" id="{84B7FF51-93C9-57E4-FAB7-15F770D8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57175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4F0BDA21-13F4-F835-B471-25D71406C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4757" y="1510162"/>
            <a:ext cx="4259998" cy="639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5"/>
          <p:cNvSpPr/>
          <p:nvPr/>
        </p:nvSpPr>
        <p:spPr>
          <a:xfrm>
            <a:off x="1407981" y="3668250"/>
            <a:ext cx="4827600" cy="460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/>
          <p:cNvSpPr/>
          <p:nvPr/>
        </p:nvSpPr>
        <p:spPr>
          <a:xfrm>
            <a:off x="1340670" y="3592050"/>
            <a:ext cx="4827600" cy="460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55"/>
          <p:cNvSpPr txBox="1">
            <a:spLocks noGrp="1"/>
          </p:cNvSpPr>
          <p:nvPr>
            <p:ph type="title"/>
          </p:nvPr>
        </p:nvSpPr>
        <p:spPr>
          <a:xfrm>
            <a:off x="1265699" y="2555841"/>
            <a:ext cx="640633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Josefin Sans Medium"/>
                <a:ea typeface="Josefin Sans Medium"/>
                <a:cs typeface="Josefin Sans Medium"/>
              </a:rPr>
              <a:t>Към проекта</a:t>
            </a:r>
            <a:endParaRPr b="0" dirty="0">
              <a:latin typeface="Josefin Sans Medium"/>
              <a:ea typeface="Josefin Sans Medium"/>
              <a:cs typeface="Josefin Sans Medium"/>
              <a:sym typeface="Josefin Sans Medium"/>
            </a:endParaRPr>
          </a:p>
        </p:txBody>
      </p:sp>
      <p:sp>
        <p:nvSpPr>
          <p:cNvPr id="701" name="Google Shape;701;p55"/>
          <p:cNvSpPr txBox="1">
            <a:spLocks noGrp="1"/>
          </p:cNvSpPr>
          <p:nvPr>
            <p:ph type="subTitle" idx="1"/>
          </p:nvPr>
        </p:nvSpPr>
        <p:spPr>
          <a:xfrm>
            <a:off x="1265697" y="3498475"/>
            <a:ext cx="4827600" cy="49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Нека преминем сега към същината</a:t>
            </a:r>
            <a:endParaRPr dirty="0"/>
          </a:p>
        </p:txBody>
      </p:sp>
      <p:sp>
        <p:nvSpPr>
          <p:cNvPr id="702" name="Google Shape;702;p55"/>
          <p:cNvSpPr txBox="1">
            <a:spLocks noGrp="1"/>
          </p:cNvSpPr>
          <p:nvPr>
            <p:ph type="title" idx="2"/>
          </p:nvPr>
        </p:nvSpPr>
        <p:spPr>
          <a:xfrm>
            <a:off x="1265700" y="1014750"/>
            <a:ext cx="2370600" cy="13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#</a:t>
            </a:r>
            <a:r>
              <a:rPr lang="en" dirty="0"/>
              <a:t>0</a:t>
            </a:r>
            <a:r>
              <a:rPr lang="de-DE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4011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65"/>
          <p:cNvSpPr txBox="1">
            <a:spLocks noGrp="1"/>
          </p:cNvSpPr>
          <p:nvPr>
            <p:ph type="title"/>
          </p:nvPr>
        </p:nvSpPr>
        <p:spPr>
          <a:xfrm>
            <a:off x="1284000" y="2026826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000" dirty="0"/>
              <a:t>Благодаря за вниманието!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rean Cosmetics MK Plan XL by Slidesgo">
  <a:themeElements>
    <a:clrScheme name="Simple Light">
      <a:dk1>
        <a:srgbClr val="191919"/>
      </a:dk1>
      <a:lt1>
        <a:srgbClr val="FFFFFF"/>
      </a:lt1>
      <a:dk2>
        <a:srgbClr val="DFB5F2"/>
      </a:dk2>
      <a:lt2>
        <a:srgbClr val="F6DFAB"/>
      </a:lt2>
      <a:accent1>
        <a:srgbClr val="ECB1CA"/>
      </a:accent1>
      <a:accent2>
        <a:srgbClr val="E16A54"/>
      </a:accent2>
      <a:accent3>
        <a:srgbClr val="CBF9DA"/>
      </a:accent3>
      <a:accent4>
        <a:srgbClr val="FDF9E6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(16:9)</PresentationFormat>
  <Paragraphs>38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Josefin Sans</vt:lpstr>
      <vt:lpstr>Nunito</vt:lpstr>
      <vt:lpstr>Josefin Sans Medium</vt:lpstr>
      <vt:lpstr>Arial</vt:lpstr>
      <vt:lpstr>Korean Cosmetics MK Plan XL by Slidesgo</vt:lpstr>
      <vt:lpstr>КОЗМЕТИЧЕН МЕНИДЖЪР</vt:lpstr>
      <vt:lpstr>Идеята</vt:lpstr>
      <vt:lpstr>ИДЕЯТА</vt:lpstr>
      <vt:lpstr>РЕАЛИЗАЦИЯ</vt:lpstr>
      <vt:lpstr>Реализация</vt:lpstr>
      <vt:lpstr>ТЕХНОЛОГИИ</vt:lpstr>
      <vt:lpstr>PowerPoint Presentation</vt:lpstr>
      <vt:lpstr>Към проекта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КОЗМЕТИЧЕН МЕНИДЖЪР</dc:title>
  <dc:creator>User</dc:creator>
  <cp:lastModifiedBy>Мариета Петкова Стойчева</cp:lastModifiedBy>
  <cp:revision>1</cp:revision>
  <dcterms:modified xsi:type="dcterms:W3CDTF">2024-04-07T18:51:34Z</dcterms:modified>
</cp:coreProperties>
</file>