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27432000" cy="1828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7" d="100"/>
          <a:sy n="27" d="100"/>
        </p:scale>
        <p:origin x="-824" y="304"/>
      </p:cViewPr>
      <p:guideLst>
        <p:guide orient="horz" pos="576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857250" y="685800"/>
            <a:ext cx="514349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3400" b="0" i="0" u="none" strike="noStrike" cap="none">
                <a:solidFill>
                  <a:schemeClr val="dk1"/>
                </a:solidFill>
                <a:latin typeface="Calibri"/>
                <a:ea typeface="Calibri"/>
                <a:cs typeface="Calibri"/>
                <a:sym typeface="Calibri"/>
              </a:defRPr>
            </a:lvl1pPr>
            <a:lvl2pPr marL="1306266" marR="0" lvl="1" indent="-10866" algn="l" rtl="0">
              <a:spcBef>
                <a:spcPts val="0"/>
              </a:spcBef>
              <a:buNone/>
              <a:defRPr sz="34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34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34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34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34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34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34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34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0224279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857250" y="685800"/>
            <a:ext cx="51435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34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057400" y="5681135"/>
            <a:ext cx="23317199" cy="3920067"/>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2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4114800" y="10363200"/>
            <a:ext cx="19202400" cy="4673600"/>
          </a:xfrm>
          <a:prstGeom prst="rect">
            <a:avLst/>
          </a:prstGeom>
          <a:noFill/>
          <a:ln>
            <a:noFill/>
          </a:ln>
        </p:spPr>
        <p:txBody>
          <a:bodyPr lIns="91425" tIns="91425" rIns="91425" bIns="91425" anchor="t" anchorCtr="0"/>
          <a:lstStyle>
            <a:lvl1pPr marL="0" marR="0" lvl="0" indent="0" algn="ctr" rtl="0">
              <a:spcBef>
                <a:spcPts val="1820"/>
              </a:spcBef>
              <a:buClr>
                <a:srgbClr val="888888"/>
              </a:buClr>
              <a:buFont typeface="Arial"/>
              <a:buNone/>
              <a:defRPr sz="9100" b="0" i="0" u="none" strike="noStrike" cap="none">
                <a:solidFill>
                  <a:srgbClr val="888888"/>
                </a:solidFill>
                <a:latin typeface="Calibri"/>
                <a:ea typeface="Calibri"/>
                <a:cs typeface="Calibri"/>
                <a:sym typeface="Calibri"/>
              </a:defRPr>
            </a:lvl1pPr>
            <a:lvl2pPr marL="1306266" marR="0" lvl="1" indent="-10866" algn="ctr" rtl="0">
              <a:spcBef>
                <a:spcPts val="1600"/>
              </a:spcBef>
              <a:buClr>
                <a:srgbClr val="888888"/>
              </a:buClr>
              <a:buFont typeface="Arial"/>
              <a:buNone/>
              <a:defRPr sz="8000" b="0" i="0" u="none" strike="noStrike" cap="none">
                <a:solidFill>
                  <a:srgbClr val="888888"/>
                </a:solidFill>
                <a:latin typeface="Calibri"/>
                <a:ea typeface="Calibri"/>
                <a:cs typeface="Calibri"/>
                <a:sym typeface="Calibri"/>
              </a:defRPr>
            </a:lvl2pPr>
            <a:lvl3pPr marL="2612532" marR="0" lvl="2" indent="-9032" algn="ctr" rtl="0">
              <a:spcBef>
                <a:spcPts val="1380"/>
              </a:spcBef>
              <a:buClr>
                <a:srgbClr val="888888"/>
              </a:buClr>
              <a:buFont typeface="Arial"/>
              <a:buNone/>
              <a:defRPr sz="6900" b="0" i="0" u="none" strike="noStrike" cap="none">
                <a:solidFill>
                  <a:srgbClr val="888888"/>
                </a:solidFill>
                <a:latin typeface="Calibri"/>
                <a:ea typeface="Calibri"/>
                <a:cs typeface="Calibri"/>
                <a:sym typeface="Calibri"/>
              </a:defRPr>
            </a:lvl3pPr>
            <a:lvl4pPr marL="3918798" marR="0" lvl="3" indent="-7198" algn="ctr" rtl="0">
              <a:spcBef>
                <a:spcPts val="1140"/>
              </a:spcBef>
              <a:buClr>
                <a:srgbClr val="888888"/>
              </a:buClr>
              <a:buFont typeface="Arial"/>
              <a:buNone/>
              <a:defRPr sz="5700" b="0" i="0" u="none" strike="noStrike" cap="none">
                <a:solidFill>
                  <a:srgbClr val="888888"/>
                </a:solidFill>
                <a:latin typeface="Calibri"/>
                <a:ea typeface="Calibri"/>
                <a:cs typeface="Calibri"/>
                <a:sym typeface="Calibri"/>
              </a:defRPr>
            </a:lvl4pPr>
            <a:lvl5pPr marL="5225064" marR="0" lvl="4" indent="-5364" algn="ctr" rtl="0">
              <a:spcBef>
                <a:spcPts val="1140"/>
              </a:spcBef>
              <a:buClr>
                <a:srgbClr val="888888"/>
              </a:buClr>
              <a:buFont typeface="Arial"/>
              <a:buNone/>
              <a:defRPr sz="5700" b="0" i="0" u="none" strike="noStrike" cap="none">
                <a:solidFill>
                  <a:srgbClr val="888888"/>
                </a:solidFill>
                <a:latin typeface="Calibri"/>
                <a:ea typeface="Calibri"/>
                <a:cs typeface="Calibri"/>
                <a:sym typeface="Calibri"/>
              </a:defRPr>
            </a:lvl5pPr>
            <a:lvl6pPr marL="6531331" marR="0" lvl="5" indent="-3530" algn="ctr" rtl="0">
              <a:spcBef>
                <a:spcPts val="1140"/>
              </a:spcBef>
              <a:buClr>
                <a:srgbClr val="888888"/>
              </a:buClr>
              <a:buFont typeface="Arial"/>
              <a:buNone/>
              <a:defRPr sz="5700" b="0" i="0" u="none" strike="noStrike" cap="none">
                <a:solidFill>
                  <a:srgbClr val="888888"/>
                </a:solidFill>
                <a:latin typeface="Calibri"/>
                <a:ea typeface="Calibri"/>
                <a:cs typeface="Calibri"/>
                <a:sym typeface="Calibri"/>
              </a:defRPr>
            </a:lvl6pPr>
            <a:lvl7pPr marL="7837597" marR="0" lvl="6" indent="-1696" algn="ctr" rtl="0">
              <a:spcBef>
                <a:spcPts val="1140"/>
              </a:spcBef>
              <a:buClr>
                <a:srgbClr val="888888"/>
              </a:buClr>
              <a:buFont typeface="Arial"/>
              <a:buNone/>
              <a:defRPr sz="5700" b="0" i="0" u="none" strike="noStrike" cap="none">
                <a:solidFill>
                  <a:srgbClr val="888888"/>
                </a:solidFill>
                <a:latin typeface="Calibri"/>
                <a:ea typeface="Calibri"/>
                <a:cs typeface="Calibri"/>
                <a:sym typeface="Calibri"/>
              </a:defRPr>
            </a:lvl7pPr>
            <a:lvl8pPr marL="9143863" marR="0" lvl="7" indent="-12562" algn="ctr" rtl="0">
              <a:spcBef>
                <a:spcPts val="1140"/>
              </a:spcBef>
              <a:buClr>
                <a:srgbClr val="888888"/>
              </a:buClr>
              <a:buFont typeface="Arial"/>
              <a:buNone/>
              <a:defRPr sz="5700" b="0" i="0" u="none" strike="noStrike" cap="none">
                <a:solidFill>
                  <a:srgbClr val="888888"/>
                </a:solidFill>
                <a:latin typeface="Calibri"/>
                <a:ea typeface="Calibri"/>
                <a:cs typeface="Calibri"/>
                <a:sym typeface="Calibri"/>
              </a:defRPr>
            </a:lvl8pPr>
            <a:lvl9pPr marL="10450129" marR="0" lvl="8" indent="-10728" algn="ctr" rtl="0">
              <a:spcBef>
                <a:spcPts val="1140"/>
              </a:spcBef>
              <a:buClr>
                <a:srgbClr val="888888"/>
              </a:buClr>
              <a:buFont typeface="Arial"/>
              <a:buNone/>
              <a:defRPr sz="57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371600" y="16950268"/>
            <a:ext cx="6400799" cy="973666"/>
          </a:xfrm>
          <a:prstGeom prst="rect">
            <a:avLst/>
          </a:prstGeom>
          <a:noFill/>
          <a:ln>
            <a:noFill/>
          </a:ln>
        </p:spPr>
        <p:txBody>
          <a:bodyPr lIns="91425" tIns="91425" rIns="91425" bIns="91425" anchor="ctr" anchorCtr="0"/>
          <a:lstStyle>
            <a:lvl1pPr marL="0" marR="0" lvl="0" indent="0" algn="l" rtl="0">
              <a:spcBef>
                <a:spcPts val="0"/>
              </a:spcBef>
              <a:buNone/>
              <a:defRPr sz="3400" b="0" i="0" u="none" strike="noStrike" cap="none">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9372600" y="16950268"/>
            <a:ext cx="8686800" cy="973666"/>
          </a:xfrm>
          <a:prstGeom prst="rect">
            <a:avLst/>
          </a:prstGeom>
          <a:noFill/>
          <a:ln>
            <a:noFill/>
          </a:ln>
        </p:spPr>
        <p:txBody>
          <a:bodyPr lIns="91425" tIns="91425" rIns="91425" bIns="91425" anchor="ctr" anchorCtr="0"/>
          <a:lstStyle>
            <a:lvl1pPr marL="0" marR="0" lvl="0" indent="0" algn="ctr" rtl="0">
              <a:spcBef>
                <a:spcPts val="0"/>
              </a:spcBef>
              <a:buNone/>
              <a:defRPr sz="3400" b="0" i="0" u="none" strike="noStrike" cap="none">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19659600" y="16950268"/>
            <a:ext cx="6400799" cy="973666"/>
          </a:xfrm>
          <a:prstGeom prst="rect">
            <a:avLst/>
          </a:prstGeom>
          <a:noFill/>
          <a:ln>
            <a:noFill/>
          </a:ln>
        </p:spPr>
        <p:txBody>
          <a:bodyPr lIns="261250" tIns="130625" rIns="261250" bIns="130625" anchor="ctr" anchorCtr="0">
            <a:noAutofit/>
          </a:bodyPr>
          <a:lstStyle/>
          <a:p>
            <a:pPr marL="0" marR="0" lvl="0" indent="0" algn="r" rtl="0">
              <a:spcBef>
                <a:spcPts val="0"/>
              </a:spcBef>
              <a:buSzPct val="25000"/>
              <a:buNone/>
            </a:pPr>
            <a:fld id="{00000000-1234-1234-1234-123412341234}" type="slidenum">
              <a:rPr lang="en-US" sz="3400" b="0" i="0" u="none" strike="noStrike" cap="none">
                <a:solidFill>
                  <a:srgbClr val="888888"/>
                </a:solidFill>
                <a:latin typeface="Calibri"/>
                <a:ea typeface="Calibri"/>
                <a:cs typeface="Calibri"/>
                <a:sym typeface="Calibri"/>
              </a:rPr>
              <a:t>‹#›</a:t>
            </a:fld>
            <a:endParaRPr lang="en-US" sz="34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371600" y="732368"/>
            <a:ext cx="24688799" cy="3048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2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7681382" y="-2042581"/>
            <a:ext cx="12069235" cy="24688799"/>
          </a:xfrm>
          <a:prstGeom prst="rect">
            <a:avLst/>
          </a:prstGeom>
          <a:noFill/>
          <a:ln>
            <a:noFill/>
          </a:ln>
        </p:spPr>
        <p:txBody>
          <a:bodyPr lIns="91425" tIns="91425" rIns="91425" bIns="91425" anchor="t" anchorCtr="0"/>
          <a:lstStyle>
            <a:lvl1pPr marL="979700" marR="0" lvl="0" indent="-401850" algn="l" rtl="0">
              <a:spcBef>
                <a:spcPts val="1820"/>
              </a:spcBef>
              <a:buClr>
                <a:schemeClr val="dk1"/>
              </a:buClr>
              <a:buSzPct val="100000"/>
              <a:buFont typeface="Arial"/>
              <a:buChar char="•"/>
              <a:defRPr sz="9100" b="0" i="0" u="none" strike="noStrike" cap="none">
                <a:solidFill>
                  <a:schemeClr val="dk1"/>
                </a:solidFill>
                <a:latin typeface="Calibri"/>
                <a:ea typeface="Calibri"/>
                <a:cs typeface="Calibri"/>
                <a:sym typeface="Calibri"/>
              </a:defRPr>
            </a:lvl1pPr>
            <a:lvl2pPr marL="2122682" marR="0" lvl="1" indent="-319282"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2pPr>
            <a:lvl3pPr marL="3265665" marR="0" lvl="2" indent="-224015"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3pPr>
            <a:lvl4pPr marL="4571931" marR="0" lvl="3" indent="-298381"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4pPr>
            <a:lvl5pPr marL="5878198" marR="0" lvl="4" indent="-296548"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5pPr>
            <a:lvl6pPr marL="7184464" marR="0" lvl="5" indent="-294713"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6pPr>
            <a:lvl7pPr marL="8490730" marR="0" lvl="6" indent="-292879"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7pPr>
            <a:lvl8pPr marL="9796996" marR="0" lvl="7" indent="-303745"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8pPr>
            <a:lvl9pPr marL="11103262" marR="0" lvl="8" indent="-301911"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371600" y="16950268"/>
            <a:ext cx="6400799" cy="973666"/>
          </a:xfrm>
          <a:prstGeom prst="rect">
            <a:avLst/>
          </a:prstGeom>
          <a:noFill/>
          <a:ln>
            <a:noFill/>
          </a:ln>
        </p:spPr>
        <p:txBody>
          <a:bodyPr lIns="91425" tIns="91425" rIns="91425" bIns="91425" anchor="ctr" anchorCtr="0"/>
          <a:lstStyle>
            <a:lvl1pPr marL="0" marR="0" lvl="0" indent="0" algn="l"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9372600" y="16950268"/>
            <a:ext cx="8686800" cy="973666"/>
          </a:xfrm>
          <a:prstGeom prst="rect">
            <a:avLst/>
          </a:prstGeom>
          <a:noFill/>
          <a:ln>
            <a:noFill/>
          </a:ln>
        </p:spPr>
        <p:txBody>
          <a:bodyPr lIns="91425" tIns="91425" rIns="91425" bIns="91425" anchor="ctr" anchorCtr="0"/>
          <a:lstStyle>
            <a:lvl1pPr marL="0" marR="0" lvl="0" indent="0" algn="ctr"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19659600" y="16950268"/>
            <a:ext cx="6400799" cy="973666"/>
          </a:xfrm>
          <a:prstGeom prst="rect">
            <a:avLst/>
          </a:prstGeom>
          <a:noFill/>
          <a:ln>
            <a:noFill/>
          </a:ln>
        </p:spPr>
        <p:txBody>
          <a:bodyPr lIns="261250" tIns="130625" rIns="261250" bIns="130625" anchor="ctr" anchorCtr="0">
            <a:noAutofit/>
          </a:bodyPr>
          <a:lstStyle/>
          <a:p>
            <a:pPr marL="0" marR="0" lvl="0" indent="0" algn="r" rtl="0">
              <a:spcBef>
                <a:spcPts val="0"/>
              </a:spcBef>
              <a:buSzPct val="25000"/>
              <a:buNone/>
            </a:pPr>
            <a:fld id="{00000000-1234-1234-1234-123412341234}" type="slidenum">
              <a:rPr lang="en-US" sz="3400">
                <a:solidFill>
                  <a:srgbClr val="888888"/>
                </a:solidFill>
                <a:latin typeface="Calibri"/>
                <a:ea typeface="Calibri"/>
                <a:cs typeface="Calibri"/>
                <a:sym typeface="Calibri"/>
              </a:rPr>
              <a:t>‹#›</a:t>
            </a:fld>
            <a:endParaRPr lang="en-US" sz="34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8116065" y="13500102"/>
            <a:ext cx="41613667" cy="18516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2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0854265" y="-4787898"/>
            <a:ext cx="41613667" cy="55092601"/>
          </a:xfrm>
          <a:prstGeom prst="rect">
            <a:avLst/>
          </a:prstGeom>
          <a:noFill/>
          <a:ln>
            <a:noFill/>
          </a:ln>
        </p:spPr>
        <p:txBody>
          <a:bodyPr lIns="91425" tIns="91425" rIns="91425" bIns="91425" anchor="t" anchorCtr="0"/>
          <a:lstStyle>
            <a:lvl1pPr marL="979700" marR="0" lvl="0" indent="-401850" algn="l" rtl="0">
              <a:spcBef>
                <a:spcPts val="1820"/>
              </a:spcBef>
              <a:buClr>
                <a:schemeClr val="dk1"/>
              </a:buClr>
              <a:buSzPct val="100000"/>
              <a:buFont typeface="Arial"/>
              <a:buChar char="•"/>
              <a:defRPr sz="9100" b="0" i="0" u="none" strike="noStrike" cap="none">
                <a:solidFill>
                  <a:schemeClr val="dk1"/>
                </a:solidFill>
                <a:latin typeface="Calibri"/>
                <a:ea typeface="Calibri"/>
                <a:cs typeface="Calibri"/>
                <a:sym typeface="Calibri"/>
              </a:defRPr>
            </a:lvl1pPr>
            <a:lvl2pPr marL="2122682" marR="0" lvl="1" indent="-319282"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2pPr>
            <a:lvl3pPr marL="3265665" marR="0" lvl="2" indent="-224015"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3pPr>
            <a:lvl4pPr marL="4571931" marR="0" lvl="3" indent="-298381"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4pPr>
            <a:lvl5pPr marL="5878198" marR="0" lvl="4" indent="-296548"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5pPr>
            <a:lvl6pPr marL="7184464" marR="0" lvl="5" indent="-294713"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6pPr>
            <a:lvl7pPr marL="8490730" marR="0" lvl="6" indent="-292879"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7pPr>
            <a:lvl8pPr marL="9796996" marR="0" lvl="7" indent="-303745"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8pPr>
            <a:lvl9pPr marL="11103262" marR="0" lvl="8" indent="-301911"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371600" y="16950268"/>
            <a:ext cx="6400799" cy="973666"/>
          </a:xfrm>
          <a:prstGeom prst="rect">
            <a:avLst/>
          </a:prstGeom>
          <a:noFill/>
          <a:ln>
            <a:noFill/>
          </a:ln>
        </p:spPr>
        <p:txBody>
          <a:bodyPr lIns="91425" tIns="91425" rIns="91425" bIns="91425" anchor="ctr" anchorCtr="0"/>
          <a:lstStyle>
            <a:lvl1pPr marL="0" marR="0" lvl="0" indent="0" algn="l"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9372600" y="16950268"/>
            <a:ext cx="8686800" cy="973666"/>
          </a:xfrm>
          <a:prstGeom prst="rect">
            <a:avLst/>
          </a:prstGeom>
          <a:noFill/>
          <a:ln>
            <a:noFill/>
          </a:ln>
        </p:spPr>
        <p:txBody>
          <a:bodyPr lIns="91425" tIns="91425" rIns="91425" bIns="91425" anchor="ctr" anchorCtr="0"/>
          <a:lstStyle>
            <a:lvl1pPr marL="0" marR="0" lvl="0" indent="0" algn="ctr"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19659600" y="16950268"/>
            <a:ext cx="6400799" cy="973666"/>
          </a:xfrm>
          <a:prstGeom prst="rect">
            <a:avLst/>
          </a:prstGeom>
          <a:noFill/>
          <a:ln>
            <a:noFill/>
          </a:ln>
        </p:spPr>
        <p:txBody>
          <a:bodyPr lIns="261250" tIns="130625" rIns="261250" bIns="130625" anchor="ctr" anchorCtr="0">
            <a:noAutofit/>
          </a:bodyPr>
          <a:lstStyle/>
          <a:p>
            <a:pPr marL="0" marR="0" lvl="0" indent="0" algn="r" rtl="0">
              <a:spcBef>
                <a:spcPts val="0"/>
              </a:spcBef>
              <a:buSzPct val="25000"/>
              <a:buNone/>
            </a:pPr>
            <a:fld id="{00000000-1234-1234-1234-123412341234}" type="slidenum">
              <a:rPr lang="en-US" sz="3400">
                <a:solidFill>
                  <a:srgbClr val="888888"/>
                </a:solidFill>
                <a:latin typeface="Calibri"/>
                <a:ea typeface="Calibri"/>
                <a:cs typeface="Calibri"/>
                <a:sym typeface="Calibri"/>
              </a:rPr>
              <a:t>‹#›</a:t>
            </a:fld>
            <a:endParaRPr lang="en-US" sz="34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371600" y="732368"/>
            <a:ext cx="24688799" cy="3048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2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1371600" y="4267201"/>
            <a:ext cx="24688799" cy="12069235"/>
          </a:xfrm>
          <a:prstGeom prst="rect">
            <a:avLst/>
          </a:prstGeom>
          <a:noFill/>
          <a:ln>
            <a:noFill/>
          </a:ln>
        </p:spPr>
        <p:txBody>
          <a:bodyPr lIns="91425" tIns="91425" rIns="91425" bIns="91425" anchor="t" anchorCtr="0"/>
          <a:lstStyle>
            <a:lvl1pPr marL="979700" marR="0" lvl="0" indent="-401850" algn="l" rtl="0">
              <a:spcBef>
                <a:spcPts val="1820"/>
              </a:spcBef>
              <a:buClr>
                <a:schemeClr val="dk1"/>
              </a:buClr>
              <a:buSzPct val="100000"/>
              <a:buFont typeface="Arial"/>
              <a:buChar char="•"/>
              <a:defRPr sz="9100" b="0" i="0" u="none" strike="noStrike" cap="none">
                <a:solidFill>
                  <a:schemeClr val="dk1"/>
                </a:solidFill>
                <a:latin typeface="Calibri"/>
                <a:ea typeface="Calibri"/>
                <a:cs typeface="Calibri"/>
                <a:sym typeface="Calibri"/>
              </a:defRPr>
            </a:lvl1pPr>
            <a:lvl2pPr marL="2122682" marR="0" lvl="1" indent="-319282"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2pPr>
            <a:lvl3pPr marL="3265665" marR="0" lvl="2" indent="-224015"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3pPr>
            <a:lvl4pPr marL="4571931" marR="0" lvl="3" indent="-298381"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4pPr>
            <a:lvl5pPr marL="5878198" marR="0" lvl="4" indent="-296548"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5pPr>
            <a:lvl6pPr marL="7184464" marR="0" lvl="5" indent="-294713"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6pPr>
            <a:lvl7pPr marL="8490730" marR="0" lvl="6" indent="-292879"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7pPr>
            <a:lvl8pPr marL="9796996" marR="0" lvl="7" indent="-303745"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8pPr>
            <a:lvl9pPr marL="11103262" marR="0" lvl="8" indent="-301911"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371600" y="16950268"/>
            <a:ext cx="6400799" cy="973666"/>
          </a:xfrm>
          <a:prstGeom prst="rect">
            <a:avLst/>
          </a:prstGeom>
          <a:noFill/>
          <a:ln>
            <a:noFill/>
          </a:ln>
        </p:spPr>
        <p:txBody>
          <a:bodyPr lIns="91425" tIns="91425" rIns="91425" bIns="91425" anchor="ctr" anchorCtr="0"/>
          <a:lstStyle>
            <a:lvl1pPr marL="0" marR="0" lvl="0" indent="0" algn="l"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9372600" y="16950268"/>
            <a:ext cx="8686800" cy="973666"/>
          </a:xfrm>
          <a:prstGeom prst="rect">
            <a:avLst/>
          </a:prstGeom>
          <a:noFill/>
          <a:ln>
            <a:noFill/>
          </a:ln>
        </p:spPr>
        <p:txBody>
          <a:bodyPr lIns="91425" tIns="91425" rIns="91425" bIns="91425" anchor="ctr" anchorCtr="0"/>
          <a:lstStyle>
            <a:lvl1pPr marL="0" marR="0" lvl="0" indent="0" algn="ctr"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19659600" y="16950268"/>
            <a:ext cx="6400799" cy="973666"/>
          </a:xfrm>
          <a:prstGeom prst="rect">
            <a:avLst/>
          </a:prstGeom>
          <a:noFill/>
          <a:ln>
            <a:noFill/>
          </a:ln>
        </p:spPr>
        <p:txBody>
          <a:bodyPr lIns="261250" tIns="130625" rIns="261250" bIns="130625" anchor="ctr" anchorCtr="0">
            <a:noAutofit/>
          </a:bodyPr>
          <a:lstStyle/>
          <a:p>
            <a:pPr marL="0" marR="0" lvl="0" indent="0" algn="r" rtl="0">
              <a:spcBef>
                <a:spcPts val="0"/>
              </a:spcBef>
              <a:buSzPct val="25000"/>
              <a:buNone/>
            </a:pPr>
            <a:fld id="{00000000-1234-1234-1234-123412341234}" type="slidenum">
              <a:rPr lang="en-US" sz="3400">
                <a:solidFill>
                  <a:srgbClr val="888888"/>
                </a:solidFill>
                <a:latin typeface="Calibri"/>
                <a:ea typeface="Calibri"/>
                <a:cs typeface="Calibri"/>
                <a:sym typeface="Calibri"/>
              </a:rPr>
              <a:t>‹#›</a:t>
            </a:fld>
            <a:endParaRPr lang="en-US" sz="34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166939" y="11751735"/>
            <a:ext cx="23317199" cy="3632199"/>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14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2166939" y="7751235"/>
            <a:ext cx="23317199" cy="4000499"/>
          </a:xfrm>
          <a:prstGeom prst="rect">
            <a:avLst/>
          </a:prstGeom>
          <a:noFill/>
          <a:ln>
            <a:noFill/>
          </a:ln>
        </p:spPr>
        <p:txBody>
          <a:bodyPr lIns="91425" tIns="91425" rIns="91425" bIns="91425" anchor="b" anchorCtr="0"/>
          <a:lstStyle>
            <a:lvl1pPr marL="0" marR="0" lvl="0" indent="0" algn="l" rtl="0">
              <a:spcBef>
                <a:spcPts val="1140"/>
              </a:spcBef>
              <a:buClr>
                <a:srgbClr val="888888"/>
              </a:buClr>
              <a:buFont typeface="Arial"/>
              <a:buNone/>
              <a:defRPr sz="5700" b="0" i="0" u="none" strike="noStrike" cap="none">
                <a:solidFill>
                  <a:srgbClr val="888888"/>
                </a:solidFill>
                <a:latin typeface="Calibri"/>
                <a:ea typeface="Calibri"/>
                <a:cs typeface="Calibri"/>
                <a:sym typeface="Calibri"/>
              </a:defRPr>
            </a:lvl1pPr>
            <a:lvl2pPr marL="1306266" marR="0" lvl="1" indent="-10866" algn="l" rtl="0">
              <a:spcBef>
                <a:spcPts val="1020"/>
              </a:spcBef>
              <a:buClr>
                <a:srgbClr val="888888"/>
              </a:buClr>
              <a:buFont typeface="Arial"/>
              <a:buNone/>
              <a:defRPr sz="5100" b="0" i="0" u="none" strike="noStrike" cap="none">
                <a:solidFill>
                  <a:srgbClr val="888888"/>
                </a:solidFill>
                <a:latin typeface="Calibri"/>
                <a:ea typeface="Calibri"/>
                <a:cs typeface="Calibri"/>
                <a:sym typeface="Calibri"/>
              </a:defRPr>
            </a:lvl2pPr>
            <a:lvl3pPr marL="2612532" marR="0" lvl="2" indent="-9032" algn="l" rtl="0">
              <a:spcBef>
                <a:spcPts val="920"/>
              </a:spcBef>
              <a:buClr>
                <a:srgbClr val="888888"/>
              </a:buClr>
              <a:buFont typeface="Arial"/>
              <a:buNone/>
              <a:defRPr sz="4600" b="0" i="0" u="none" strike="noStrike" cap="none">
                <a:solidFill>
                  <a:srgbClr val="888888"/>
                </a:solidFill>
                <a:latin typeface="Calibri"/>
                <a:ea typeface="Calibri"/>
                <a:cs typeface="Calibri"/>
                <a:sym typeface="Calibri"/>
              </a:defRPr>
            </a:lvl3pPr>
            <a:lvl4pPr marL="3918798" marR="0" lvl="3" indent="-7198" algn="l" rtl="0">
              <a:spcBef>
                <a:spcPts val="800"/>
              </a:spcBef>
              <a:buClr>
                <a:srgbClr val="888888"/>
              </a:buClr>
              <a:buFont typeface="Arial"/>
              <a:buNone/>
              <a:defRPr sz="4000" b="0" i="0" u="none" strike="noStrike" cap="none">
                <a:solidFill>
                  <a:srgbClr val="888888"/>
                </a:solidFill>
                <a:latin typeface="Calibri"/>
                <a:ea typeface="Calibri"/>
                <a:cs typeface="Calibri"/>
                <a:sym typeface="Calibri"/>
              </a:defRPr>
            </a:lvl4pPr>
            <a:lvl5pPr marL="5225064" marR="0" lvl="4" indent="-5364" algn="l" rtl="0">
              <a:spcBef>
                <a:spcPts val="800"/>
              </a:spcBef>
              <a:buClr>
                <a:srgbClr val="888888"/>
              </a:buClr>
              <a:buFont typeface="Arial"/>
              <a:buNone/>
              <a:defRPr sz="4000" b="0" i="0" u="none" strike="noStrike" cap="none">
                <a:solidFill>
                  <a:srgbClr val="888888"/>
                </a:solidFill>
                <a:latin typeface="Calibri"/>
                <a:ea typeface="Calibri"/>
                <a:cs typeface="Calibri"/>
                <a:sym typeface="Calibri"/>
              </a:defRPr>
            </a:lvl5pPr>
            <a:lvl6pPr marL="6531331" marR="0" lvl="5" indent="-3530" algn="l" rtl="0">
              <a:spcBef>
                <a:spcPts val="800"/>
              </a:spcBef>
              <a:buClr>
                <a:srgbClr val="888888"/>
              </a:buClr>
              <a:buFont typeface="Arial"/>
              <a:buNone/>
              <a:defRPr sz="4000" b="0" i="0" u="none" strike="noStrike" cap="none">
                <a:solidFill>
                  <a:srgbClr val="888888"/>
                </a:solidFill>
                <a:latin typeface="Calibri"/>
                <a:ea typeface="Calibri"/>
                <a:cs typeface="Calibri"/>
                <a:sym typeface="Calibri"/>
              </a:defRPr>
            </a:lvl6pPr>
            <a:lvl7pPr marL="7837597" marR="0" lvl="6" indent="-1696" algn="l" rtl="0">
              <a:spcBef>
                <a:spcPts val="800"/>
              </a:spcBef>
              <a:buClr>
                <a:srgbClr val="888888"/>
              </a:buClr>
              <a:buFont typeface="Arial"/>
              <a:buNone/>
              <a:defRPr sz="4000" b="0" i="0" u="none" strike="noStrike" cap="none">
                <a:solidFill>
                  <a:srgbClr val="888888"/>
                </a:solidFill>
                <a:latin typeface="Calibri"/>
                <a:ea typeface="Calibri"/>
                <a:cs typeface="Calibri"/>
                <a:sym typeface="Calibri"/>
              </a:defRPr>
            </a:lvl7pPr>
            <a:lvl8pPr marL="9143863" marR="0" lvl="7" indent="-12562" algn="l" rtl="0">
              <a:spcBef>
                <a:spcPts val="800"/>
              </a:spcBef>
              <a:buClr>
                <a:srgbClr val="888888"/>
              </a:buClr>
              <a:buFont typeface="Arial"/>
              <a:buNone/>
              <a:defRPr sz="4000" b="0" i="0" u="none" strike="noStrike" cap="none">
                <a:solidFill>
                  <a:srgbClr val="888888"/>
                </a:solidFill>
                <a:latin typeface="Calibri"/>
                <a:ea typeface="Calibri"/>
                <a:cs typeface="Calibri"/>
                <a:sym typeface="Calibri"/>
              </a:defRPr>
            </a:lvl8pPr>
            <a:lvl9pPr marL="10450129" marR="0" lvl="8" indent="-10728" algn="l" rtl="0">
              <a:spcBef>
                <a:spcPts val="800"/>
              </a:spcBef>
              <a:buClr>
                <a:srgbClr val="888888"/>
              </a:buClr>
              <a:buFont typeface="Arial"/>
              <a:buNone/>
              <a:defRPr sz="40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371600" y="16950268"/>
            <a:ext cx="6400799" cy="973666"/>
          </a:xfrm>
          <a:prstGeom prst="rect">
            <a:avLst/>
          </a:prstGeom>
          <a:noFill/>
          <a:ln>
            <a:noFill/>
          </a:ln>
        </p:spPr>
        <p:txBody>
          <a:bodyPr lIns="91425" tIns="91425" rIns="91425" bIns="91425" anchor="ctr" anchorCtr="0"/>
          <a:lstStyle>
            <a:lvl1pPr marL="0" marR="0" lvl="0" indent="0" algn="l"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9372600" y="16950268"/>
            <a:ext cx="8686800" cy="973666"/>
          </a:xfrm>
          <a:prstGeom prst="rect">
            <a:avLst/>
          </a:prstGeom>
          <a:noFill/>
          <a:ln>
            <a:noFill/>
          </a:ln>
        </p:spPr>
        <p:txBody>
          <a:bodyPr lIns="91425" tIns="91425" rIns="91425" bIns="91425" anchor="ctr" anchorCtr="0"/>
          <a:lstStyle>
            <a:lvl1pPr marL="0" marR="0" lvl="0" indent="0" algn="ctr"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19659600" y="16950268"/>
            <a:ext cx="6400799" cy="973666"/>
          </a:xfrm>
          <a:prstGeom prst="rect">
            <a:avLst/>
          </a:prstGeom>
          <a:noFill/>
          <a:ln>
            <a:noFill/>
          </a:ln>
        </p:spPr>
        <p:txBody>
          <a:bodyPr lIns="261250" tIns="130625" rIns="261250" bIns="130625" anchor="ctr" anchorCtr="0">
            <a:noAutofit/>
          </a:bodyPr>
          <a:lstStyle/>
          <a:p>
            <a:pPr marL="0" marR="0" lvl="0" indent="0" algn="r" rtl="0">
              <a:spcBef>
                <a:spcPts val="0"/>
              </a:spcBef>
              <a:buSzPct val="25000"/>
              <a:buNone/>
            </a:pPr>
            <a:fld id="{00000000-1234-1234-1234-123412341234}" type="slidenum">
              <a:rPr lang="en-US" sz="3400">
                <a:solidFill>
                  <a:srgbClr val="888888"/>
                </a:solidFill>
                <a:latin typeface="Calibri"/>
                <a:ea typeface="Calibri"/>
                <a:cs typeface="Calibri"/>
                <a:sym typeface="Calibri"/>
              </a:rPr>
              <a:t>‹#›</a:t>
            </a:fld>
            <a:endParaRPr lang="en-US" sz="34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371600" y="732368"/>
            <a:ext cx="24688799" cy="3048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2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4114800" y="11379200"/>
            <a:ext cx="36804599" cy="32186036"/>
          </a:xfrm>
          <a:prstGeom prst="rect">
            <a:avLst/>
          </a:prstGeom>
          <a:noFill/>
          <a:ln>
            <a:noFill/>
          </a:ln>
        </p:spPr>
        <p:txBody>
          <a:bodyPr lIns="91425" tIns="91425" rIns="91425" bIns="91425" anchor="t" anchorCtr="0"/>
          <a:lstStyle>
            <a:lvl1pPr marL="979700" marR="0" lvl="0" indent="-471700"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1pPr>
            <a:lvl2pPr marL="2122682" marR="0" lvl="1" indent="-389132"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2pPr>
            <a:lvl3pPr marL="3265665" marR="0" lvl="2" indent="-300215"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3pPr>
            <a:lvl4pPr marL="4571931" marR="0" lvl="3" indent="-336481"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4pPr>
            <a:lvl5pPr marL="5878198" marR="0" lvl="4" indent="-334648"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5pPr>
            <a:lvl6pPr marL="7184464" marR="0" lvl="5" indent="-332813"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6pPr>
            <a:lvl7pPr marL="8490730" marR="0" lvl="6" indent="-330979"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7pPr>
            <a:lvl8pPr marL="9796996" marR="0" lvl="7" indent="-341845"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8pPr>
            <a:lvl9pPr marL="11103262" marR="0" lvl="8" indent="-340011"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1376600" y="11379200"/>
            <a:ext cx="36804599" cy="32186036"/>
          </a:xfrm>
          <a:prstGeom prst="rect">
            <a:avLst/>
          </a:prstGeom>
          <a:noFill/>
          <a:ln>
            <a:noFill/>
          </a:ln>
        </p:spPr>
        <p:txBody>
          <a:bodyPr lIns="91425" tIns="91425" rIns="91425" bIns="91425" anchor="t" anchorCtr="0"/>
          <a:lstStyle>
            <a:lvl1pPr marL="979700" marR="0" lvl="0" indent="-471700"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1pPr>
            <a:lvl2pPr marL="2122682" marR="0" lvl="1" indent="-389132"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2pPr>
            <a:lvl3pPr marL="3265665" marR="0" lvl="2" indent="-300215"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3pPr>
            <a:lvl4pPr marL="4571931" marR="0" lvl="3" indent="-336481"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4pPr>
            <a:lvl5pPr marL="5878198" marR="0" lvl="4" indent="-334648"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5pPr>
            <a:lvl6pPr marL="7184464" marR="0" lvl="5" indent="-332813"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6pPr>
            <a:lvl7pPr marL="8490730" marR="0" lvl="6" indent="-330979"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7pPr>
            <a:lvl8pPr marL="9796996" marR="0" lvl="7" indent="-341845"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8pPr>
            <a:lvl9pPr marL="11103262" marR="0" lvl="8" indent="-340011"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371600" y="16950268"/>
            <a:ext cx="6400799" cy="973666"/>
          </a:xfrm>
          <a:prstGeom prst="rect">
            <a:avLst/>
          </a:prstGeom>
          <a:noFill/>
          <a:ln>
            <a:noFill/>
          </a:ln>
        </p:spPr>
        <p:txBody>
          <a:bodyPr lIns="91425" tIns="91425" rIns="91425" bIns="91425" anchor="ctr" anchorCtr="0"/>
          <a:lstStyle>
            <a:lvl1pPr marL="0" marR="0" lvl="0" indent="0" algn="l"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9372600" y="16950268"/>
            <a:ext cx="8686800" cy="973666"/>
          </a:xfrm>
          <a:prstGeom prst="rect">
            <a:avLst/>
          </a:prstGeom>
          <a:noFill/>
          <a:ln>
            <a:noFill/>
          </a:ln>
        </p:spPr>
        <p:txBody>
          <a:bodyPr lIns="91425" tIns="91425" rIns="91425" bIns="91425" anchor="ctr" anchorCtr="0"/>
          <a:lstStyle>
            <a:lvl1pPr marL="0" marR="0" lvl="0" indent="0" algn="ctr"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19659600" y="16950268"/>
            <a:ext cx="6400799" cy="973666"/>
          </a:xfrm>
          <a:prstGeom prst="rect">
            <a:avLst/>
          </a:prstGeom>
          <a:noFill/>
          <a:ln>
            <a:noFill/>
          </a:ln>
        </p:spPr>
        <p:txBody>
          <a:bodyPr lIns="261250" tIns="130625" rIns="261250" bIns="130625" anchor="ctr" anchorCtr="0">
            <a:noAutofit/>
          </a:bodyPr>
          <a:lstStyle/>
          <a:p>
            <a:pPr marL="0" marR="0" lvl="0" indent="0" algn="r" rtl="0">
              <a:spcBef>
                <a:spcPts val="0"/>
              </a:spcBef>
              <a:buSzPct val="25000"/>
              <a:buNone/>
            </a:pPr>
            <a:fld id="{00000000-1234-1234-1234-123412341234}" type="slidenum">
              <a:rPr lang="en-US" sz="3400">
                <a:solidFill>
                  <a:srgbClr val="888888"/>
                </a:solidFill>
                <a:latin typeface="Calibri"/>
                <a:ea typeface="Calibri"/>
                <a:cs typeface="Calibri"/>
                <a:sym typeface="Calibri"/>
              </a:rPr>
              <a:t>‹#›</a:t>
            </a:fld>
            <a:endParaRPr lang="en-US" sz="34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371600" y="732368"/>
            <a:ext cx="24688799" cy="3048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2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1371600" y="4093635"/>
            <a:ext cx="12120563" cy="1706031"/>
          </a:xfrm>
          <a:prstGeom prst="rect">
            <a:avLst/>
          </a:prstGeom>
          <a:noFill/>
          <a:ln>
            <a:noFill/>
          </a:ln>
        </p:spPr>
        <p:txBody>
          <a:bodyPr lIns="91425" tIns="91425" rIns="91425" bIns="91425" anchor="b" anchorCtr="0"/>
          <a:lstStyle>
            <a:lvl1pPr marL="0" marR="0" lvl="0" indent="0" algn="l" rtl="0">
              <a:spcBef>
                <a:spcPts val="1380"/>
              </a:spcBef>
              <a:buClr>
                <a:schemeClr val="dk1"/>
              </a:buClr>
              <a:buFont typeface="Arial"/>
              <a:buNone/>
              <a:defRPr sz="6900" b="1" i="0" u="none" strike="noStrike" cap="none">
                <a:solidFill>
                  <a:schemeClr val="dk1"/>
                </a:solidFill>
                <a:latin typeface="Calibri"/>
                <a:ea typeface="Calibri"/>
                <a:cs typeface="Calibri"/>
                <a:sym typeface="Calibri"/>
              </a:defRPr>
            </a:lvl1pPr>
            <a:lvl2pPr marL="1306266" marR="0" lvl="1" indent="-10866" algn="l" rtl="0">
              <a:spcBef>
                <a:spcPts val="1140"/>
              </a:spcBef>
              <a:buClr>
                <a:schemeClr val="dk1"/>
              </a:buClr>
              <a:buFont typeface="Arial"/>
              <a:buNone/>
              <a:defRPr sz="5700" b="1" i="0" u="none" strike="noStrike" cap="none">
                <a:solidFill>
                  <a:schemeClr val="dk1"/>
                </a:solidFill>
                <a:latin typeface="Calibri"/>
                <a:ea typeface="Calibri"/>
                <a:cs typeface="Calibri"/>
                <a:sym typeface="Calibri"/>
              </a:defRPr>
            </a:lvl2pPr>
            <a:lvl3pPr marL="2612532" marR="0" lvl="2" indent="-9032" algn="l" rtl="0">
              <a:spcBef>
                <a:spcPts val="1020"/>
              </a:spcBef>
              <a:buClr>
                <a:schemeClr val="dk1"/>
              </a:buClr>
              <a:buFont typeface="Arial"/>
              <a:buNone/>
              <a:defRPr sz="5100" b="1" i="0" u="none" strike="noStrike" cap="none">
                <a:solidFill>
                  <a:schemeClr val="dk1"/>
                </a:solidFill>
                <a:latin typeface="Calibri"/>
                <a:ea typeface="Calibri"/>
                <a:cs typeface="Calibri"/>
                <a:sym typeface="Calibri"/>
              </a:defRPr>
            </a:lvl3pPr>
            <a:lvl4pPr marL="3918798" marR="0" lvl="3" indent="-7198" algn="l" rtl="0">
              <a:spcBef>
                <a:spcPts val="920"/>
              </a:spcBef>
              <a:buClr>
                <a:schemeClr val="dk1"/>
              </a:buClr>
              <a:buFont typeface="Arial"/>
              <a:buNone/>
              <a:defRPr sz="4600" b="1" i="0" u="none" strike="noStrike" cap="none">
                <a:solidFill>
                  <a:schemeClr val="dk1"/>
                </a:solidFill>
                <a:latin typeface="Calibri"/>
                <a:ea typeface="Calibri"/>
                <a:cs typeface="Calibri"/>
                <a:sym typeface="Calibri"/>
              </a:defRPr>
            </a:lvl4pPr>
            <a:lvl5pPr marL="5225064" marR="0" lvl="4" indent="-5364" algn="l" rtl="0">
              <a:spcBef>
                <a:spcPts val="920"/>
              </a:spcBef>
              <a:buClr>
                <a:schemeClr val="dk1"/>
              </a:buClr>
              <a:buFont typeface="Arial"/>
              <a:buNone/>
              <a:defRPr sz="4600" b="1" i="0" u="none" strike="noStrike" cap="none">
                <a:solidFill>
                  <a:schemeClr val="dk1"/>
                </a:solidFill>
                <a:latin typeface="Calibri"/>
                <a:ea typeface="Calibri"/>
                <a:cs typeface="Calibri"/>
                <a:sym typeface="Calibri"/>
              </a:defRPr>
            </a:lvl5pPr>
            <a:lvl6pPr marL="6531331" marR="0" lvl="5" indent="-3530" algn="l" rtl="0">
              <a:spcBef>
                <a:spcPts val="920"/>
              </a:spcBef>
              <a:buClr>
                <a:schemeClr val="dk1"/>
              </a:buClr>
              <a:buFont typeface="Arial"/>
              <a:buNone/>
              <a:defRPr sz="4600" b="1" i="0" u="none" strike="noStrike" cap="none">
                <a:solidFill>
                  <a:schemeClr val="dk1"/>
                </a:solidFill>
                <a:latin typeface="Calibri"/>
                <a:ea typeface="Calibri"/>
                <a:cs typeface="Calibri"/>
                <a:sym typeface="Calibri"/>
              </a:defRPr>
            </a:lvl6pPr>
            <a:lvl7pPr marL="7837597" marR="0" lvl="6" indent="-1696" algn="l" rtl="0">
              <a:spcBef>
                <a:spcPts val="920"/>
              </a:spcBef>
              <a:buClr>
                <a:schemeClr val="dk1"/>
              </a:buClr>
              <a:buFont typeface="Arial"/>
              <a:buNone/>
              <a:defRPr sz="4600" b="1" i="0" u="none" strike="noStrike" cap="none">
                <a:solidFill>
                  <a:schemeClr val="dk1"/>
                </a:solidFill>
                <a:latin typeface="Calibri"/>
                <a:ea typeface="Calibri"/>
                <a:cs typeface="Calibri"/>
                <a:sym typeface="Calibri"/>
              </a:defRPr>
            </a:lvl7pPr>
            <a:lvl8pPr marL="9143863" marR="0" lvl="7" indent="-12562" algn="l" rtl="0">
              <a:spcBef>
                <a:spcPts val="920"/>
              </a:spcBef>
              <a:buClr>
                <a:schemeClr val="dk1"/>
              </a:buClr>
              <a:buFont typeface="Arial"/>
              <a:buNone/>
              <a:defRPr sz="4600" b="1" i="0" u="none" strike="noStrike" cap="none">
                <a:solidFill>
                  <a:schemeClr val="dk1"/>
                </a:solidFill>
                <a:latin typeface="Calibri"/>
                <a:ea typeface="Calibri"/>
                <a:cs typeface="Calibri"/>
                <a:sym typeface="Calibri"/>
              </a:defRPr>
            </a:lvl8pPr>
            <a:lvl9pPr marL="10450129" marR="0" lvl="8" indent="-10728" algn="l" rtl="0">
              <a:spcBef>
                <a:spcPts val="920"/>
              </a:spcBef>
              <a:buClr>
                <a:schemeClr val="dk1"/>
              </a:buClr>
              <a:buFont typeface="Arial"/>
              <a:buNone/>
              <a:defRPr sz="4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371600" y="5799667"/>
            <a:ext cx="12120563" cy="10536767"/>
          </a:xfrm>
          <a:prstGeom prst="rect">
            <a:avLst/>
          </a:prstGeom>
          <a:noFill/>
          <a:ln>
            <a:noFill/>
          </a:ln>
        </p:spPr>
        <p:txBody>
          <a:bodyPr lIns="91425" tIns="91425" rIns="91425" bIns="91425" anchor="t" anchorCtr="0"/>
          <a:lstStyle>
            <a:lvl1pPr marL="979700" marR="0" lvl="0" indent="-541550"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1pPr>
            <a:lvl2pPr marL="2122682" marR="0" lvl="1" indent="-465332"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2pPr>
            <a:lvl3pPr marL="3265665" marR="0" lvl="2" indent="-338315"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3pPr>
            <a:lvl4pPr marL="4571931" marR="0" lvl="3" indent="-368231" algn="l" rtl="0">
              <a:spcBef>
                <a:spcPts val="920"/>
              </a:spcBef>
              <a:buClr>
                <a:schemeClr val="dk1"/>
              </a:buClr>
              <a:buSzPct val="100000"/>
              <a:buFont typeface="Arial"/>
              <a:buChar char="–"/>
              <a:defRPr sz="4600" b="0" i="0" u="none" strike="noStrike" cap="none">
                <a:solidFill>
                  <a:schemeClr val="dk1"/>
                </a:solidFill>
                <a:latin typeface="Calibri"/>
                <a:ea typeface="Calibri"/>
                <a:cs typeface="Calibri"/>
                <a:sym typeface="Calibri"/>
              </a:defRPr>
            </a:lvl4pPr>
            <a:lvl5pPr marL="5878198" marR="0" lvl="4" indent="-366398" algn="l" rtl="0">
              <a:spcBef>
                <a:spcPts val="920"/>
              </a:spcBef>
              <a:buClr>
                <a:schemeClr val="dk1"/>
              </a:buClr>
              <a:buSzPct val="100000"/>
              <a:buFont typeface="Arial"/>
              <a:buChar char="»"/>
              <a:defRPr sz="4600" b="0" i="0" u="none" strike="noStrike" cap="none">
                <a:solidFill>
                  <a:schemeClr val="dk1"/>
                </a:solidFill>
                <a:latin typeface="Calibri"/>
                <a:ea typeface="Calibri"/>
                <a:cs typeface="Calibri"/>
                <a:sym typeface="Calibri"/>
              </a:defRPr>
            </a:lvl5pPr>
            <a:lvl6pPr marL="7184464" marR="0" lvl="5" indent="-364563" algn="l" rtl="0">
              <a:spcBef>
                <a:spcPts val="920"/>
              </a:spcBef>
              <a:buClr>
                <a:schemeClr val="dk1"/>
              </a:buClr>
              <a:buSzPct val="100000"/>
              <a:buFont typeface="Arial"/>
              <a:buChar char="•"/>
              <a:defRPr sz="4600" b="0" i="0" u="none" strike="noStrike" cap="none">
                <a:solidFill>
                  <a:schemeClr val="dk1"/>
                </a:solidFill>
                <a:latin typeface="Calibri"/>
                <a:ea typeface="Calibri"/>
                <a:cs typeface="Calibri"/>
                <a:sym typeface="Calibri"/>
              </a:defRPr>
            </a:lvl6pPr>
            <a:lvl7pPr marL="8490730" marR="0" lvl="6" indent="-362729" algn="l" rtl="0">
              <a:spcBef>
                <a:spcPts val="920"/>
              </a:spcBef>
              <a:buClr>
                <a:schemeClr val="dk1"/>
              </a:buClr>
              <a:buSzPct val="100000"/>
              <a:buFont typeface="Arial"/>
              <a:buChar char="•"/>
              <a:defRPr sz="4600" b="0" i="0" u="none" strike="noStrike" cap="none">
                <a:solidFill>
                  <a:schemeClr val="dk1"/>
                </a:solidFill>
                <a:latin typeface="Calibri"/>
                <a:ea typeface="Calibri"/>
                <a:cs typeface="Calibri"/>
                <a:sym typeface="Calibri"/>
              </a:defRPr>
            </a:lvl7pPr>
            <a:lvl8pPr marL="9796996" marR="0" lvl="7" indent="-373595" algn="l" rtl="0">
              <a:spcBef>
                <a:spcPts val="920"/>
              </a:spcBef>
              <a:buClr>
                <a:schemeClr val="dk1"/>
              </a:buClr>
              <a:buSzPct val="100000"/>
              <a:buFont typeface="Arial"/>
              <a:buChar char="•"/>
              <a:defRPr sz="4600" b="0" i="0" u="none" strike="noStrike" cap="none">
                <a:solidFill>
                  <a:schemeClr val="dk1"/>
                </a:solidFill>
                <a:latin typeface="Calibri"/>
                <a:ea typeface="Calibri"/>
                <a:cs typeface="Calibri"/>
                <a:sym typeface="Calibri"/>
              </a:defRPr>
            </a:lvl8pPr>
            <a:lvl9pPr marL="11103262" marR="0" lvl="8" indent="-371761" algn="l" rtl="0">
              <a:spcBef>
                <a:spcPts val="920"/>
              </a:spcBef>
              <a:buClr>
                <a:schemeClr val="dk1"/>
              </a:buClr>
              <a:buSzPct val="100000"/>
              <a:buFont typeface="Arial"/>
              <a:buChar char="•"/>
              <a:defRPr sz="4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13935076" y="4093635"/>
            <a:ext cx="12125325" cy="1706031"/>
          </a:xfrm>
          <a:prstGeom prst="rect">
            <a:avLst/>
          </a:prstGeom>
          <a:noFill/>
          <a:ln>
            <a:noFill/>
          </a:ln>
        </p:spPr>
        <p:txBody>
          <a:bodyPr lIns="91425" tIns="91425" rIns="91425" bIns="91425" anchor="b" anchorCtr="0"/>
          <a:lstStyle>
            <a:lvl1pPr marL="0" marR="0" lvl="0" indent="0" algn="l" rtl="0">
              <a:spcBef>
                <a:spcPts val="1380"/>
              </a:spcBef>
              <a:buClr>
                <a:schemeClr val="dk1"/>
              </a:buClr>
              <a:buFont typeface="Arial"/>
              <a:buNone/>
              <a:defRPr sz="6900" b="1" i="0" u="none" strike="noStrike" cap="none">
                <a:solidFill>
                  <a:schemeClr val="dk1"/>
                </a:solidFill>
                <a:latin typeface="Calibri"/>
                <a:ea typeface="Calibri"/>
                <a:cs typeface="Calibri"/>
                <a:sym typeface="Calibri"/>
              </a:defRPr>
            </a:lvl1pPr>
            <a:lvl2pPr marL="1306266" marR="0" lvl="1" indent="-10866" algn="l" rtl="0">
              <a:spcBef>
                <a:spcPts val="1140"/>
              </a:spcBef>
              <a:buClr>
                <a:schemeClr val="dk1"/>
              </a:buClr>
              <a:buFont typeface="Arial"/>
              <a:buNone/>
              <a:defRPr sz="5700" b="1" i="0" u="none" strike="noStrike" cap="none">
                <a:solidFill>
                  <a:schemeClr val="dk1"/>
                </a:solidFill>
                <a:latin typeface="Calibri"/>
                <a:ea typeface="Calibri"/>
                <a:cs typeface="Calibri"/>
                <a:sym typeface="Calibri"/>
              </a:defRPr>
            </a:lvl2pPr>
            <a:lvl3pPr marL="2612532" marR="0" lvl="2" indent="-9032" algn="l" rtl="0">
              <a:spcBef>
                <a:spcPts val="1020"/>
              </a:spcBef>
              <a:buClr>
                <a:schemeClr val="dk1"/>
              </a:buClr>
              <a:buFont typeface="Arial"/>
              <a:buNone/>
              <a:defRPr sz="5100" b="1" i="0" u="none" strike="noStrike" cap="none">
                <a:solidFill>
                  <a:schemeClr val="dk1"/>
                </a:solidFill>
                <a:latin typeface="Calibri"/>
                <a:ea typeface="Calibri"/>
                <a:cs typeface="Calibri"/>
                <a:sym typeface="Calibri"/>
              </a:defRPr>
            </a:lvl3pPr>
            <a:lvl4pPr marL="3918798" marR="0" lvl="3" indent="-7198" algn="l" rtl="0">
              <a:spcBef>
                <a:spcPts val="920"/>
              </a:spcBef>
              <a:buClr>
                <a:schemeClr val="dk1"/>
              </a:buClr>
              <a:buFont typeface="Arial"/>
              <a:buNone/>
              <a:defRPr sz="4600" b="1" i="0" u="none" strike="noStrike" cap="none">
                <a:solidFill>
                  <a:schemeClr val="dk1"/>
                </a:solidFill>
                <a:latin typeface="Calibri"/>
                <a:ea typeface="Calibri"/>
                <a:cs typeface="Calibri"/>
                <a:sym typeface="Calibri"/>
              </a:defRPr>
            </a:lvl4pPr>
            <a:lvl5pPr marL="5225064" marR="0" lvl="4" indent="-5364" algn="l" rtl="0">
              <a:spcBef>
                <a:spcPts val="920"/>
              </a:spcBef>
              <a:buClr>
                <a:schemeClr val="dk1"/>
              </a:buClr>
              <a:buFont typeface="Arial"/>
              <a:buNone/>
              <a:defRPr sz="4600" b="1" i="0" u="none" strike="noStrike" cap="none">
                <a:solidFill>
                  <a:schemeClr val="dk1"/>
                </a:solidFill>
                <a:latin typeface="Calibri"/>
                <a:ea typeface="Calibri"/>
                <a:cs typeface="Calibri"/>
                <a:sym typeface="Calibri"/>
              </a:defRPr>
            </a:lvl5pPr>
            <a:lvl6pPr marL="6531331" marR="0" lvl="5" indent="-3530" algn="l" rtl="0">
              <a:spcBef>
                <a:spcPts val="920"/>
              </a:spcBef>
              <a:buClr>
                <a:schemeClr val="dk1"/>
              </a:buClr>
              <a:buFont typeface="Arial"/>
              <a:buNone/>
              <a:defRPr sz="4600" b="1" i="0" u="none" strike="noStrike" cap="none">
                <a:solidFill>
                  <a:schemeClr val="dk1"/>
                </a:solidFill>
                <a:latin typeface="Calibri"/>
                <a:ea typeface="Calibri"/>
                <a:cs typeface="Calibri"/>
                <a:sym typeface="Calibri"/>
              </a:defRPr>
            </a:lvl6pPr>
            <a:lvl7pPr marL="7837597" marR="0" lvl="6" indent="-1696" algn="l" rtl="0">
              <a:spcBef>
                <a:spcPts val="920"/>
              </a:spcBef>
              <a:buClr>
                <a:schemeClr val="dk1"/>
              </a:buClr>
              <a:buFont typeface="Arial"/>
              <a:buNone/>
              <a:defRPr sz="4600" b="1" i="0" u="none" strike="noStrike" cap="none">
                <a:solidFill>
                  <a:schemeClr val="dk1"/>
                </a:solidFill>
                <a:latin typeface="Calibri"/>
                <a:ea typeface="Calibri"/>
                <a:cs typeface="Calibri"/>
                <a:sym typeface="Calibri"/>
              </a:defRPr>
            </a:lvl7pPr>
            <a:lvl8pPr marL="9143863" marR="0" lvl="7" indent="-12562" algn="l" rtl="0">
              <a:spcBef>
                <a:spcPts val="920"/>
              </a:spcBef>
              <a:buClr>
                <a:schemeClr val="dk1"/>
              </a:buClr>
              <a:buFont typeface="Arial"/>
              <a:buNone/>
              <a:defRPr sz="4600" b="1" i="0" u="none" strike="noStrike" cap="none">
                <a:solidFill>
                  <a:schemeClr val="dk1"/>
                </a:solidFill>
                <a:latin typeface="Calibri"/>
                <a:ea typeface="Calibri"/>
                <a:cs typeface="Calibri"/>
                <a:sym typeface="Calibri"/>
              </a:defRPr>
            </a:lvl8pPr>
            <a:lvl9pPr marL="10450129" marR="0" lvl="8" indent="-10728" algn="l" rtl="0">
              <a:spcBef>
                <a:spcPts val="920"/>
              </a:spcBef>
              <a:buClr>
                <a:schemeClr val="dk1"/>
              </a:buClr>
              <a:buFont typeface="Arial"/>
              <a:buNone/>
              <a:defRPr sz="4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13935076" y="5799667"/>
            <a:ext cx="12125325" cy="10536767"/>
          </a:xfrm>
          <a:prstGeom prst="rect">
            <a:avLst/>
          </a:prstGeom>
          <a:noFill/>
          <a:ln>
            <a:noFill/>
          </a:ln>
        </p:spPr>
        <p:txBody>
          <a:bodyPr lIns="91425" tIns="91425" rIns="91425" bIns="91425" anchor="t" anchorCtr="0"/>
          <a:lstStyle>
            <a:lvl1pPr marL="979700" marR="0" lvl="0" indent="-541550"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1pPr>
            <a:lvl2pPr marL="2122682" marR="0" lvl="1" indent="-465332"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2pPr>
            <a:lvl3pPr marL="3265665" marR="0" lvl="2" indent="-338315" algn="l" rtl="0">
              <a:spcBef>
                <a:spcPts val="1020"/>
              </a:spcBef>
              <a:buClr>
                <a:schemeClr val="dk1"/>
              </a:buClr>
              <a:buSzPct val="100000"/>
              <a:buFont typeface="Arial"/>
              <a:buChar char="•"/>
              <a:defRPr sz="5100" b="0" i="0" u="none" strike="noStrike" cap="none">
                <a:solidFill>
                  <a:schemeClr val="dk1"/>
                </a:solidFill>
                <a:latin typeface="Calibri"/>
                <a:ea typeface="Calibri"/>
                <a:cs typeface="Calibri"/>
                <a:sym typeface="Calibri"/>
              </a:defRPr>
            </a:lvl3pPr>
            <a:lvl4pPr marL="4571931" marR="0" lvl="3" indent="-368231" algn="l" rtl="0">
              <a:spcBef>
                <a:spcPts val="920"/>
              </a:spcBef>
              <a:buClr>
                <a:schemeClr val="dk1"/>
              </a:buClr>
              <a:buSzPct val="100000"/>
              <a:buFont typeface="Arial"/>
              <a:buChar char="–"/>
              <a:defRPr sz="4600" b="0" i="0" u="none" strike="noStrike" cap="none">
                <a:solidFill>
                  <a:schemeClr val="dk1"/>
                </a:solidFill>
                <a:latin typeface="Calibri"/>
                <a:ea typeface="Calibri"/>
                <a:cs typeface="Calibri"/>
                <a:sym typeface="Calibri"/>
              </a:defRPr>
            </a:lvl4pPr>
            <a:lvl5pPr marL="5878198" marR="0" lvl="4" indent="-366398" algn="l" rtl="0">
              <a:spcBef>
                <a:spcPts val="920"/>
              </a:spcBef>
              <a:buClr>
                <a:schemeClr val="dk1"/>
              </a:buClr>
              <a:buSzPct val="100000"/>
              <a:buFont typeface="Arial"/>
              <a:buChar char="»"/>
              <a:defRPr sz="4600" b="0" i="0" u="none" strike="noStrike" cap="none">
                <a:solidFill>
                  <a:schemeClr val="dk1"/>
                </a:solidFill>
                <a:latin typeface="Calibri"/>
                <a:ea typeface="Calibri"/>
                <a:cs typeface="Calibri"/>
                <a:sym typeface="Calibri"/>
              </a:defRPr>
            </a:lvl5pPr>
            <a:lvl6pPr marL="7184464" marR="0" lvl="5" indent="-364563" algn="l" rtl="0">
              <a:spcBef>
                <a:spcPts val="920"/>
              </a:spcBef>
              <a:buClr>
                <a:schemeClr val="dk1"/>
              </a:buClr>
              <a:buSzPct val="100000"/>
              <a:buFont typeface="Arial"/>
              <a:buChar char="•"/>
              <a:defRPr sz="4600" b="0" i="0" u="none" strike="noStrike" cap="none">
                <a:solidFill>
                  <a:schemeClr val="dk1"/>
                </a:solidFill>
                <a:latin typeface="Calibri"/>
                <a:ea typeface="Calibri"/>
                <a:cs typeface="Calibri"/>
                <a:sym typeface="Calibri"/>
              </a:defRPr>
            </a:lvl6pPr>
            <a:lvl7pPr marL="8490730" marR="0" lvl="6" indent="-362729" algn="l" rtl="0">
              <a:spcBef>
                <a:spcPts val="920"/>
              </a:spcBef>
              <a:buClr>
                <a:schemeClr val="dk1"/>
              </a:buClr>
              <a:buSzPct val="100000"/>
              <a:buFont typeface="Arial"/>
              <a:buChar char="•"/>
              <a:defRPr sz="4600" b="0" i="0" u="none" strike="noStrike" cap="none">
                <a:solidFill>
                  <a:schemeClr val="dk1"/>
                </a:solidFill>
                <a:latin typeface="Calibri"/>
                <a:ea typeface="Calibri"/>
                <a:cs typeface="Calibri"/>
                <a:sym typeface="Calibri"/>
              </a:defRPr>
            </a:lvl7pPr>
            <a:lvl8pPr marL="9796996" marR="0" lvl="7" indent="-373595" algn="l" rtl="0">
              <a:spcBef>
                <a:spcPts val="920"/>
              </a:spcBef>
              <a:buClr>
                <a:schemeClr val="dk1"/>
              </a:buClr>
              <a:buSzPct val="100000"/>
              <a:buFont typeface="Arial"/>
              <a:buChar char="•"/>
              <a:defRPr sz="4600" b="0" i="0" u="none" strike="noStrike" cap="none">
                <a:solidFill>
                  <a:schemeClr val="dk1"/>
                </a:solidFill>
                <a:latin typeface="Calibri"/>
                <a:ea typeface="Calibri"/>
                <a:cs typeface="Calibri"/>
                <a:sym typeface="Calibri"/>
              </a:defRPr>
            </a:lvl8pPr>
            <a:lvl9pPr marL="11103262" marR="0" lvl="8" indent="-371761" algn="l" rtl="0">
              <a:spcBef>
                <a:spcPts val="920"/>
              </a:spcBef>
              <a:buClr>
                <a:schemeClr val="dk1"/>
              </a:buClr>
              <a:buSzPct val="100000"/>
              <a:buFont typeface="Arial"/>
              <a:buChar char="•"/>
              <a:defRPr sz="4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1371600" y="16950268"/>
            <a:ext cx="6400799" cy="973666"/>
          </a:xfrm>
          <a:prstGeom prst="rect">
            <a:avLst/>
          </a:prstGeom>
          <a:noFill/>
          <a:ln>
            <a:noFill/>
          </a:ln>
        </p:spPr>
        <p:txBody>
          <a:bodyPr lIns="91425" tIns="91425" rIns="91425" bIns="91425" anchor="ctr" anchorCtr="0"/>
          <a:lstStyle>
            <a:lvl1pPr marL="0" marR="0" lvl="0" indent="0" algn="l"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9372600" y="16950268"/>
            <a:ext cx="8686800" cy="973666"/>
          </a:xfrm>
          <a:prstGeom prst="rect">
            <a:avLst/>
          </a:prstGeom>
          <a:noFill/>
          <a:ln>
            <a:noFill/>
          </a:ln>
        </p:spPr>
        <p:txBody>
          <a:bodyPr lIns="91425" tIns="91425" rIns="91425" bIns="91425" anchor="ctr" anchorCtr="0"/>
          <a:lstStyle>
            <a:lvl1pPr marL="0" marR="0" lvl="0" indent="0" algn="ctr"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19659600" y="16950268"/>
            <a:ext cx="6400799" cy="973666"/>
          </a:xfrm>
          <a:prstGeom prst="rect">
            <a:avLst/>
          </a:prstGeom>
          <a:noFill/>
          <a:ln>
            <a:noFill/>
          </a:ln>
        </p:spPr>
        <p:txBody>
          <a:bodyPr lIns="261250" tIns="130625" rIns="261250" bIns="130625" anchor="ctr" anchorCtr="0">
            <a:noAutofit/>
          </a:bodyPr>
          <a:lstStyle/>
          <a:p>
            <a:pPr marL="0" marR="0" lvl="0" indent="0" algn="r" rtl="0">
              <a:spcBef>
                <a:spcPts val="0"/>
              </a:spcBef>
              <a:buSzPct val="25000"/>
              <a:buNone/>
            </a:pPr>
            <a:fld id="{00000000-1234-1234-1234-123412341234}" type="slidenum">
              <a:rPr lang="en-US" sz="3400">
                <a:solidFill>
                  <a:srgbClr val="888888"/>
                </a:solidFill>
                <a:latin typeface="Calibri"/>
                <a:ea typeface="Calibri"/>
                <a:cs typeface="Calibri"/>
                <a:sym typeface="Calibri"/>
              </a:rPr>
              <a:t>‹#›</a:t>
            </a:fld>
            <a:endParaRPr lang="en-US" sz="34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371600" y="732368"/>
            <a:ext cx="24688799" cy="3048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2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1371600" y="16950268"/>
            <a:ext cx="6400799" cy="973666"/>
          </a:xfrm>
          <a:prstGeom prst="rect">
            <a:avLst/>
          </a:prstGeom>
          <a:noFill/>
          <a:ln>
            <a:noFill/>
          </a:ln>
        </p:spPr>
        <p:txBody>
          <a:bodyPr lIns="91425" tIns="91425" rIns="91425" bIns="91425" anchor="ctr" anchorCtr="0"/>
          <a:lstStyle>
            <a:lvl1pPr marL="0" marR="0" lvl="0" indent="0" algn="l"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9372600" y="16950268"/>
            <a:ext cx="8686800" cy="973666"/>
          </a:xfrm>
          <a:prstGeom prst="rect">
            <a:avLst/>
          </a:prstGeom>
          <a:noFill/>
          <a:ln>
            <a:noFill/>
          </a:ln>
        </p:spPr>
        <p:txBody>
          <a:bodyPr lIns="91425" tIns="91425" rIns="91425" bIns="91425" anchor="ctr" anchorCtr="0"/>
          <a:lstStyle>
            <a:lvl1pPr marL="0" marR="0" lvl="0" indent="0" algn="ctr"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19659600" y="16950268"/>
            <a:ext cx="6400799" cy="973666"/>
          </a:xfrm>
          <a:prstGeom prst="rect">
            <a:avLst/>
          </a:prstGeom>
          <a:noFill/>
          <a:ln>
            <a:noFill/>
          </a:ln>
        </p:spPr>
        <p:txBody>
          <a:bodyPr lIns="261250" tIns="130625" rIns="261250" bIns="130625" anchor="ctr" anchorCtr="0">
            <a:noAutofit/>
          </a:bodyPr>
          <a:lstStyle/>
          <a:p>
            <a:pPr marL="0" marR="0" lvl="0" indent="0" algn="r" rtl="0">
              <a:spcBef>
                <a:spcPts val="0"/>
              </a:spcBef>
              <a:buSzPct val="25000"/>
              <a:buNone/>
            </a:pPr>
            <a:fld id="{00000000-1234-1234-1234-123412341234}" type="slidenum">
              <a:rPr lang="en-US" sz="3400">
                <a:solidFill>
                  <a:srgbClr val="888888"/>
                </a:solidFill>
                <a:latin typeface="Calibri"/>
                <a:ea typeface="Calibri"/>
                <a:cs typeface="Calibri"/>
                <a:sym typeface="Calibri"/>
              </a:rPr>
              <a:t>‹#›</a:t>
            </a:fld>
            <a:endParaRPr lang="en-US" sz="34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1371600" y="16950268"/>
            <a:ext cx="6400799" cy="973666"/>
          </a:xfrm>
          <a:prstGeom prst="rect">
            <a:avLst/>
          </a:prstGeom>
          <a:noFill/>
          <a:ln>
            <a:noFill/>
          </a:ln>
        </p:spPr>
        <p:txBody>
          <a:bodyPr lIns="91425" tIns="91425" rIns="91425" bIns="91425" anchor="ctr" anchorCtr="0"/>
          <a:lstStyle>
            <a:lvl1pPr marL="0" marR="0" lvl="0" indent="0" algn="l"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9372600" y="16950268"/>
            <a:ext cx="8686800" cy="973666"/>
          </a:xfrm>
          <a:prstGeom prst="rect">
            <a:avLst/>
          </a:prstGeom>
          <a:noFill/>
          <a:ln>
            <a:noFill/>
          </a:ln>
        </p:spPr>
        <p:txBody>
          <a:bodyPr lIns="91425" tIns="91425" rIns="91425" bIns="91425" anchor="ctr" anchorCtr="0"/>
          <a:lstStyle>
            <a:lvl1pPr marL="0" marR="0" lvl="0" indent="0" algn="ctr"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19659600" y="16950268"/>
            <a:ext cx="6400799" cy="973666"/>
          </a:xfrm>
          <a:prstGeom prst="rect">
            <a:avLst/>
          </a:prstGeom>
          <a:noFill/>
          <a:ln>
            <a:noFill/>
          </a:ln>
        </p:spPr>
        <p:txBody>
          <a:bodyPr lIns="261250" tIns="130625" rIns="261250" bIns="130625" anchor="ctr" anchorCtr="0">
            <a:noAutofit/>
          </a:bodyPr>
          <a:lstStyle/>
          <a:p>
            <a:pPr marL="0" marR="0" lvl="0" indent="0" algn="r" rtl="0">
              <a:spcBef>
                <a:spcPts val="0"/>
              </a:spcBef>
              <a:buSzPct val="25000"/>
              <a:buNone/>
            </a:pPr>
            <a:fld id="{00000000-1234-1234-1234-123412341234}" type="slidenum">
              <a:rPr lang="en-US" sz="3400">
                <a:solidFill>
                  <a:srgbClr val="888888"/>
                </a:solidFill>
                <a:latin typeface="Calibri"/>
                <a:ea typeface="Calibri"/>
                <a:cs typeface="Calibri"/>
                <a:sym typeface="Calibri"/>
              </a:rPr>
              <a:t>‹#›</a:t>
            </a:fld>
            <a:endParaRPr lang="en-US" sz="34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371601" y="728133"/>
            <a:ext cx="9024938" cy="30988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57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10725150" y="728135"/>
            <a:ext cx="15335250" cy="15608300"/>
          </a:xfrm>
          <a:prstGeom prst="rect">
            <a:avLst/>
          </a:prstGeom>
          <a:noFill/>
          <a:ln>
            <a:noFill/>
          </a:ln>
        </p:spPr>
        <p:txBody>
          <a:bodyPr lIns="91425" tIns="91425" rIns="91425" bIns="91425" anchor="t" anchorCtr="0"/>
          <a:lstStyle>
            <a:lvl1pPr marL="979700" marR="0" lvl="0" indent="-401850" algn="l" rtl="0">
              <a:spcBef>
                <a:spcPts val="1820"/>
              </a:spcBef>
              <a:buClr>
                <a:schemeClr val="dk1"/>
              </a:buClr>
              <a:buSzPct val="100000"/>
              <a:buFont typeface="Arial"/>
              <a:buChar char="•"/>
              <a:defRPr sz="9100" b="0" i="0" u="none" strike="noStrike" cap="none">
                <a:solidFill>
                  <a:schemeClr val="dk1"/>
                </a:solidFill>
                <a:latin typeface="Calibri"/>
                <a:ea typeface="Calibri"/>
                <a:cs typeface="Calibri"/>
                <a:sym typeface="Calibri"/>
              </a:defRPr>
            </a:lvl1pPr>
            <a:lvl2pPr marL="2122682" marR="0" lvl="1" indent="-319282"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2pPr>
            <a:lvl3pPr marL="3265665" marR="0" lvl="2" indent="-224015"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3pPr>
            <a:lvl4pPr marL="4571931" marR="0" lvl="3" indent="-298381"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4pPr>
            <a:lvl5pPr marL="5878198" marR="0" lvl="4" indent="-296548"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5pPr>
            <a:lvl6pPr marL="7184464" marR="0" lvl="5" indent="-294713"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6pPr>
            <a:lvl7pPr marL="8490730" marR="0" lvl="6" indent="-292879"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7pPr>
            <a:lvl8pPr marL="9796996" marR="0" lvl="7" indent="-303745"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8pPr>
            <a:lvl9pPr marL="11103262" marR="0" lvl="8" indent="-301911"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371601" y="3826935"/>
            <a:ext cx="9024938" cy="12509500"/>
          </a:xfrm>
          <a:prstGeom prst="rect">
            <a:avLst/>
          </a:prstGeom>
          <a:noFill/>
          <a:ln>
            <a:noFill/>
          </a:ln>
        </p:spPr>
        <p:txBody>
          <a:bodyPr lIns="91425" tIns="91425" rIns="91425" bIns="91425" anchor="t" anchorCtr="0"/>
          <a:lstStyle>
            <a:lvl1pPr marL="0" marR="0" lvl="0" indent="0"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1pPr>
            <a:lvl2pPr marL="1306266" marR="0" lvl="1" indent="-10866" algn="l" rtl="0">
              <a:spcBef>
                <a:spcPts val="680"/>
              </a:spcBef>
              <a:buClr>
                <a:schemeClr val="dk1"/>
              </a:buClr>
              <a:buFont typeface="Arial"/>
              <a:buNone/>
              <a:defRPr sz="3400" b="0" i="0" u="none" strike="noStrike" cap="none">
                <a:solidFill>
                  <a:schemeClr val="dk1"/>
                </a:solidFill>
                <a:latin typeface="Calibri"/>
                <a:ea typeface="Calibri"/>
                <a:cs typeface="Calibri"/>
                <a:sym typeface="Calibri"/>
              </a:defRPr>
            </a:lvl2pPr>
            <a:lvl3pPr marL="2612532" marR="0" lvl="2" indent="-9032" algn="l" rtl="0">
              <a:spcBef>
                <a:spcPts val="580"/>
              </a:spcBef>
              <a:buClr>
                <a:schemeClr val="dk1"/>
              </a:buClr>
              <a:buFont typeface="Arial"/>
              <a:buNone/>
              <a:defRPr sz="2900" b="0" i="0" u="none" strike="noStrike" cap="none">
                <a:solidFill>
                  <a:schemeClr val="dk1"/>
                </a:solidFill>
                <a:latin typeface="Calibri"/>
                <a:ea typeface="Calibri"/>
                <a:cs typeface="Calibri"/>
                <a:sym typeface="Calibri"/>
              </a:defRPr>
            </a:lvl3pPr>
            <a:lvl4pPr marL="3918798" marR="0" lvl="3" indent="-7198"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4pPr>
            <a:lvl5pPr marL="5225064" marR="0" lvl="4" indent="-5364"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5pPr>
            <a:lvl6pPr marL="6531331" marR="0" lvl="5" indent="-3530"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6pPr>
            <a:lvl7pPr marL="7837597" marR="0" lvl="6" indent="-1696"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7pPr>
            <a:lvl8pPr marL="9143863" marR="0" lvl="7" indent="-12562"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8pPr>
            <a:lvl9pPr marL="10450129" marR="0" lvl="8" indent="-10728"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371600" y="16950268"/>
            <a:ext cx="6400799" cy="973666"/>
          </a:xfrm>
          <a:prstGeom prst="rect">
            <a:avLst/>
          </a:prstGeom>
          <a:noFill/>
          <a:ln>
            <a:noFill/>
          </a:ln>
        </p:spPr>
        <p:txBody>
          <a:bodyPr lIns="91425" tIns="91425" rIns="91425" bIns="91425" anchor="ctr" anchorCtr="0"/>
          <a:lstStyle>
            <a:lvl1pPr marL="0" marR="0" lvl="0" indent="0" algn="l"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9372600" y="16950268"/>
            <a:ext cx="8686800" cy="973666"/>
          </a:xfrm>
          <a:prstGeom prst="rect">
            <a:avLst/>
          </a:prstGeom>
          <a:noFill/>
          <a:ln>
            <a:noFill/>
          </a:ln>
        </p:spPr>
        <p:txBody>
          <a:bodyPr lIns="91425" tIns="91425" rIns="91425" bIns="91425" anchor="ctr" anchorCtr="0"/>
          <a:lstStyle>
            <a:lvl1pPr marL="0" marR="0" lvl="0" indent="0" algn="ctr"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19659600" y="16950268"/>
            <a:ext cx="6400799" cy="973666"/>
          </a:xfrm>
          <a:prstGeom prst="rect">
            <a:avLst/>
          </a:prstGeom>
          <a:noFill/>
          <a:ln>
            <a:noFill/>
          </a:ln>
        </p:spPr>
        <p:txBody>
          <a:bodyPr lIns="261250" tIns="130625" rIns="261250" bIns="130625" anchor="ctr" anchorCtr="0">
            <a:noAutofit/>
          </a:bodyPr>
          <a:lstStyle/>
          <a:p>
            <a:pPr marL="0" marR="0" lvl="0" indent="0" algn="r" rtl="0">
              <a:spcBef>
                <a:spcPts val="0"/>
              </a:spcBef>
              <a:buSzPct val="25000"/>
              <a:buNone/>
            </a:pPr>
            <a:fld id="{00000000-1234-1234-1234-123412341234}" type="slidenum">
              <a:rPr lang="en-US" sz="3400">
                <a:solidFill>
                  <a:srgbClr val="888888"/>
                </a:solidFill>
                <a:latin typeface="Calibri"/>
                <a:ea typeface="Calibri"/>
                <a:cs typeface="Calibri"/>
                <a:sym typeface="Calibri"/>
              </a:rPr>
              <a:t>‹#›</a:t>
            </a:fld>
            <a:endParaRPr lang="en-US" sz="34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376864" y="12801600"/>
            <a:ext cx="16459200" cy="1511301"/>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57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5376864" y="1634066"/>
            <a:ext cx="16459200" cy="10972799"/>
          </a:xfrm>
          <a:prstGeom prst="rect">
            <a:avLst/>
          </a:prstGeom>
          <a:noFill/>
          <a:ln>
            <a:noFill/>
          </a:ln>
        </p:spPr>
        <p:txBody>
          <a:bodyPr lIns="91425" tIns="91425" rIns="91425" bIns="91425" anchor="t" anchorCtr="0"/>
          <a:lstStyle>
            <a:lvl1pPr marL="0" marR="0" lvl="0" indent="0" algn="l" rtl="0">
              <a:spcBef>
                <a:spcPts val="1820"/>
              </a:spcBef>
              <a:buClr>
                <a:schemeClr val="dk1"/>
              </a:buClr>
              <a:buFont typeface="Arial"/>
              <a:buNone/>
              <a:defRPr sz="9100" b="0" i="0" u="none" strike="noStrike" cap="none">
                <a:solidFill>
                  <a:schemeClr val="dk1"/>
                </a:solidFill>
                <a:latin typeface="Calibri"/>
                <a:ea typeface="Calibri"/>
                <a:cs typeface="Calibri"/>
                <a:sym typeface="Calibri"/>
              </a:defRPr>
            </a:lvl1pPr>
            <a:lvl2pPr marL="1306266" marR="0" lvl="1" indent="-10866" algn="l" rtl="0">
              <a:spcBef>
                <a:spcPts val="1600"/>
              </a:spcBef>
              <a:buClr>
                <a:schemeClr val="dk1"/>
              </a:buClr>
              <a:buFont typeface="Arial"/>
              <a:buNone/>
              <a:defRPr sz="8000" b="0" i="0" u="none" strike="noStrike" cap="none">
                <a:solidFill>
                  <a:schemeClr val="dk1"/>
                </a:solidFill>
                <a:latin typeface="Calibri"/>
                <a:ea typeface="Calibri"/>
                <a:cs typeface="Calibri"/>
                <a:sym typeface="Calibri"/>
              </a:defRPr>
            </a:lvl2pPr>
            <a:lvl3pPr marL="2612532" marR="0" lvl="2" indent="-9032" algn="l" rtl="0">
              <a:spcBef>
                <a:spcPts val="1380"/>
              </a:spcBef>
              <a:buClr>
                <a:schemeClr val="dk1"/>
              </a:buClr>
              <a:buFont typeface="Arial"/>
              <a:buNone/>
              <a:defRPr sz="6900" b="0" i="0" u="none" strike="noStrike" cap="none">
                <a:solidFill>
                  <a:schemeClr val="dk1"/>
                </a:solidFill>
                <a:latin typeface="Calibri"/>
                <a:ea typeface="Calibri"/>
                <a:cs typeface="Calibri"/>
                <a:sym typeface="Calibri"/>
              </a:defRPr>
            </a:lvl3pPr>
            <a:lvl4pPr marL="3918798" marR="0" lvl="3" indent="-7198" algn="l" rtl="0">
              <a:spcBef>
                <a:spcPts val="1140"/>
              </a:spcBef>
              <a:buClr>
                <a:schemeClr val="dk1"/>
              </a:buClr>
              <a:buFont typeface="Arial"/>
              <a:buNone/>
              <a:defRPr sz="5700" b="0" i="0" u="none" strike="noStrike" cap="none">
                <a:solidFill>
                  <a:schemeClr val="dk1"/>
                </a:solidFill>
                <a:latin typeface="Calibri"/>
                <a:ea typeface="Calibri"/>
                <a:cs typeface="Calibri"/>
                <a:sym typeface="Calibri"/>
              </a:defRPr>
            </a:lvl4pPr>
            <a:lvl5pPr marL="5225064" marR="0" lvl="4" indent="-5364" algn="l" rtl="0">
              <a:spcBef>
                <a:spcPts val="1140"/>
              </a:spcBef>
              <a:buClr>
                <a:schemeClr val="dk1"/>
              </a:buClr>
              <a:buFont typeface="Arial"/>
              <a:buNone/>
              <a:defRPr sz="5700" b="0" i="0" u="none" strike="noStrike" cap="none">
                <a:solidFill>
                  <a:schemeClr val="dk1"/>
                </a:solidFill>
                <a:latin typeface="Calibri"/>
                <a:ea typeface="Calibri"/>
                <a:cs typeface="Calibri"/>
                <a:sym typeface="Calibri"/>
              </a:defRPr>
            </a:lvl5pPr>
            <a:lvl6pPr marL="6531331" marR="0" lvl="5" indent="-3530" algn="l" rtl="0">
              <a:spcBef>
                <a:spcPts val="1140"/>
              </a:spcBef>
              <a:buClr>
                <a:schemeClr val="dk1"/>
              </a:buClr>
              <a:buFont typeface="Arial"/>
              <a:buNone/>
              <a:defRPr sz="5700" b="0" i="0" u="none" strike="noStrike" cap="none">
                <a:solidFill>
                  <a:schemeClr val="dk1"/>
                </a:solidFill>
                <a:latin typeface="Calibri"/>
                <a:ea typeface="Calibri"/>
                <a:cs typeface="Calibri"/>
                <a:sym typeface="Calibri"/>
              </a:defRPr>
            </a:lvl6pPr>
            <a:lvl7pPr marL="7837597" marR="0" lvl="6" indent="-1696" algn="l" rtl="0">
              <a:spcBef>
                <a:spcPts val="1140"/>
              </a:spcBef>
              <a:buClr>
                <a:schemeClr val="dk1"/>
              </a:buClr>
              <a:buFont typeface="Arial"/>
              <a:buNone/>
              <a:defRPr sz="5700" b="0" i="0" u="none" strike="noStrike" cap="none">
                <a:solidFill>
                  <a:schemeClr val="dk1"/>
                </a:solidFill>
                <a:latin typeface="Calibri"/>
                <a:ea typeface="Calibri"/>
                <a:cs typeface="Calibri"/>
                <a:sym typeface="Calibri"/>
              </a:defRPr>
            </a:lvl7pPr>
            <a:lvl8pPr marL="9143863" marR="0" lvl="7" indent="-12562" algn="l" rtl="0">
              <a:spcBef>
                <a:spcPts val="1140"/>
              </a:spcBef>
              <a:buClr>
                <a:schemeClr val="dk1"/>
              </a:buClr>
              <a:buFont typeface="Arial"/>
              <a:buNone/>
              <a:defRPr sz="5700" b="0" i="0" u="none" strike="noStrike" cap="none">
                <a:solidFill>
                  <a:schemeClr val="dk1"/>
                </a:solidFill>
                <a:latin typeface="Calibri"/>
                <a:ea typeface="Calibri"/>
                <a:cs typeface="Calibri"/>
                <a:sym typeface="Calibri"/>
              </a:defRPr>
            </a:lvl8pPr>
            <a:lvl9pPr marL="10450129" marR="0" lvl="8" indent="-10728" algn="l" rtl="0">
              <a:spcBef>
                <a:spcPts val="1140"/>
              </a:spcBef>
              <a:buClr>
                <a:schemeClr val="dk1"/>
              </a:buClr>
              <a:buFont typeface="Arial"/>
              <a:buNone/>
              <a:defRPr sz="57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5376864" y="14312901"/>
            <a:ext cx="16459200" cy="2146299"/>
          </a:xfrm>
          <a:prstGeom prst="rect">
            <a:avLst/>
          </a:prstGeom>
          <a:noFill/>
          <a:ln>
            <a:noFill/>
          </a:ln>
        </p:spPr>
        <p:txBody>
          <a:bodyPr lIns="91425" tIns="91425" rIns="91425" bIns="91425" anchor="t" anchorCtr="0"/>
          <a:lstStyle>
            <a:lvl1pPr marL="0" marR="0" lvl="0" indent="0"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1pPr>
            <a:lvl2pPr marL="1306266" marR="0" lvl="1" indent="-10866" algn="l" rtl="0">
              <a:spcBef>
                <a:spcPts val="680"/>
              </a:spcBef>
              <a:buClr>
                <a:schemeClr val="dk1"/>
              </a:buClr>
              <a:buFont typeface="Arial"/>
              <a:buNone/>
              <a:defRPr sz="3400" b="0" i="0" u="none" strike="noStrike" cap="none">
                <a:solidFill>
                  <a:schemeClr val="dk1"/>
                </a:solidFill>
                <a:latin typeface="Calibri"/>
                <a:ea typeface="Calibri"/>
                <a:cs typeface="Calibri"/>
                <a:sym typeface="Calibri"/>
              </a:defRPr>
            </a:lvl2pPr>
            <a:lvl3pPr marL="2612532" marR="0" lvl="2" indent="-9032" algn="l" rtl="0">
              <a:spcBef>
                <a:spcPts val="580"/>
              </a:spcBef>
              <a:buClr>
                <a:schemeClr val="dk1"/>
              </a:buClr>
              <a:buFont typeface="Arial"/>
              <a:buNone/>
              <a:defRPr sz="2900" b="0" i="0" u="none" strike="noStrike" cap="none">
                <a:solidFill>
                  <a:schemeClr val="dk1"/>
                </a:solidFill>
                <a:latin typeface="Calibri"/>
                <a:ea typeface="Calibri"/>
                <a:cs typeface="Calibri"/>
                <a:sym typeface="Calibri"/>
              </a:defRPr>
            </a:lvl3pPr>
            <a:lvl4pPr marL="3918798" marR="0" lvl="3" indent="-7198"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4pPr>
            <a:lvl5pPr marL="5225064" marR="0" lvl="4" indent="-5364"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5pPr>
            <a:lvl6pPr marL="6531331" marR="0" lvl="5" indent="-3530"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6pPr>
            <a:lvl7pPr marL="7837597" marR="0" lvl="6" indent="-1696"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7pPr>
            <a:lvl8pPr marL="9143863" marR="0" lvl="7" indent="-12562"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8pPr>
            <a:lvl9pPr marL="10450129" marR="0" lvl="8" indent="-10728"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371600" y="16950268"/>
            <a:ext cx="6400799" cy="973666"/>
          </a:xfrm>
          <a:prstGeom prst="rect">
            <a:avLst/>
          </a:prstGeom>
          <a:noFill/>
          <a:ln>
            <a:noFill/>
          </a:ln>
        </p:spPr>
        <p:txBody>
          <a:bodyPr lIns="91425" tIns="91425" rIns="91425" bIns="91425" anchor="ctr" anchorCtr="0"/>
          <a:lstStyle>
            <a:lvl1pPr marL="0" marR="0" lvl="0" indent="0" algn="l"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9372600" y="16950268"/>
            <a:ext cx="8686800" cy="973666"/>
          </a:xfrm>
          <a:prstGeom prst="rect">
            <a:avLst/>
          </a:prstGeom>
          <a:noFill/>
          <a:ln>
            <a:noFill/>
          </a:ln>
        </p:spPr>
        <p:txBody>
          <a:bodyPr lIns="91425" tIns="91425" rIns="91425" bIns="91425" anchor="ctr" anchorCtr="0"/>
          <a:lstStyle>
            <a:lvl1pPr marL="0" marR="0" lvl="0" indent="0" algn="ctr" rtl="0">
              <a:spcBef>
                <a:spcPts val="0"/>
              </a:spcBef>
              <a:buNone/>
              <a:defRPr sz="3400">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19659600" y="16950268"/>
            <a:ext cx="6400799" cy="973666"/>
          </a:xfrm>
          <a:prstGeom prst="rect">
            <a:avLst/>
          </a:prstGeom>
          <a:noFill/>
          <a:ln>
            <a:noFill/>
          </a:ln>
        </p:spPr>
        <p:txBody>
          <a:bodyPr lIns="261250" tIns="130625" rIns="261250" bIns="130625" anchor="ctr" anchorCtr="0">
            <a:noAutofit/>
          </a:bodyPr>
          <a:lstStyle/>
          <a:p>
            <a:pPr marL="0" marR="0" lvl="0" indent="0" algn="r" rtl="0">
              <a:spcBef>
                <a:spcPts val="0"/>
              </a:spcBef>
              <a:buSzPct val="25000"/>
              <a:buNone/>
            </a:pPr>
            <a:fld id="{00000000-1234-1234-1234-123412341234}" type="slidenum">
              <a:rPr lang="en-US" sz="3400">
                <a:solidFill>
                  <a:srgbClr val="888888"/>
                </a:solidFill>
                <a:latin typeface="Calibri"/>
                <a:ea typeface="Calibri"/>
                <a:cs typeface="Calibri"/>
                <a:sym typeface="Calibri"/>
              </a:rPr>
              <a:t>‹#›</a:t>
            </a:fld>
            <a:endParaRPr lang="en-US" sz="34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371600" y="732368"/>
            <a:ext cx="24688799" cy="3048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2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1371600" y="4267201"/>
            <a:ext cx="24688799" cy="12069235"/>
          </a:xfrm>
          <a:prstGeom prst="rect">
            <a:avLst/>
          </a:prstGeom>
          <a:noFill/>
          <a:ln>
            <a:noFill/>
          </a:ln>
        </p:spPr>
        <p:txBody>
          <a:bodyPr lIns="91425" tIns="91425" rIns="91425" bIns="91425" anchor="t" anchorCtr="0"/>
          <a:lstStyle>
            <a:lvl1pPr marL="979700" marR="0" lvl="0" indent="-401850" algn="l" rtl="0">
              <a:spcBef>
                <a:spcPts val="1820"/>
              </a:spcBef>
              <a:buClr>
                <a:schemeClr val="dk1"/>
              </a:buClr>
              <a:buSzPct val="100000"/>
              <a:buFont typeface="Arial"/>
              <a:buChar char="•"/>
              <a:defRPr sz="9100" b="0" i="0" u="none" strike="noStrike" cap="none">
                <a:solidFill>
                  <a:schemeClr val="dk1"/>
                </a:solidFill>
                <a:latin typeface="Calibri"/>
                <a:ea typeface="Calibri"/>
                <a:cs typeface="Calibri"/>
                <a:sym typeface="Calibri"/>
              </a:defRPr>
            </a:lvl1pPr>
            <a:lvl2pPr marL="2122682" marR="0" lvl="1" indent="-319282"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2pPr>
            <a:lvl3pPr marL="3265665" marR="0" lvl="2" indent="-224015" algn="l" rtl="0">
              <a:spcBef>
                <a:spcPts val="1380"/>
              </a:spcBef>
              <a:buClr>
                <a:schemeClr val="dk1"/>
              </a:buClr>
              <a:buSzPct val="100000"/>
              <a:buFont typeface="Arial"/>
              <a:buChar char="•"/>
              <a:defRPr sz="6900" b="0" i="0" u="none" strike="noStrike" cap="none">
                <a:solidFill>
                  <a:schemeClr val="dk1"/>
                </a:solidFill>
                <a:latin typeface="Calibri"/>
                <a:ea typeface="Calibri"/>
                <a:cs typeface="Calibri"/>
                <a:sym typeface="Calibri"/>
              </a:defRPr>
            </a:lvl3pPr>
            <a:lvl4pPr marL="4571931" marR="0" lvl="3" indent="-298381"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4pPr>
            <a:lvl5pPr marL="5878198" marR="0" lvl="4" indent="-296548"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5pPr>
            <a:lvl6pPr marL="7184464" marR="0" lvl="5" indent="-294713"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6pPr>
            <a:lvl7pPr marL="8490730" marR="0" lvl="6" indent="-292879"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7pPr>
            <a:lvl8pPr marL="9796996" marR="0" lvl="7" indent="-303745"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8pPr>
            <a:lvl9pPr marL="11103262" marR="0" lvl="8" indent="-301911" algn="l" rtl="0">
              <a:spcBef>
                <a:spcPts val="1140"/>
              </a:spcBef>
              <a:buClr>
                <a:schemeClr val="dk1"/>
              </a:buClr>
              <a:buSzPct val="100000"/>
              <a:buFont typeface="Arial"/>
              <a:buChar char="•"/>
              <a:defRPr sz="57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371600" y="16950268"/>
            <a:ext cx="6400799" cy="973666"/>
          </a:xfrm>
          <a:prstGeom prst="rect">
            <a:avLst/>
          </a:prstGeom>
          <a:noFill/>
          <a:ln>
            <a:noFill/>
          </a:ln>
        </p:spPr>
        <p:txBody>
          <a:bodyPr lIns="91425" tIns="91425" rIns="91425" bIns="91425" anchor="ctr" anchorCtr="0"/>
          <a:lstStyle>
            <a:lvl1pPr marL="0" marR="0" lvl="0" indent="0" algn="l" rtl="0">
              <a:spcBef>
                <a:spcPts val="0"/>
              </a:spcBef>
              <a:buNone/>
              <a:defRPr sz="3400" b="0" i="0" u="none" strike="noStrike" cap="none">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9372600" y="16950268"/>
            <a:ext cx="8686800" cy="973666"/>
          </a:xfrm>
          <a:prstGeom prst="rect">
            <a:avLst/>
          </a:prstGeom>
          <a:noFill/>
          <a:ln>
            <a:noFill/>
          </a:ln>
        </p:spPr>
        <p:txBody>
          <a:bodyPr lIns="91425" tIns="91425" rIns="91425" bIns="91425" anchor="ctr" anchorCtr="0"/>
          <a:lstStyle>
            <a:lvl1pPr marL="0" marR="0" lvl="0" indent="0" algn="ctr" rtl="0">
              <a:spcBef>
                <a:spcPts val="0"/>
              </a:spcBef>
              <a:buNone/>
              <a:defRPr sz="3400" b="0" i="0" u="none" strike="noStrike" cap="none">
                <a:solidFill>
                  <a:srgbClr val="888888"/>
                </a:solidFill>
                <a:latin typeface="Calibri"/>
                <a:ea typeface="Calibri"/>
                <a:cs typeface="Calibri"/>
                <a:sym typeface="Calibri"/>
              </a:defRPr>
            </a:lvl1pPr>
            <a:lvl2pPr marL="1306266" marR="0" lvl="1" indent="-10866" algn="l" rtl="0">
              <a:spcBef>
                <a:spcPts val="0"/>
              </a:spcBef>
              <a:buNone/>
              <a:defRPr sz="5100" b="0" i="0" u="none" strike="noStrike" cap="none">
                <a:solidFill>
                  <a:schemeClr val="dk1"/>
                </a:solidFill>
                <a:latin typeface="Calibri"/>
                <a:ea typeface="Calibri"/>
                <a:cs typeface="Calibri"/>
                <a:sym typeface="Calibri"/>
              </a:defRPr>
            </a:lvl2pPr>
            <a:lvl3pPr marL="2612532" marR="0" lvl="2" indent="-9032" algn="l" rtl="0">
              <a:spcBef>
                <a:spcPts val="0"/>
              </a:spcBef>
              <a:buNone/>
              <a:defRPr sz="5100" b="0" i="0" u="none" strike="noStrike" cap="none">
                <a:solidFill>
                  <a:schemeClr val="dk1"/>
                </a:solidFill>
                <a:latin typeface="Calibri"/>
                <a:ea typeface="Calibri"/>
                <a:cs typeface="Calibri"/>
                <a:sym typeface="Calibri"/>
              </a:defRPr>
            </a:lvl3pPr>
            <a:lvl4pPr marL="3918798" marR="0" lvl="3" indent="-7198" algn="l" rtl="0">
              <a:spcBef>
                <a:spcPts val="0"/>
              </a:spcBef>
              <a:buNone/>
              <a:defRPr sz="5100" b="0" i="0" u="none" strike="noStrike" cap="none">
                <a:solidFill>
                  <a:schemeClr val="dk1"/>
                </a:solidFill>
                <a:latin typeface="Calibri"/>
                <a:ea typeface="Calibri"/>
                <a:cs typeface="Calibri"/>
                <a:sym typeface="Calibri"/>
              </a:defRPr>
            </a:lvl4pPr>
            <a:lvl5pPr marL="5225064" marR="0" lvl="4" indent="-5364" algn="l" rtl="0">
              <a:spcBef>
                <a:spcPts val="0"/>
              </a:spcBef>
              <a:buNone/>
              <a:defRPr sz="5100" b="0" i="0" u="none" strike="noStrike" cap="none">
                <a:solidFill>
                  <a:schemeClr val="dk1"/>
                </a:solidFill>
                <a:latin typeface="Calibri"/>
                <a:ea typeface="Calibri"/>
                <a:cs typeface="Calibri"/>
                <a:sym typeface="Calibri"/>
              </a:defRPr>
            </a:lvl5pPr>
            <a:lvl6pPr marL="6531331" marR="0" lvl="5" indent="-3530" algn="l" rtl="0">
              <a:spcBef>
                <a:spcPts val="0"/>
              </a:spcBef>
              <a:buNone/>
              <a:defRPr sz="5100" b="0" i="0" u="none" strike="noStrike" cap="none">
                <a:solidFill>
                  <a:schemeClr val="dk1"/>
                </a:solidFill>
                <a:latin typeface="Calibri"/>
                <a:ea typeface="Calibri"/>
                <a:cs typeface="Calibri"/>
                <a:sym typeface="Calibri"/>
              </a:defRPr>
            </a:lvl6pPr>
            <a:lvl7pPr marL="7837597" marR="0" lvl="6" indent="-1696" algn="l" rtl="0">
              <a:spcBef>
                <a:spcPts val="0"/>
              </a:spcBef>
              <a:buNone/>
              <a:defRPr sz="5100" b="0" i="0" u="none" strike="noStrike" cap="none">
                <a:solidFill>
                  <a:schemeClr val="dk1"/>
                </a:solidFill>
                <a:latin typeface="Calibri"/>
                <a:ea typeface="Calibri"/>
                <a:cs typeface="Calibri"/>
                <a:sym typeface="Calibri"/>
              </a:defRPr>
            </a:lvl7pPr>
            <a:lvl8pPr marL="9143863" marR="0" lvl="7" indent="-12562" algn="l" rtl="0">
              <a:spcBef>
                <a:spcPts val="0"/>
              </a:spcBef>
              <a:buNone/>
              <a:defRPr sz="5100" b="0" i="0" u="none" strike="noStrike" cap="none">
                <a:solidFill>
                  <a:schemeClr val="dk1"/>
                </a:solidFill>
                <a:latin typeface="Calibri"/>
                <a:ea typeface="Calibri"/>
                <a:cs typeface="Calibri"/>
                <a:sym typeface="Calibri"/>
              </a:defRPr>
            </a:lvl8pPr>
            <a:lvl9pPr marL="10450129" marR="0" lvl="8" indent="-10728" algn="l" rtl="0">
              <a:spcBef>
                <a:spcPts val="0"/>
              </a:spcBef>
              <a:buNone/>
              <a:defRPr sz="51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19659600" y="16950268"/>
            <a:ext cx="6400799" cy="973666"/>
          </a:xfrm>
          <a:prstGeom prst="rect">
            <a:avLst/>
          </a:prstGeom>
          <a:noFill/>
          <a:ln>
            <a:noFill/>
          </a:ln>
        </p:spPr>
        <p:txBody>
          <a:bodyPr lIns="261250" tIns="130625" rIns="261250" bIns="130625" anchor="ctr" anchorCtr="0">
            <a:noAutofit/>
          </a:bodyPr>
          <a:lstStyle/>
          <a:p>
            <a:pPr marL="0" marR="0" lvl="0" indent="0" algn="r" rtl="0">
              <a:spcBef>
                <a:spcPts val="0"/>
              </a:spcBef>
              <a:buSzPct val="25000"/>
              <a:buNone/>
            </a:pPr>
            <a:fld id="{00000000-1234-1234-1234-123412341234}" type="slidenum">
              <a:rPr lang="en-US" sz="3400" b="0" i="0" u="none" strike="noStrike" cap="none">
                <a:solidFill>
                  <a:srgbClr val="888888"/>
                </a:solidFill>
                <a:latin typeface="Calibri"/>
                <a:ea typeface="Calibri"/>
                <a:cs typeface="Calibri"/>
                <a:sym typeface="Calibri"/>
              </a:rPr>
              <a:t>‹#›</a:t>
            </a:fld>
            <a:endParaRPr lang="en-US" sz="34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97" name="Shape 97" descr="20161201_181759.jpg"/>
          <p:cNvPicPr preferRelativeResize="0"/>
          <p:nvPr/>
        </p:nvPicPr>
        <p:blipFill>
          <a:blip r:embed="rId3">
            <a:alphaModFix/>
          </a:blip>
          <a:stretch>
            <a:fillRect/>
          </a:stretch>
        </p:blipFill>
        <p:spPr>
          <a:xfrm>
            <a:off x="21342563" y="13028138"/>
            <a:ext cx="2958672" cy="5259862"/>
          </a:xfrm>
          <a:prstGeom prst="rect">
            <a:avLst/>
          </a:prstGeom>
          <a:noFill/>
          <a:ln>
            <a:noFill/>
          </a:ln>
        </p:spPr>
      </p:pic>
      <p:sp>
        <p:nvSpPr>
          <p:cNvPr id="89" name="Shape 89"/>
          <p:cNvSpPr/>
          <p:nvPr/>
        </p:nvSpPr>
        <p:spPr>
          <a:xfrm>
            <a:off x="304800" y="320321"/>
            <a:ext cx="26746198" cy="4023077"/>
          </a:xfrm>
          <a:custGeom>
            <a:avLst/>
            <a:gdLst/>
            <a:ahLst/>
            <a:cxnLst/>
            <a:rect l="0" t="0" r="0" b="0"/>
            <a:pathLst>
              <a:path w="120000" h="120000" extrusionOk="0">
                <a:moveTo>
                  <a:pt x="2064" y="10848"/>
                </a:moveTo>
                <a:lnTo>
                  <a:pt x="2064" y="108414"/>
                </a:lnTo>
                <a:lnTo>
                  <a:pt x="117935" y="108414"/>
                </a:lnTo>
                <a:lnTo>
                  <a:pt x="117935" y="10848"/>
                </a:lnTo>
                <a:close/>
                <a:moveTo>
                  <a:pt x="117935" y="0"/>
                </a:moveTo>
                <a:lnTo>
                  <a:pt x="120000" y="0"/>
                </a:lnTo>
                <a:lnTo>
                  <a:pt x="120000" y="120000"/>
                </a:lnTo>
                <a:lnTo>
                  <a:pt x="119838" y="120000"/>
                </a:lnTo>
                <a:lnTo>
                  <a:pt x="117935" y="120000"/>
                </a:lnTo>
                <a:lnTo>
                  <a:pt x="2064" y="120000"/>
                </a:lnTo>
                <a:lnTo>
                  <a:pt x="161" y="120000"/>
                </a:lnTo>
                <a:lnTo>
                  <a:pt x="0" y="120000"/>
                </a:lnTo>
                <a:lnTo>
                  <a:pt x="0" y="0"/>
                </a:lnTo>
                <a:lnTo>
                  <a:pt x="161" y="0"/>
                </a:lnTo>
                <a:lnTo>
                  <a:pt x="2064" y="0"/>
                </a:lnTo>
                <a:lnTo>
                  <a:pt x="117935" y="0"/>
                </a:lnTo>
                <a:close/>
              </a:path>
            </a:pathLst>
          </a:custGeom>
          <a:solidFill>
            <a:srgbClr val="7030A0"/>
          </a:solidFill>
          <a:ln>
            <a:noFill/>
          </a:ln>
        </p:spPr>
        <p:txBody>
          <a:bodyPr lIns="91425" tIns="45700" rIns="91425" bIns="45700" anchor="ctr" anchorCtr="0">
            <a:noAutofit/>
          </a:bodyPr>
          <a:lstStyle/>
          <a:p>
            <a:pPr marL="0" marR="0" lvl="0" indent="0" algn="ctr" rtl="0">
              <a:lnSpc>
                <a:spcPct val="90000"/>
              </a:lnSpc>
              <a:spcBef>
                <a:spcPts val="0"/>
              </a:spcBef>
              <a:buNone/>
            </a:pPr>
            <a:endParaRPr sz="9720" b="0" i="0" u="none" strike="noStrike" cap="none">
              <a:solidFill>
                <a:schemeClr val="lt1"/>
              </a:solidFill>
              <a:latin typeface="Calibri"/>
              <a:ea typeface="Calibri"/>
              <a:cs typeface="Calibri"/>
              <a:sym typeface="Calibri"/>
            </a:endParaRPr>
          </a:p>
        </p:txBody>
      </p:sp>
      <p:sp>
        <p:nvSpPr>
          <p:cNvPr id="90" name="Shape 90"/>
          <p:cNvSpPr txBox="1"/>
          <p:nvPr/>
        </p:nvSpPr>
        <p:spPr>
          <a:xfrm>
            <a:off x="1371600" y="929358"/>
            <a:ext cx="6172199" cy="2666999"/>
          </a:xfrm>
          <a:prstGeom prst="rect">
            <a:avLst/>
          </a:prstGeom>
          <a:noFill/>
          <a:ln>
            <a:noFill/>
          </a:ln>
        </p:spPr>
        <p:txBody>
          <a:bodyPr lIns="0" tIns="0" rIns="0" bIns="0" anchor="t" anchorCtr="0">
            <a:noAutofit/>
          </a:bodyPr>
          <a:lstStyle/>
          <a:p>
            <a:pPr marL="0" marR="0" lvl="0" indent="0" algn="l" rtl="0">
              <a:lnSpc>
                <a:spcPct val="90000"/>
              </a:lnSpc>
              <a:spcBef>
                <a:spcPts val="0"/>
              </a:spcBef>
              <a:buSzPct val="25000"/>
              <a:buNone/>
            </a:pPr>
            <a:r>
              <a:rPr lang="en-US" sz="6600" b="0" i="0" u="none" strike="noStrike" cap="none">
                <a:solidFill>
                  <a:schemeClr val="dk1"/>
                </a:solidFill>
                <a:latin typeface="Calibri"/>
                <a:ea typeface="Calibri"/>
                <a:cs typeface="Calibri"/>
                <a:sym typeface="Calibri"/>
              </a:rPr>
              <a:t>Leads</a:t>
            </a:r>
          </a:p>
          <a:p>
            <a:pPr marL="0" marR="0" lvl="0" indent="0" algn="l" rtl="0">
              <a:lnSpc>
                <a:spcPct val="90000"/>
              </a:lnSpc>
              <a:spcBef>
                <a:spcPts val="0"/>
              </a:spcBef>
              <a:buSzPct val="25000"/>
              <a:buNone/>
            </a:pPr>
            <a:r>
              <a:rPr lang="en-US" sz="3600" b="0" i="0" u="none" strike="noStrike" cap="none">
                <a:solidFill>
                  <a:schemeClr val="dk1"/>
                </a:solidFill>
                <a:latin typeface="Calibri"/>
                <a:ea typeface="Calibri"/>
                <a:cs typeface="Calibri"/>
                <a:sym typeface="Calibri"/>
              </a:rPr>
              <a:t>Jason Andersen</a:t>
            </a:r>
          </a:p>
          <a:p>
            <a:pPr marL="0" marR="0" lvl="0" indent="0" algn="l" rtl="0">
              <a:lnSpc>
                <a:spcPct val="90000"/>
              </a:lnSpc>
              <a:spcBef>
                <a:spcPts val="0"/>
              </a:spcBef>
              <a:buSzPct val="25000"/>
              <a:buNone/>
            </a:pPr>
            <a:r>
              <a:rPr lang="en-US" sz="3600" b="0" i="0" u="none" strike="noStrike" cap="none">
                <a:solidFill>
                  <a:schemeClr val="dk1"/>
                </a:solidFill>
                <a:latin typeface="Calibri"/>
                <a:ea typeface="Calibri"/>
                <a:cs typeface="Calibri"/>
                <a:sym typeface="Calibri"/>
              </a:rPr>
              <a:t>Luke Bird</a:t>
            </a:r>
          </a:p>
          <a:p>
            <a:pPr marL="0" marR="0" lvl="0" indent="0" algn="l" rtl="0">
              <a:lnSpc>
                <a:spcPct val="90000"/>
              </a:lnSpc>
              <a:spcBef>
                <a:spcPts val="0"/>
              </a:spcBef>
              <a:buSzPct val="25000"/>
              <a:buNone/>
            </a:pPr>
            <a:r>
              <a:rPr lang="en-US" sz="3600" b="0" i="0" u="none" strike="noStrike" cap="none">
                <a:solidFill>
                  <a:schemeClr val="dk1"/>
                </a:solidFill>
                <a:latin typeface="Calibri"/>
                <a:ea typeface="Calibri"/>
                <a:cs typeface="Calibri"/>
                <a:sym typeface="Calibri"/>
              </a:rPr>
              <a:t>Matthew Stradling</a:t>
            </a:r>
          </a:p>
        </p:txBody>
      </p:sp>
      <p:sp>
        <p:nvSpPr>
          <p:cNvPr id="91" name="Shape 91"/>
          <p:cNvSpPr txBox="1"/>
          <p:nvPr/>
        </p:nvSpPr>
        <p:spPr>
          <a:xfrm>
            <a:off x="21183600" y="2468739"/>
            <a:ext cx="6629400" cy="1265061"/>
          </a:xfrm>
          <a:prstGeom prst="rect">
            <a:avLst/>
          </a:prstGeom>
          <a:noFill/>
          <a:ln>
            <a:noFill/>
          </a:ln>
        </p:spPr>
        <p:txBody>
          <a:bodyPr lIns="0" tIns="0" rIns="0" bIns="0" anchor="t" anchorCtr="0">
            <a:noAutofit/>
          </a:bodyPr>
          <a:lstStyle/>
          <a:p>
            <a:pPr marL="0" marR="0" lvl="0" indent="0" algn="l" rtl="0">
              <a:lnSpc>
                <a:spcPct val="90000"/>
              </a:lnSpc>
              <a:spcBef>
                <a:spcPts val="0"/>
              </a:spcBef>
              <a:buSzPct val="25000"/>
              <a:buNone/>
            </a:pPr>
            <a:r>
              <a:rPr lang="en-US" sz="5100" b="0" i="0" u="none" strike="noStrike" cap="none">
                <a:solidFill>
                  <a:schemeClr val="dk1"/>
                </a:solidFill>
                <a:latin typeface="Calibri"/>
                <a:ea typeface="Calibri"/>
                <a:cs typeface="Calibri"/>
                <a:sym typeface="Calibri"/>
              </a:rPr>
              <a:t>BYU-Idaho</a:t>
            </a:r>
          </a:p>
          <a:p>
            <a:pPr marL="0" marR="0" lvl="0" indent="0" algn="l" rtl="0">
              <a:lnSpc>
                <a:spcPct val="90000"/>
              </a:lnSpc>
              <a:spcBef>
                <a:spcPts val="0"/>
              </a:spcBef>
              <a:buSzPct val="25000"/>
              <a:buNone/>
            </a:pPr>
            <a:r>
              <a:rPr lang="en-US" sz="5100" b="0" i="0" u="none" strike="noStrike" cap="none">
                <a:solidFill>
                  <a:schemeClr val="dk1"/>
                </a:solidFill>
                <a:latin typeface="Calibri"/>
                <a:ea typeface="Calibri"/>
                <a:cs typeface="Calibri"/>
                <a:sym typeface="Calibri"/>
              </a:rPr>
              <a:t>Class: ECEN 361</a:t>
            </a:r>
          </a:p>
        </p:txBody>
      </p:sp>
      <p:sp>
        <p:nvSpPr>
          <p:cNvPr id="92" name="Shape 92"/>
          <p:cNvSpPr txBox="1"/>
          <p:nvPr/>
        </p:nvSpPr>
        <p:spPr>
          <a:xfrm>
            <a:off x="6743700" y="1066800"/>
            <a:ext cx="13868399" cy="2560037"/>
          </a:xfrm>
          <a:prstGeom prst="rect">
            <a:avLst/>
          </a:prstGeom>
          <a:noFill/>
          <a:ln>
            <a:noFill/>
          </a:ln>
        </p:spPr>
        <p:txBody>
          <a:bodyPr lIns="0" tIns="0" rIns="0" bIns="0" anchor="t" anchorCtr="0">
            <a:noAutofit/>
          </a:bodyPr>
          <a:lstStyle/>
          <a:p>
            <a:pPr marL="0" marR="0" lvl="0" indent="0" algn="ctr" rtl="0">
              <a:lnSpc>
                <a:spcPct val="90000"/>
              </a:lnSpc>
              <a:spcBef>
                <a:spcPts val="0"/>
              </a:spcBef>
              <a:buSzPct val="25000"/>
              <a:buNone/>
            </a:pPr>
            <a:r>
              <a:rPr lang="en-US" sz="9600" b="0" i="0" u="none" strike="noStrike" cap="none">
                <a:solidFill>
                  <a:schemeClr val="dk1"/>
                </a:solidFill>
                <a:latin typeface="Calibri"/>
                <a:ea typeface="Calibri"/>
                <a:cs typeface="Calibri"/>
                <a:sym typeface="Calibri"/>
              </a:rPr>
              <a:t>3</a:t>
            </a:r>
            <a:r>
              <a:rPr lang="en-US" sz="9600" b="0" i="0" u="none" strike="noStrike" cap="none" baseline="30000">
                <a:solidFill>
                  <a:schemeClr val="dk1"/>
                </a:solidFill>
                <a:latin typeface="Calibri"/>
                <a:ea typeface="Calibri"/>
                <a:cs typeface="Calibri"/>
                <a:sym typeface="Calibri"/>
              </a:rPr>
              <a:t>rd</a:t>
            </a:r>
            <a:r>
              <a:rPr lang="en-US" sz="9600" b="0" i="0" u="none" strike="noStrike" cap="none">
                <a:solidFill>
                  <a:schemeClr val="dk1"/>
                </a:solidFill>
                <a:latin typeface="Calibri"/>
                <a:ea typeface="Calibri"/>
                <a:cs typeface="Calibri"/>
                <a:sym typeface="Calibri"/>
              </a:rPr>
              <a:t> Person </a:t>
            </a:r>
          </a:p>
          <a:p>
            <a:pPr marL="0" marR="0" lvl="0" indent="0" algn="ctr" rtl="0">
              <a:lnSpc>
                <a:spcPct val="90000"/>
              </a:lnSpc>
              <a:spcBef>
                <a:spcPts val="0"/>
              </a:spcBef>
              <a:buSzPct val="25000"/>
              <a:buNone/>
            </a:pPr>
            <a:r>
              <a:rPr lang="en-US" sz="9600" b="0" i="0" u="none" strike="noStrike" cap="none">
                <a:solidFill>
                  <a:schemeClr val="dk1"/>
                </a:solidFill>
                <a:latin typeface="Calibri"/>
                <a:ea typeface="Calibri"/>
                <a:cs typeface="Calibri"/>
                <a:sym typeface="Calibri"/>
              </a:rPr>
              <a:t>Reality System</a:t>
            </a:r>
          </a:p>
        </p:txBody>
      </p:sp>
      <p:sp>
        <p:nvSpPr>
          <p:cNvPr id="93" name="Shape 93"/>
          <p:cNvSpPr txBox="1"/>
          <p:nvPr/>
        </p:nvSpPr>
        <p:spPr>
          <a:xfrm>
            <a:off x="304800" y="4343400"/>
            <a:ext cx="26746200" cy="4023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320" b="1" i="0" u="sng" strike="noStrike" cap="none">
                <a:solidFill>
                  <a:schemeClr val="dk1"/>
                </a:solidFill>
                <a:latin typeface="Calibri"/>
                <a:ea typeface="Calibri"/>
                <a:cs typeface="Calibri"/>
                <a:sym typeface="Calibri"/>
              </a:rPr>
              <a:t>Overview</a:t>
            </a:r>
          </a:p>
          <a:p>
            <a:pPr marL="0" marR="0" lvl="0" indent="0" algn="l" rtl="0">
              <a:spcBef>
                <a:spcPts val="0"/>
              </a:spcBef>
              <a:buSzPct val="25000"/>
              <a:buNone/>
            </a:pPr>
            <a:r>
              <a:rPr lang="en-US" sz="4320">
                <a:solidFill>
                  <a:schemeClr val="dk1"/>
                </a:solidFill>
                <a:latin typeface="Calibri"/>
                <a:ea typeface="Calibri"/>
                <a:cs typeface="Calibri"/>
                <a:sym typeface="Calibri"/>
              </a:rPr>
              <a:t> The 3rd Person Reality System starts with a quadcopter base controlled by a PixHawk Flight Controller. The PixHawk receives commands sent from a Raspberry Pi Zero attached to a headset worn by the user of the system. A GPS connected to the Pi tracks the changes in movement of the user. Then the Pi transforms those changes into flight commands that are sent to the PixHawk to cause the quadcopter to follow the user. A camera is mounted on the copter capturing video of the back of the user. The camera feed is streamed to the headset of the user providing a 3rd Person experience.</a:t>
            </a:r>
          </a:p>
        </p:txBody>
      </p:sp>
      <p:sp>
        <p:nvSpPr>
          <p:cNvPr id="94" name="Shape 94"/>
          <p:cNvSpPr txBox="1"/>
          <p:nvPr/>
        </p:nvSpPr>
        <p:spPr>
          <a:xfrm>
            <a:off x="304800" y="9576350"/>
            <a:ext cx="7239000" cy="7469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320" b="1" u="sng">
                <a:solidFill>
                  <a:schemeClr val="dk1"/>
                </a:solidFill>
                <a:latin typeface="Calibri"/>
                <a:ea typeface="Calibri"/>
                <a:cs typeface="Calibri"/>
                <a:sym typeface="Calibri"/>
              </a:rPr>
              <a:t>Parts List (HW and SW)</a:t>
            </a:r>
          </a:p>
          <a:p>
            <a:pPr marL="457200" marR="0" lvl="0" indent="-502919" algn="l" rtl="0">
              <a:spcBef>
                <a:spcPts val="0"/>
              </a:spcBef>
              <a:buClr>
                <a:schemeClr val="dk1"/>
              </a:buClr>
              <a:buSzPct val="100465"/>
              <a:buFont typeface="Calibri"/>
              <a:buChar char="●"/>
            </a:pPr>
            <a:r>
              <a:rPr lang="en-US" sz="4320">
                <a:solidFill>
                  <a:schemeClr val="dk1"/>
                </a:solidFill>
                <a:latin typeface="Calibri"/>
                <a:ea typeface="Calibri"/>
                <a:cs typeface="Calibri"/>
                <a:sym typeface="Calibri"/>
              </a:rPr>
              <a:t>PixHawk Flight Controller</a:t>
            </a:r>
          </a:p>
          <a:p>
            <a:pPr marL="457200" marR="0" lvl="0" indent="-502919" algn="l" rtl="0">
              <a:spcBef>
                <a:spcPts val="0"/>
              </a:spcBef>
              <a:buClr>
                <a:schemeClr val="dk1"/>
              </a:buClr>
              <a:buSzPct val="100465"/>
              <a:buFont typeface="Calibri"/>
              <a:buChar char="●"/>
            </a:pPr>
            <a:r>
              <a:rPr lang="en-US" sz="4320">
                <a:solidFill>
                  <a:schemeClr val="dk1"/>
                </a:solidFill>
                <a:latin typeface="Calibri"/>
                <a:ea typeface="Calibri"/>
                <a:cs typeface="Calibri"/>
                <a:sym typeface="Calibri"/>
              </a:rPr>
              <a:t>Raspberry Pi Zero</a:t>
            </a:r>
          </a:p>
          <a:p>
            <a:pPr marL="457200" marR="0" lvl="0" indent="-502919" algn="l" rtl="0">
              <a:spcBef>
                <a:spcPts val="0"/>
              </a:spcBef>
              <a:buClr>
                <a:schemeClr val="dk1"/>
              </a:buClr>
              <a:buSzPct val="100465"/>
              <a:buFont typeface="Calibri"/>
              <a:buChar char="●"/>
            </a:pPr>
            <a:r>
              <a:rPr lang="en-US" sz="4320">
                <a:solidFill>
                  <a:schemeClr val="dk1"/>
                </a:solidFill>
                <a:latin typeface="Calibri"/>
                <a:ea typeface="Calibri"/>
                <a:cs typeface="Calibri"/>
                <a:sym typeface="Calibri"/>
              </a:rPr>
              <a:t>Adafruit Ultimate GPS</a:t>
            </a:r>
          </a:p>
          <a:p>
            <a:pPr marL="457200" marR="0" lvl="0" indent="-502919" algn="l" rtl="0">
              <a:spcBef>
                <a:spcPts val="0"/>
              </a:spcBef>
              <a:buClr>
                <a:schemeClr val="dk1"/>
              </a:buClr>
              <a:buSzPct val="100465"/>
              <a:buFont typeface="Calibri"/>
              <a:buChar char="●"/>
            </a:pPr>
            <a:r>
              <a:rPr lang="en-US" sz="4320">
                <a:solidFill>
                  <a:schemeClr val="dk1"/>
                </a:solidFill>
                <a:latin typeface="Calibri"/>
                <a:ea typeface="Calibri"/>
                <a:cs typeface="Calibri"/>
                <a:sym typeface="Calibri"/>
              </a:rPr>
              <a:t>3DR Copter GPS</a:t>
            </a:r>
          </a:p>
          <a:p>
            <a:pPr marL="457200" marR="0" lvl="0" indent="-502919" algn="l" rtl="0">
              <a:spcBef>
                <a:spcPts val="0"/>
              </a:spcBef>
              <a:buClr>
                <a:schemeClr val="dk1"/>
              </a:buClr>
              <a:buSzPct val="100465"/>
              <a:buFont typeface="Calibri"/>
              <a:buChar char="●"/>
            </a:pPr>
            <a:r>
              <a:rPr lang="en-US" sz="4320">
                <a:solidFill>
                  <a:schemeClr val="dk1"/>
                </a:solidFill>
                <a:latin typeface="Calibri"/>
                <a:ea typeface="Calibri"/>
                <a:cs typeface="Calibri"/>
                <a:sym typeface="Calibri"/>
              </a:rPr>
              <a:t>Quadcopter</a:t>
            </a:r>
          </a:p>
          <a:p>
            <a:pPr marL="457200" marR="0" lvl="0" indent="-502919" algn="l" rtl="0">
              <a:spcBef>
                <a:spcPts val="0"/>
              </a:spcBef>
              <a:buClr>
                <a:schemeClr val="dk1"/>
              </a:buClr>
              <a:buSzPct val="100465"/>
              <a:buFont typeface="Calibri"/>
              <a:buChar char="●"/>
            </a:pPr>
            <a:r>
              <a:rPr lang="en-US" sz="4320">
                <a:solidFill>
                  <a:schemeClr val="dk1"/>
                </a:solidFill>
                <a:latin typeface="Calibri"/>
                <a:ea typeface="Calibri"/>
                <a:cs typeface="Calibri"/>
                <a:sym typeface="Calibri"/>
              </a:rPr>
              <a:t>MavProxy Software</a:t>
            </a:r>
          </a:p>
          <a:p>
            <a:pPr marL="457200" marR="0" lvl="0" indent="-502919" algn="l" rtl="0">
              <a:spcBef>
                <a:spcPts val="0"/>
              </a:spcBef>
              <a:buClr>
                <a:schemeClr val="dk1"/>
              </a:buClr>
              <a:buSzPct val="100465"/>
              <a:buFont typeface="Calibri"/>
              <a:buChar char="●"/>
            </a:pPr>
            <a:r>
              <a:rPr lang="en-US" sz="4320">
                <a:solidFill>
                  <a:schemeClr val="dk1"/>
                </a:solidFill>
                <a:latin typeface="Calibri"/>
                <a:ea typeface="Calibri"/>
                <a:cs typeface="Calibri"/>
                <a:sym typeface="Calibri"/>
              </a:rPr>
              <a:t>FatShark Teleporter V3</a:t>
            </a:r>
          </a:p>
        </p:txBody>
      </p:sp>
      <p:pic>
        <p:nvPicPr>
          <p:cNvPr id="95" name="Shape 95"/>
          <p:cNvPicPr preferRelativeResize="0"/>
          <p:nvPr/>
        </p:nvPicPr>
        <p:blipFill>
          <a:blip r:embed="rId4">
            <a:alphaModFix/>
          </a:blip>
          <a:stretch>
            <a:fillRect/>
          </a:stretch>
        </p:blipFill>
        <p:spPr>
          <a:xfrm>
            <a:off x="6400800" y="8523620"/>
            <a:ext cx="11872923" cy="7962757"/>
          </a:xfrm>
          <a:prstGeom prst="rect">
            <a:avLst/>
          </a:prstGeom>
          <a:noFill/>
          <a:ln>
            <a:noFill/>
          </a:ln>
        </p:spPr>
      </p:pic>
      <p:pic>
        <p:nvPicPr>
          <p:cNvPr id="96" name="Shape 96" descr="20161201_181640.jpg"/>
          <p:cNvPicPr preferRelativeResize="0"/>
          <p:nvPr/>
        </p:nvPicPr>
        <p:blipFill>
          <a:blip r:embed="rId5">
            <a:alphaModFix/>
          </a:blip>
          <a:stretch>
            <a:fillRect/>
          </a:stretch>
        </p:blipFill>
        <p:spPr>
          <a:xfrm>
            <a:off x="18592800" y="8518800"/>
            <a:ext cx="8458198" cy="47922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Words>
  <Application>Microsoft Office PowerPoint</Application>
  <PresentationFormat>Custom</PresentationFormat>
  <Paragraphs>19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Matthew Stradling</cp:lastModifiedBy>
  <cp:revision>1</cp:revision>
  <dcterms:modified xsi:type="dcterms:W3CDTF">2016-12-02T01:26:58Z</dcterms:modified>
</cp:coreProperties>
</file>