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41F16-233B-4916-AF80-472CB17671C7}" v="7" dt="2022-04-18T18:36:07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rasser Martin" userId="9f753d6c-3168-4949-b1ad-f4ce5209eeac" providerId="ADAL" clId="{2E741F16-233B-4916-AF80-472CB17671C7}"/>
    <pc:docChg chg="custSel addSld delSld modSld modMainMaster">
      <pc:chgData name="Strasser Martin" userId="9f753d6c-3168-4949-b1ad-f4ce5209eeac" providerId="ADAL" clId="{2E741F16-233B-4916-AF80-472CB17671C7}" dt="2022-04-18T18:36:42.064" v="937" actId="2696"/>
      <pc:docMkLst>
        <pc:docMk/>
      </pc:docMkLst>
      <pc:sldChg chg="modSp new mod">
        <pc:chgData name="Strasser Martin" userId="9f753d6c-3168-4949-b1ad-f4ce5209eeac" providerId="ADAL" clId="{2E741F16-233B-4916-AF80-472CB17671C7}" dt="2022-04-16T20:21:15.415" v="139" actId="2711"/>
        <pc:sldMkLst>
          <pc:docMk/>
          <pc:sldMk cId="2233588364" sldId="256"/>
        </pc:sldMkLst>
        <pc:spChg chg="mod">
          <ac:chgData name="Strasser Martin" userId="9f753d6c-3168-4949-b1ad-f4ce5209eeac" providerId="ADAL" clId="{2E741F16-233B-4916-AF80-472CB17671C7}" dt="2022-04-16T20:12:17.453" v="16" actId="2711"/>
          <ac:spMkLst>
            <pc:docMk/>
            <pc:sldMk cId="2233588364" sldId="256"/>
            <ac:spMk id="2" creationId="{10CF0DC0-C3B7-4A00-B596-B049E508E69E}"/>
          </ac:spMkLst>
        </pc:spChg>
        <pc:spChg chg="mod">
          <ac:chgData name="Strasser Martin" userId="9f753d6c-3168-4949-b1ad-f4ce5209eeac" providerId="ADAL" clId="{2E741F16-233B-4916-AF80-472CB17671C7}" dt="2022-04-16T20:21:15.415" v="139" actId="2711"/>
          <ac:spMkLst>
            <pc:docMk/>
            <pc:sldMk cId="2233588364" sldId="256"/>
            <ac:spMk id="3" creationId="{7E2F9376-016F-4A9F-94D7-E5F50F958D85}"/>
          </ac:spMkLst>
        </pc:spChg>
      </pc:sldChg>
      <pc:sldChg chg="modSp new mod">
        <pc:chgData name="Strasser Martin" userId="9f753d6c-3168-4949-b1ad-f4ce5209eeac" providerId="ADAL" clId="{2E741F16-233B-4916-AF80-472CB17671C7}" dt="2022-04-16T20:21:06.029" v="138" actId="2711"/>
        <pc:sldMkLst>
          <pc:docMk/>
          <pc:sldMk cId="218399263" sldId="257"/>
        </pc:sldMkLst>
        <pc:spChg chg="mod">
          <ac:chgData name="Strasser Martin" userId="9f753d6c-3168-4949-b1ad-f4ce5209eeac" providerId="ADAL" clId="{2E741F16-233B-4916-AF80-472CB17671C7}" dt="2022-04-16T20:16:38.652" v="33" actId="255"/>
          <ac:spMkLst>
            <pc:docMk/>
            <pc:sldMk cId="218399263" sldId="257"/>
            <ac:spMk id="2" creationId="{C23C3AB9-0166-4A62-B881-389BE544806C}"/>
          </ac:spMkLst>
        </pc:spChg>
        <pc:spChg chg="mod">
          <ac:chgData name="Strasser Martin" userId="9f753d6c-3168-4949-b1ad-f4ce5209eeac" providerId="ADAL" clId="{2E741F16-233B-4916-AF80-472CB17671C7}" dt="2022-04-16T20:21:06.029" v="138" actId="2711"/>
          <ac:spMkLst>
            <pc:docMk/>
            <pc:sldMk cId="218399263" sldId="257"/>
            <ac:spMk id="3" creationId="{CDCBA755-E31A-464E-8EAD-538857253DDB}"/>
          </ac:spMkLst>
        </pc:spChg>
      </pc:sldChg>
      <pc:sldChg chg="modSp new mod">
        <pc:chgData name="Strasser Martin" userId="9f753d6c-3168-4949-b1ad-f4ce5209eeac" providerId="ADAL" clId="{2E741F16-233B-4916-AF80-472CB17671C7}" dt="2022-04-17T18:12:32.876" v="240" actId="20577"/>
        <pc:sldMkLst>
          <pc:docMk/>
          <pc:sldMk cId="101328305" sldId="258"/>
        </pc:sldMkLst>
        <pc:spChg chg="mod">
          <ac:chgData name="Strasser Martin" userId="9f753d6c-3168-4949-b1ad-f4ce5209eeac" providerId="ADAL" clId="{2E741F16-233B-4916-AF80-472CB17671C7}" dt="2022-04-17T18:11:24.274" v="152" actId="20577"/>
          <ac:spMkLst>
            <pc:docMk/>
            <pc:sldMk cId="101328305" sldId="258"/>
            <ac:spMk id="2" creationId="{6B854D52-8C72-4AF3-BC0A-AE3E9C1B59BB}"/>
          </ac:spMkLst>
        </pc:spChg>
        <pc:spChg chg="mod">
          <ac:chgData name="Strasser Martin" userId="9f753d6c-3168-4949-b1ad-f4ce5209eeac" providerId="ADAL" clId="{2E741F16-233B-4916-AF80-472CB17671C7}" dt="2022-04-17T18:12:32.876" v="240" actId="20577"/>
          <ac:spMkLst>
            <pc:docMk/>
            <pc:sldMk cId="101328305" sldId="258"/>
            <ac:spMk id="3" creationId="{66037730-00F6-40A5-94B8-AAE1E5F7011F}"/>
          </ac:spMkLst>
        </pc:spChg>
      </pc:sldChg>
      <pc:sldChg chg="addSp delSp modSp new mod">
        <pc:chgData name="Strasser Martin" userId="9f753d6c-3168-4949-b1ad-f4ce5209eeac" providerId="ADAL" clId="{2E741F16-233B-4916-AF80-472CB17671C7}" dt="2022-04-17T18:13:01.380" v="251" actId="14100"/>
        <pc:sldMkLst>
          <pc:docMk/>
          <pc:sldMk cId="768519318" sldId="259"/>
        </pc:sldMkLst>
        <pc:spChg chg="mod">
          <ac:chgData name="Strasser Martin" userId="9f753d6c-3168-4949-b1ad-f4ce5209eeac" providerId="ADAL" clId="{2E741F16-233B-4916-AF80-472CB17671C7}" dt="2022-04-17T18:12:49.403" v="248" actId="20577"/>
          <ac:spMkLst>
            <pc:docMk/>
            <pc:sldMk cId="768519318" sldId="259"/>
            <ac:spMk id="2" creationId="{87E89AE5-E798-4AA3-B97F-ABAA1A9B1FD5}"/>
          </ac:spMkLst>
        </pc:spChg>
        <pc:spChg chg="del">
          <ac:chgData name="Strasser Martin" userId="9f753d6c-3168-4949-b1ad-f4ce5209eeac" providerId="ADAL" clId="{2E741F16-233B-4916-AF80-472CB17671C7}" dt="2022-04-17T18:12:56.152" v="249"/>
          <ac:spMkLst>
            <pc:docMk/>
            <pc:sldMk cId="768519318" sldId="259"/>
            <ac:spMk id="3" creationId="{EA3211C4-02D9-45A0-BFA2-322C80B9F3B6}"/>
          </ac:spMkLst>
        </pc:spChg>
        <pc:picChg chg="add mod">
          <ac:chgData name="Strasser Martin" userId="9f753d6c-3168-4949-b1ad-f4ce5209eeac" providerId="ADAL" clId="{2E741F16-233B-4916-AF80-472CB17671C7}" dt="2022-04-17T18:13:01.380" v="251" actId="14100"/>
          <ac:picMkLst>
            <pc:docMk/>
            <pc:sldMk cId="768519318" sldId="259"/>
            <ac:picMk id="4" creationId="{729AB158-70AE-489A-A1E2-FEA6039230C9}"/>
          </ac:picMkLst>
        </pc:picChg>
      </pc:sldChg>
      <pc:sldChg chg="modSp new mod">
        <pc:chgData name="Strasser Martin" userId="9f753d6c-3168-4949-b1ad-f4ce5209eeac" providerId="ADAL" clId="{2E741F16-233B-4916-AF80-472CB17671C7}" dt="2022-04-17T18:14:40.398" v="370" actId="20577"/>
        <pc:sldMkLst>
          <pc:docMk/>
          <pc:sldMk cId="1263790872" sldId="260"/>
        </pc:sldMkLst>
        <pc:spChg chg="mod">
          <ac:chgData name="Strasser Martin" userId="9f753d6c-3168-4949-b1ad-f4ce5209eeac" providerId="ADAL" clId="{2E741F16-233B-4916-AF80-472CB17671C7}" dt="2022-04-17T18:13:44.218" v="267" actId="20577"/>
          <ac:spMkLst>
            <pc:docMk/>
            <pc:sldMk cId="1263790872" sldId="260"/>
            <ac:spMk id="2" creationId="{5A42151E-528F-44C0-BB1C-3E0FF223FE03}"/>
          </ac:spMkLst>
        </pc:spChg>
        <pc:spChg chg="mod">
          <ac:chgData name="Strasser Martin" userId="9f753d6c-3168-4949-b1ad-f4ce5209eeac" providerId="ADAL" clId="{2E741F16-233B-4916-AF80-472CB17671C7}" dt="2022-04-17T18:14:40.398" v="370" actId="20577"/>
          <ac:spMkLst>
            <pc:docMk/>
            <pc:sldMk cId="1263790872" sldId="260"/>
            <ac:spMk id="3" creationId="{0E285557-0B3B-4039-8AF6-83ED427050E1}"/>
          </ac:spMkLst>
        </pc:spChg>
      </pc:sldChg>
      <pc:sldChg chg="addSp modSp new mod">
        <pc:chgData name="Strasser Martin" userId="9f753d6c-3168-4949-b1ad-f4ce5209eeac" providerId="ADAL" clId="{2E741F16-233B-4916-AF80-472CB17671C7}" dt="2022-04-17T18:16:24.495" v="376" actId="1076"/>
        <pc:sldMkLst>
          <pc:docMk/>
          <pc:sldMk cId="707173547" sldId="261"/>
        </pc:sldMkLst>
        <pc:picChg chg="add mod">
          <ac:chgData name="Strasser Martin" userId="9f753d6c-3168-4949-b1ad-f4ce5209eeac" providerId="ADAL" clId="{2E741F16-233B-4916-AF80-472CB17671C7}" dt="2022-04-17T18:16:24.495" v="376" actId="1076"/>
          <ac:picMkLst>
            <pc:docMk/>
            <pc:sldMk cId="707173547" sldId="261"/>
            <ac:picMk id="2" creationId="{0786C10F-EB40-499F-9DDF-FBD49BCE241F}"/>
          </ac:picMkLst>
        </pc:picChg>
      </pc:sldChg>
      <pc:sldChg chg="modSp new mod">
        <pc:chgData name="Strasser Martin" userId="9f753d6c-3168-4949-b1ad-f4ce5209eeac" providerId="ADAL" clId="{2E741F16-233B-4916-AF80-472CB17671C7}" dt="2022-04-18T18:34:03.118" v="661" actId="20577"/>
        <pc:sldMkLst>
          <pc:docMk/>
          <pc:sldMk cId="2077568037" sldId="262"/>
        </pc:sldMkLst>
        <pc:spChg chg="mod">
          <ac:chgData name="Strasser Martin" userId="9f753d6c-3168-4949-b1ad-f4ce5209eeac" providerId="ADAL" clId="{2E741F16-233B-4916-AF80-472CB17671C7}" dt="2022-04-17T18:16:44.364" v="385" actId="20577"/>
          <ac:spMkLst>
            <pc:docMk/>
            <pc:sldMk cId="2077568037" sldId="262"/>
            <ac:spMk id="2" creationId="{A6117466-9CFA-43A4-9897-F99676684828}"/>
          </ac:spMkLst>
        </pc:spChg>
        <pc:spChg chg="mod">
          <ac:chgData name="Strasser Martin" userId="9f753d6c-3168-4949-b1ad-f4ce5209eeac" providerId="ADAL" clId="{2E741F16-233B-4916-AF80-472CB17671C7}" dt="2022-04-18T18:34:03.118" v="661" actId="20577"/>
          <ac:spMkLst>
            <pc:docMk/>
            <pc:sldMk cId="2077568037" sldId="262"/>
            <ac:spMk id="3" creationId="{D6C99B50-FFD6-4AAE-8452-0674B546CB7E}"/>
          </ac:spMkLst>
        </pc:spChg>
      </pc:sldChg>
      <pc:sldChg chg="modSp new mod">
        <pc:chgData name="Strasser Martin" userId="9f753d6c-3168-4949-b1ad-f4ce5209eeac" providerId="ADAL" clId="{2E741F16-233B-4916-AF80-472CB17671C7}" dt="2022-04-18T18:35:11.415" v="877" actId="20577"/>
        <pc:sldMkLst>
          <pc:docMk/>
          <pc:sldMk cId="2718586960" sldId="263"/>
        </pc:sldMkLst>
        <pc:spChg chg="mod">
          <ac:chgData name="Strasser Martin" userId="9f753d6c-3168-4949-b1ad-f4ce5209eeac" providerId="ADAL" clId="{2E741F16-233B-4916-AF80-472CB17671C7}" dt="2022-04-18T18:33:50.662" v="640" actId="20577"/>
          <ac:spMkLst>
            <pc:docMk/>
            <pc:sldMk cId="2718586960" sldId="263"/>
            <ac:spMk id="2" creationId="{DA9873C7-2D3D-40C0-8428-EC1D90CA9820}"/>
          </ac:spMkLst>
        </pc:spChg>
        <pc:spChg chg="mod">
          <ac:chgData name="Strasser Martin" userId="9f753d6c-3168-4949-b1ad-f4ce5209eeac" providerId="ADAL" clId="{2E741F16-233B-4916-AF80-472CB17671C7}" dt="2022-04-18T18:35:11.415" v="877" actId="20577"/>
          <ac:spMkLst>
            <pc:docMk/>
            <pc:sldMk cId="2718586960" sldId="263"/>
            <ac:spMk id="3" creationId="{B8457A8E-E1CA-4BBB-8E15-2F9DC9130534}"/>
          </ac:spMkLst>
        </pc:spChg>
      </pc:sldChg>
      <pc:sldChg chg="addSp delSp modSp new mod">
        <pc:chgData name="Strasser Martin" userId="9f753d6c-3168-4949-b1ad-f4ce5209eeac" providerId="ADAL" clId="{2E741F16-233B-4916-AF80-472CB17671C7}" dt="2022-04-18T18:35:54.393" v="891" actId="14100"/>
        <pc:sldMkLst>
          <pc:docMk/>
          <pc:sldMk cId="95445880" sldId="264"/>
        </pc:sldMkLst>
        <pc:spChg chg="mod">
          <ac:chgData name="Strasser Martin" userId="9f753d6c-3168-4949-b1ad-f4ce5209eeac" providerId="ADAL" clId="{2E741F16-233B-4916-AF80-472CB17671C7}" dt="2022-04-18T18:35:49.225" v="888" actId="20577"/>
          <ac:spMkLst>
            <pc:docMk/>
            <pc:sldMk cId="95445880" sldId="264"/>
            <ac:spMk id="2" creationId="{501119FA-4762-4198-84FC-F4948BFDCCAE}"/>
          </ac:spMkLst>
        </pc:spChg>
        <pc:spChg chg="del">
          <ac:chgData name="Strasser Martin" userId="9f753d6c-3168-4949-b1ad-f4ce5209eeac" providerId="ADAL" clId="{2E741F16-233B-4916-AF80-472CB17671C7}" dt="2022-04-18T18:35:50.626" v="889"/>
          <ac:spMkLst>
            <pc:docMk/>
            <pc:sldMk cId="95445880" sldId="264"/>
            <ac:spMk id="3" creationId="{8863C62E-C19B-4192-B020-92594C3310E8}"/>
          </ac:spMkLst>
        </pc:spChg>
        <pc:picChg chg="add mod">
          <ac:chgData name="Strasser Martin" userId="9f753d6c-3168-4949-b1ad-f4ce5209eeac" providerId="ADAL" clId="{2E741F16-233B-4916-AF80-472CB17671C7}" dt="2022-04-18T18:35:54.393" v="891" actId="14100"/>
          <ac:picMkLst>
            <pc:docMk/>
            <pc:sldMk cId="95445880" sldId="264"/>
            <ac:picMk id="4" creationId="{0F2492EE-D0C4-4D83-9C0E-DEDCA508E364}"/>
          </ac:picMkLst>
        </pc:picChg>
      </pc:sldChg>
      <pc:sldChg chg="addSp delSp modSp new mod">
        <pc:chgData name="Strasser Martin" userId="9f753d6c-3168-4949-b1ad-f4ce5209eeac" providerId="ADAL" clId="{2E741F16-233B-4916-AF80-472CB17671C7}" dt="2022-04-18T18:36:11.796" v="902" actId="14100"/>
        <pc:sldMkLst>
          <pc:docMk/>
          <pc:sldMk cId="636115634" sldId="265"/>
        </pc:sldMkLst>
        <pc:spChg chg="mod">
          <ac:chgData name="Strasser Martin" userId="9f753d6c-3168-4949-b1ad-f4ce5209eeac" providerId="ADAL" clId="{2E741F16-233B-4916-AF80-472CB17671C7}" dt="2022-04-18T18:35:59.592" v="899" actId="20577"/>
          <ac:spMkLst>
            <pc:docMk/>
            <pc:sldMk cId="636115634" sldId="265"/>
            <ac:spMk id="2" creationId="{9364859F-7443-4A08-B033-2B47378D348C}"/>
          </ac:spMkLst>
        </pc:spChg>
        <pc:spChg chg="del">
          <ac:chgData name="Strasser Martin" userId="9f753d6c-3168-4949-b1ad-f4ce5209eeac" providerId="ADAL" clId="{2E741F16-233B-4916-AF80-472CB17671C7}" dt="2022-04-18T18:36:07.106" v="900"/>
          <ac:spMkLst>
            <pc:docMk/>
            <pc:sldMk cId="636115634" sldId="265"/>
            <ac:spMk id="3" creationId="{FAD87F44-4955-46D7-88BC-41F6DA41C65E}"/>
          </ac:spMkLst>
        </pc:spChg>
        <pc:picChg chg="add mod">
          <ac:chgData name="Strasser Martin" userId="9f753d6c-3168-4949-b1ad-f4ce5209eeac" providerId="ADAL" clId="{2E741F16-233B-4916-AF80-472CB17671C7}" dt="2022-04-18T18:36:11.796" v="902" actId="14100"/>
          <ac:picMkLst>
            <pc:docMk/>
            <pc:sldMk cId="636115634" sldId="265"/>
            <ac:picMk id="4" creationId="{BE9BFB2D-33C8-4167-8CBC-6D95563E6395}"/>
          </ac:picMkLst>
        </pc:picChg>
      </pc:sldChg>
      <pc:sldChg chg="modSp new del mod">
        <pc:chgData name="Strasser Martin" userId="9f753d6c-3168-4949-b1ad-f4ce5209eeac" providerId="ADAL" clId="{2E741F16-233B-4916-AF80-472CB17671C7}" dt="2022-04-18T18:36:42.064" v="937" actId="2696"/>
        <pc:sldMkLst>
          <pc:docMk/>
          <pc:sldMk cId="4159706362" sldId="266"/>
        </pc:sldMkLst>
        <pc:spChg chg="mod">
          <ac:chgData name="Strasser Martin" userId="9f753d6c-3168-4949-b1ad-f4ce5209eeac" providerId="ADAL" clId="{2E741F16-233B-4916-AF80-472CB17671C7}" dt="2022-04-18T18:36:33.097" v="936" actId="20577"/>
          <ac:spMkLst>
            <pc:docMk/>
            <pc:sldMk cId="4159706362" sldId="266"/>
            <ac:spMk id="2" creationId="{1BAAAD86-1C67-4A92-B51D-446EFC13ACFE}"/>
          </ac:spMkLst>
        </pc:spChg>
      </pc:sldChg>
      <pc:sldMasterChg chg="modSp">
        <pc:chgData name="Strasser Martin" userId="9f753d6c-3168-4949-b1ad-f4ce5209eeac" providerId="ADAL" clId="{2E741F16-233B-4916-AF80-472CB17671C7}" dt="2022-04-17T18:11:09.010" v="143" actId="2711"/>
        <pc:sldMasterMkLst>
          <pc:docMk/>
          <pc:sldMasterMk cId="3907609272" sldId="2147483648"/>
        </pc:sldMasterMkLst>
        <pc:spChg chg="mod">
          <ac:chgData name="Strasser Martin" userId="9f753d6c-3168-4949-b1ad-f4ce5209eeac" providerId="ADAL" clId="{2E741F16-233B-4916-AF80-472CB17671C7}" dt="2022-04-17T18:10:46.344" v="141" actId="2711"/>
          <ac:spMkLst>
            <pc:docMk/>
            <pc:sldMasterMk cId="3907609272" sldId="2147483648"/>
            <ac:spMk id="2" creationId="{F3D13EF9-BF3C-484C-A1B2-8EB45AAFC966}"/>
          </ac:spMkLst>
        </pc:spChg>
        <pc:spChg chg="mod">
          <ac:chgData name="Strasser Martin" userId="9f753d6c-3168-4949-b1ad-f4ce5209eeac" providerId="ADAL" clId="{2E741F16-233B-4916-AF80-472CB17671C7}" dt="2022-04-17T18:11:09.010" v="143" actId="2711"/>
          <ac:spMkLst>
            <pc:docMk/>
            <pc:sldMasterMk cId="3907609272" sldId="2147483648"/>
            <ac:spMk id="3" creationId="{CC762E47-0334-4F96-A1B8-24CBB5A0D690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2FD0C-F88E-4523-98EB-38279FF32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DF67AD-10EF-477C-9812-9337EF30D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B280C2-0698-4E00-9A9C-4E70C5DE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EC8F-9123-4DCB-8937-7D262785BE3B}" type="datetimeFigureOut">
              <a:rPr lang="de-AT" smtClean="0"/>
              <a:t>18.04.2022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70B9FC-0C55-48E6-A6C9-E71FB717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9F525C-902F-43B1-A0F2-83E1C797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152D-5502-47A3-8977-5A7A4C260BC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499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B9187-F9A1-4635-8398-3F2861E6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B3CDE1-DBF2-4D5D-BEBA-AB366B7B5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E2AD37-841C-4FB1-9B3F-F817348E4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EC8F-9123-4DCB-8937-7D262785BE3B}" type="datetimeFigureOut">
              <a:rPr lang="de-AT" smtClean="0"/>
              <a:t>18.04.2022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B44979-A7DF-48A1-B5E6-FD8604DC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E38D92-BADC-43FF-B2CD-D4DF46B9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152D-5502-47A3-8977-5A7A4C260BC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727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84278FF-9A72-4B6E-9C5C-49868FBF0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E2A853-F6A3-4EE2-AF7A-6B8781032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AD898D-2DA6-46B6-AB85-E54304F4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EC8F-9123-4DCB-8937-7D262785BE3B}" type="datetimeFigureOut">
              <a:rPr lang="de-AT" smtClean="0"/>
              <a:t>18.04.2022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35B62E-479F-41CF-B998-3F4955370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D06344-4BCF-4F51-BD77-96B19C45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152D-5502-47A3-8977-5A7A4C260BC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438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CDA0B-C0DA-4973-8775-5FCCA53C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20F7D1-D261-4E42-9B30-198EBDCDA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023565-47F9-4FE2-98DA-F0A2003A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EC8F-9123-4DCB-8937-7D262785BE3B}" type="datetimeFigureOut">
              <a:rPr lang="de-AT" smtClean="0"/>
              <a:t>18.04.2022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FDF5F-4D41-4655-803E-EB265CD2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B8E9ED-53C2-4889-9B52-50A3B6D4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152D-5502-47A3-8977-5A7A4C260BC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207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5E6E7-9100-4081-B07F-FB0A1EE4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5A3EE1-729A-4C46-926C-3BD9E1EBC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11DD7D-8410-40DD-8BBA-BFE866B0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EC8F-9123-4DCB-8937-7D262785BE3B}" type="datetimeFigureOut">
              <a:rPr lang="de-AT" smtClean="0"/>
              <a:t>18.04.2022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1DAE17-95E7-46E8-B328-E984921B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8DE6BC-22B6-48DE-8EB7-5E9146B3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152D-5502-47A3-8977-5A7A4C260BC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449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EFA177-D7C4-4382-B2FF-7F8AA041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7FA855-B8A0-4C70-823E-6A587A0F5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78665A-9036-4B30-9FD2-2B8441D51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4FAEC4-901A-476A-A178-8563337B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EC8F-9123-4DCB-8937-7D262785BE3B}" type="datetimeFigureOut">
              <a:rPr lang="de-AT" smtClean="0"/>
              <a:t>18.04.2022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713AA0-4061-4C76-ACE3-1E0B548C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99E624-8F90-4C9F-A7F1-0C14102D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152D-5502-47A3-8977-5A7A4C260BC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977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B41B33-3193-40FD-AE84-5987B59FF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91FFAB-67E2-4DC5-AD61-CF253BD6A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6C346A-7241-49B3-81DB-9029E2676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250B8A-3F27-4719-9126-C3C58E552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504D606-959B-496E-8CBE-1008D378A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7319BC0-A436-4654-B795-60DD17C2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EC8F-9123-4DCB-8937-7D262785BE3B}" type="datetimeFigureOut">
              <a:rPr lang="de-AT" smtClean="0"/>
              <a:t>18.04.2022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127BAA5-053E-44FE-9C14-08A44ED8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4A26493-CA32-4E39-9F56-656AB506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152D-5502-47A3-8977-5A7A4C260BC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067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3EBD1-117E-4C73-BFA5-5AB4184E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5F89BB-613D-4746-A49A-C05B8487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EC8F-9123-4DCB-8937-7D262785BE3B}" type="datetimeFigureOut">
              <a:rPr lang="de-AT" smtClean="0"/>
              <a:t>18.04.2022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F5B65F-70C2-4D0E-AF27-AD40477D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316FBA-1025-4247-958B-E116AECB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152D-5502-47A3-8977-5A7A4C260BC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0025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C611E58-86DB-4C98-8ECF-45D25221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EC8F-9123-4DCB-8937-7D262785BE3B}" type="datetimeFigureOut">
              <a:rPr lang="de-AT" smtClean="0"/>
              <a:t>18.04.2022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FE638A-CB20-4692-BE4F-0829F6C9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19ECCD-4D73-4661-9112-EF831CD8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152D-5502-47A3-8977-5A7A4C260BC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191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BF067-5956-4256-914C-0523BBDA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FC190A-0EC3-4C50-9F97-FC18F1A9A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D0D8E9-112E-4D2B-BB01-D693D0420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A58EF3-61DC-4517-B517-CFF31F42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EC8F-9123-4DCB-8937-7D262785BE3B}" type="datetimeFigureOut">
              <a:rPr lang="de-AT" smtClean="0"/>
              <a:t>18.04.2022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840247-EB8F-4617-9AD0-DD167BC8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765636-9A15-4221-8987-AC8D58F2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152D-5502-47A3-8977-5A7A4C260BC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644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950F2-4FC0-4F85-8450-99825E071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A9C9D8-5A37-4840-8BAA-2A65A7843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3431CF-B3EA-4933-8745-C366ACDCE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EF8C1B-75B3-469B-9F2B-FD4930E1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EC8F-9123-4DCB-8937-7D262785BE3B}" type="datetimeFigureOut">
              <a:rPr lang="de-AT" smtClean="0"/>
              <a:t>18.04.2022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1D3919-1505-4926-928B-0EA87978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C6AABE-48CE-4816-87FD-6C81B9E6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152D-5502-47A3-8977-5A7A4C260BC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17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D13EF9-BF3C-484C-A1B2-8EB45AAF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762E47-0334-4F96-A1B8-24CBB5A0D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67A1A1-53E5-45B8-A663-179C36B00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BEC8F-9123-4DCB-8937-7D262785BE3B}" type="datetimeFigureOut">
              <a:rPr lang="de-AT" smtClean="0"/>
              <a:t>18.04.2022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1716F0-F7E9-4652-96A3-926012295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D7994B-6646-479B-B2FA-87A51193F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6152D-5502-47A3-8977-5A7A4C260BC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760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ato Black" panose="020F0502020204030203" pitchFamily="34" charset="0"/>
          <a:ea typeface="Lato Black" panose="020F0502020204030203" pitchFamily="34" charset="0"/>
          <a:cs typeface="Lato Black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CF0DC0-C3B7-4A00-B596-B049E508E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Grüner</a:t>
            </a:r>
            <a:r>
              <a:rPr lang="en-GB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Pass</a:t>
            </a:r>
            <a:endParaRPr lang="de-AT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2F9376-016F-4A9F-94D7-E5F50F958D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Strasser, Ölmez, </a:t>
            </a:r>
            <a:r>
              <a:rPr lang="de-AT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Jell-Angsüßer</a:t>
            </a:r>
            <a:r>
              <a:rPr lang="de-AT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de-AT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Brunmaier</a:t>
            </a:r>
            <a:endParaRPr lang="de-AT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588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64859F-7443-4A08-B033-2B47378D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Prüfung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E9BFB2D-33C8-4167-8CBC-6D95563E6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250" y="1690687"/>
            <a:ext cx="9757952" cy="326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1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C3AB9-0166-4A62-B881-389BE5448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247"/>
            <a:ext cx="10515600" cy="1325563"/>
          </a:xfrm>
        </p:spPr>
        <p:txBody>
          <a:bodyPr>
            <a:normAutofit/>
          </a:bodyPr>
          <a:lstStyle/>
          <a:p>
            <a:r>
              <a:rPr lang="de-AT" sz="40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EU Digital COVID </a:t>
            </a:r>
            <a:r>
              <a:rPr lang="de-AT" sz="40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Certificate</a:t>
            </a:r>
            <a:endParaRPr lang="de-AT" sz="40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CBA755-E31A-464E-8EAD-538857253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Nachweisen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AT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Impfungen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AT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Genesungen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AT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Negative Testergebnisse</a:t>
            </a:r>
          </a:p>
          <a:p>
            <a:r>
              <a:rPr lang="de-AT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Speichern</a:t>
            </a:r>
          </a:p>
          <a:p>
            <a:pPr lvl="1"/>
            <a:r>
              <a:rPr lang="de-AT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Grüner Pass</a:t>
            </a:r>
          </a:p>
          <a:p>
            <a:r>
              <a:rPr lang="de-AT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Prüfen</a:t>
            </a:r>
          </a:p>
          <a:p>
            <a:pPr lvl="1"/>
            <a:r>
              <a:rPr lang="de-AT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GreenCheck</a:t>
            </a:r>
            <a:endParaRPr lang="de-AT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9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54D52-8C72-4AF3-BC0A-AE3E9C1B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QR-Code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037730-00F6-40A5-94B8-AAE1E5F70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  <a:p>
            <a:pPr lvl="1"/>
            <a:r>
              <a:rPr lang="en-GB" dirty="0" err="1"/>
              <a:t>Identität</a:t>
            </a:r>
            <a:endParaRPr lang="en-GB" dirty="0"/>
          </a:p>
          <a:p>
            <a:pPr lvl="1"/>
            <a:r>
              <a:rPr lang="en-GB" dirty="0" err="1"/>
              <a:t>Metadaten</a:t>
            </a:r>
            <a:endParaRPr lang="en-GB" dirty="0"/>
          </a:p>
          <a:p>
            <a:pPr lvl="2"/>
            <a:r>
              <a:rPr lang="en-GB" dirty="0" err="1"/>
              <a:t>Austeller</a:t>
            </a:r>
            <a:r>
              <a:rPr lang="en-GB" dirty="0"/>
              <a:t>, ID,…</a:t>
            </a:r>
          </a:p>
          <a:p>
            <a:pPr lvl="1"/>
            <a:r>
              <a:rPr lang="en-GB" dirty="0" err="1"/>
              <a:t>Typ</a:t>
            </a:r>
            <a:endParaRPr lang="en-GB" dirty="0"/>
          </a:p>
          <a:p>
            <a:pPr lvl="2"/>
            <a:r>
              <a:rPr lang="en-GB" dirty="0" err="1"/>
              <a:t>Impfung</a:t>
            </a:r>
            <a:endParaRPr lang="en-GB" dirty="0"/>
          </a:p>
          <a:p>
            <a:pPr lvl="2"/>
            <a:r>
              <a:rPr lang="en-GB" dirty="0" err="1"/>
              <a:t>Genesung</a:t>
            </a:r>
            <a:endParaRPr lang="en-GB" dirty="0"/>
          </a:p>
          <a:p>
            <a:pPr lvl="2"/>
            <a:r>
              <a:rPr lang="en-GB" dirty="0" err="1"/>
              <a:t>Testung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132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89AE5-E798-4AA3-B97F-ABAA1A9B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QR-Code</a:t>
            </a:r>
            <a:endParaRPr lang="de-AT" dirty="0"/>
          </a:p>
        </p:txBody>
      </p:sp>
      <p:pic>
        <p:nvPicPr>
          <p:cNvPr id="4" name="Inhaltsplatzhalter 3" descr="overview">
            <a:extLst>
              <a:ext uri="{FF2B5EF4-FFF2-40B4-BE49-F238E27FC236}">
                <a16:creationId xmlns:a16="http://schemas.microsoft.com/office/drawing/2014/main" id="{729AB158-70AE-489A-A1E2-FEA603923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29759"/>
            <a:ext cx="9136224" cy="5137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851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151E-528F-44C0-BB1C-3E0FF223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QR-Code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285557-0B3B-4039-8AF6-83ED42705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Verfifizierung</a:t>
            </a:r>
            <a:endParaRPr lang="en-GB" dirty="0"/>
          </a:p>
          <a:p>
            <a:pPr lvl="1"/>
            <a:r>
              <a:rPr lang="en-GB" dirty="0"/>
              <a:t>Public-Key-</a:t>
            </a:r>
            <a:r>
              <a:rPr lang="en-GB" dirty="0" err="1"/>
              <a:t>Infrastruktur</a:t>
            </a:r>
            <a:endParaRPr lang="en-GB" dirty="0"/>
          </a:p>
          <a:p>
            <a:pPr lvl="1"/>
            <a:r>
              <a:rPr lang="en-GB" dirty="0" err="1"/>
              <a:t>Signierschlüssel</a:t>
            </a:r>
            <a:endParaRPr lang="en-GB" dirty="0"/>
          </a:p>
          <a:p>
            <a:pPr lvl="2"/>
            <a:r>
              <a:rPr lang="en-GB" dirty="0" err="1"/>
              <a:t>Datenbank</a:t>
            </a:r>
            <a:r>
              <a:rPr lang="en-GB" dirty="0"/>
              <a:t>: EU-</a:t>
            </a:r>
            <a:r>
              <a:rPr lang="en-GB" dirty="0" err="1"/>
              <a:t>weit</a:t>
            </a:r>
            <a:r>
              <a:rPr lang="en-GB" dirty="0"/>
              <a:t> </a:t>
            </a:r>
            <a:r>
              <a:rPr lang="en-GB" dirty="0" err="1"/>
              <a:t>einheitlich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6379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0786C10F-EB40-499F-9DDF-FBD49BCE2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907" y="87314"/>
            <a:ext cx="5595917" cy="66833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717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117466-9CFA-43A4-9897-F9967668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Probleme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99B50-FFD6-4AAE-8452-0674B546C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Unzureichende</a:t>
            </a:r>
            <a:r>
              <a:rPr lang="en-GB" dirty="0"/>
              <a:t> </a:t>
            </a:r>
            <a:r>
              <a:rPr lang="en-GB" dirty="0" err="1"/>
              <a:t>Kontrollen</a:t>
            </a:r>
            <a:endParaRPr lang="en-GB" dirty="0"/>
          </a:p>
          <a:p>
            <a:pPr lvl="1"/>
            <a:r>
              <a:rPr lang="en-GB" dirty="0" err="1"/>
              <a:t>Fälschungen</a:t>
            </a:r>
            <a:r>
              <a:rPr lang="en-GB" dirty="0"/>
              <a:t> </a:t>
            </a:r>
            <a:r>
              <a:rPr lang="en-GB" dirty="0" err="1"/>
              <a:t>unerkannt</a:t>
            </a:r>
            <a:endParaRPr lang="en-GB" dirty="0"/>
          </a:p>
          <a:p>
            <a:r>
              <a:rPr lang="en-GB" dirty="0" err="1"/>
              <a:t>Analoge</a:t>
            </a:r>
            <a:r>
              <a:rPr lang="en-GB" dirty="0"/>
              <a:t> </a:t>
            </a:r>
            <a:r>
              <a:rPr lang="en-GB" dirty="0" err="1"/>
              <a:t>Impfpässe</a:t>
            </a:r>
            <a:endParaRPr lang="en-GB" dirty="0"/>
          </a:p>
          <a:p>
            <a:pPr lvl="1"/>
            <a:r>
              <a:rPr lang="en-GB" dirty="0" err="1"/>
              <a:t>Einfach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fälschen</a:t>
            </a:r>
            <a:endParaRPr lang="en-GB" dirty="0"/>
          </a:p>
          <a:p>
            <a:pPr lvl="1"/>
            <a:r>
              <a:rPr lang="en-GB" dirty="0" err="1"/>
              <a:t>Genaue</a:t>
            </a:r>
            <a:r>
              <a:rPr lang="en-GB" dirty="0"/>
              <a:t> </a:t>
            </a:r>
            <a:r>
              <a:rPr lang="en-GB" dirty="0" err="1"/>
              <a:t>Kontrolle</a:t>
            </a:r>
            <a:r>
              <a:rPr lang="en-GB" dirty="0"/>
              <a:t> </a:t>
            </a:r>
            <a:r>
              <a:rPr lang="en-GB" dirty="0" err="1"/>
              <a:t>unmöglich</a:t>
            </a:r>
            <a:endParaRPr lang="en-GB" dirty="0"/>
          </a:p>
          <a:p>
            <a:r>
              <a:rPr lang="en-GB" dirty="0" err="1"/>
              <a:t>Funktionen</a:t>
            </a:r>
            <a:r>
              <a:rPr lang="en-GB" dirty="0"/>
              <a:t>/</a:t>
            </a:r>
            <a:r>
              <a:rPr lang="en-GB" dirty="0" err="1"/>
              <a:t>Strukturen</a:t>
            </a:r>
            <a:r>
              <a:rPr lang="en-GB" dirty="0"/>
              <a:t> </a:t>
            </a:r>
            <a:r>
              <a:rPr lang="en-GB" dirty="0" err="1"/>
              <a:t>öffentlich</a:t>
            </a:r>
            <a:endParaRPr lang="en-GB" dirty="0"/>
          </a:p>
          <a:p>
            <a:pPr lvl="1"/>
            <a:r>
              <a:rPr lang="en-GB" dirty="0"/>
              <a:t>Z.B. JSON-</a:t>
            </a:r>
            <a:r>
              <a:rPr lang="en-GB" dirty="0" err="1"/>
              <a:t>Spezifikation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7756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9873C7-2D3D-40C0-8428-EC1D90CA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Lösung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457A8E-E1CA-4BBB-8E15-2F9DC9130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Keine</a:t>
            </a:r>
            <a:r>
              <a:rPr lang="en-GB" dirty="0"/>
              <a:t> </a:t>
            </a:r>
            <a:r>
              <a:rPr lang="en-GB" dirty="0" err="1"/>
              <a:t>analogen</a:t>
            </a:r>
            <a:r>
              <a:rPr lang="en-GB" dirty="0"/>
              <a:t> </a:t>
            </a:r>
            <a:r>
              <a:rPr lang="en-GB" dirty="0" err="1"/>
              <a:t>Impfpässe</a:t>
            </a:r>
            <a:r>
              <a:rPr lang="en-GB" dirty="0"/>
              <a:t> </a:t>
            </a:r>
            <a:r>
              <a:rPr lang="en-GB" dirty="0" err="1"/>
              <a:t>mehr</a:t>
            </a:r>
            <a:endParaRPr lang="en-GB" dirty="0"/>
          </a:p>
          <a:p>
            <a:r>
              <a:rPr lang="en-GB" dirty="0" err="1"/>
              <a:t>Keine</a:t>
            </a:r>
            <a:r>
              <a:rPr lang="en-GB" dirty="0"/>
              <a:t> </a:t>
            </a:r>
            <a:r>
              <a:rPr lang="en-GB" dirty="0" err="1"/>
              <a:t>Informationen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System </a:t>
            </a:r>
            <a:r>
              <a:rPr lang="en-GB" dirty="0" err="1"/>
              <a:t>öffentlich</a:t>
            </a:r>
            <a:endParaRPr lang="en-GB" dirty="0"/>
          </a:p>
          <a:p>
            <a:r>
              <a:rPr lang="en-GB" dirty="0" err="1"/>
              <a:t>Zentrales</a:t>
            </a:r>
            <a:r>
              <a:rPr lang="en-GB" dirty="0"/>
              <a:t> System</a:t>
            </a:r>
          </a:p>
          <a:p>
            <a:pPr lvl="1"/>
            <a:r>
              <a:rPr lang="en-GB" dirty="0"/>
              <a:t>Alle </a:t>
            </a:r>
            <a:r>
              <a:rPr lang="en-GB" dirty="0" err="1"/>
              <a:t>Zertifikate</a:t>
            </a:r>
            <a:r>
              <a:rPr lang="en-GB" dirty="0"/>
              <a:t> </a:t>
            </a:r>
            <a:r>
              <a:rPr lang="en-GB" dirty="0" err="1"/>
              <a:t>zentral</a:t>
            </a:r>
            <a:r>
              <a:rPr lang="en-GB" dirty="0"/>
              <a:t> </a:t>
            </a:r>
            <a:r>
              <a:rPr lang="en-GB" dirty="0" err="1"/>
              <a:t>gespeichert</a:t>
            </a:r>
            <a:endParaRPr lang="en-GB" dirty="0"/>
          </a:p>
          <a:p>
            <a:pPr lvl="1"/>
            <a:r>
              <a:rPr lang="en-GB" dirty="0" err="1"/>
              <a:t>Überprüfung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DB-</a:t>
            </a:r>
            <a:r>
              <a:rPr lang="en-GB" dirty="0" err="1"/>
              <a:t>Abfrage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1858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119FA-4762-4198-84FC-F4948BFD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Erstellung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F2492EE-D0C4-4D83-9C0E-DEDCA508E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670" y="2187730"/>
            <a:ext cx="8093247" cy="329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5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Breitbild</PresentationFormat>
  <Paragraphs>42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Lato</vt:lpstr>
      <vt:lpstr>Lato Black</vt:lpstr>
      <vt:lpstr>Symbol</vt:lpstr>
      <vt:lpstr>Office</vt:lpstr>
      <vt:lpstr>Grüner Pass</vt:lpstr>
      <vt:lpstr>EU Digital COVID Certificate</vt:lpstr>
      <vt:lpstr>QR-Code</vt:lpstr>
      <vt:lpstr>QR-Code</vt:lpstr>
      <vt:lpstr>QR-Code</vt:lpstr>
      <vt:lpstr>PowerPoint-Präsentation</vt:lpstr>
      <vt:lpstr>Probleme</vt:lpstr>
      <vt:lpstr>Lösung</vt:lpstr>
      <vt:lpstr>Erstellung</vt:lpstr>
      <vt:lpstr>Prüfung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Grüner Pass</dc:title>
  <dc:creator>Strasser Martin</dc:creator>
  <cp:lastModifiedBy>Strasser Martin</cp:lastModifiedBy>
  <cp:revision>1</cp:revision>
  <dcterms:created xsi:type="dcterms:W3CDTF">2022-04-16T20:08:23Z</dcterms:created>
  <dcterms:modified xsi:type="dcterms:W3CDTF">2022-04-18T18:36:43Z</dcterms:modified>
</cp:coreProperties>
</file>