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D4E0-79B4-4896-99A3-96F0C7BD1BD7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2550-5FF6-4E9F-A6E4-35B1A5F6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7" t="25579" r="20676" b="36310"/>
          <a:stretch/>
        </p:blipFill>
        <p:spPr bwMode="auto">
          <a:xfrm>
            <a:off x="0" y="0"/>
            <a:ext cx="32480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61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</dc:creator>
  <cp:lastModifiedBy>Miranda</cp:lastModifiedBy>
  <cp:revision>1</cp:revision>
  <dcterms:created xsi:type="dcterms:W3CDTF">2014-05-30T19:26:05Z</dcterms:created>
  <dcterms:modified xsi:type="dcterms:W3CDTF">2014-05-30T19:27:24Z</dcterms:modified>
</cp:coreProperties>
</file>