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892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3540-0E65-4BEF-9E92-94328B02567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6E7C-BA4C-4193-82FD-303BE7F0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5" t="9263" r="7922" b="6526"/>
          <a:stretch/>
        </p:blipFill>
        <p:spPr bwMode="auto">
          <a:xfrm>
            <a:off x="0" y="8021"/>
            <a:ext cx="9658470" cy="684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</dc:creator>
  <cp:lastModifiedBy>Miranda</cp:lastModifiedBy>
  <cp:revision>1</cp:revision>
  <dcterms:created xsi:type="dcterms:W3CDTF">2014-05-30T19:07:37Z</dcterms:created>
  <dcterms:modified xsi:type="dcterms:W3CDTF">2014-05-30T19:08:51Z</dcterms:modified>
</cp:coreProperties>
</file>