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89D6-CFA7-4498-98C9-EA96BAB84326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905B-769D-49AC-8429-D6DD1B50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5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89D6-CFA7-4498-98C9-EA96BAB84326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905B-769D-49AC-8429-D6DD1B50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7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89D6-CFA7-4498-98C9-EA96BAB84326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905B-769D-49AC-8429-D6DD1B50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89D6-CFA7-4498-98C9-EA96BAB84326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905B-769D-49AC-8429-D6DD1B50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89D6-CFA7-4498-98C9-EA96BAB84326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905B-769D-49AC-8429-D6DD1B50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4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89D6-CFA7-4498-98C9-EA96BAB84326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905B-769D-49AC-8429-D6DD1B50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9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89D6-CFA7-4498-98C9-EA96BAB84326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905B-769D-49AC-8429-D6DD1B50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89D6-CFA7-4498-98C9-EA96BAB84326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905B-769D-49AC-8429-D6DD1B50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0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89D6-CFA7-4498-98C9-EA96BAB84326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905B-769D-49AC-8429-D6DD1B50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89D6-CFA7-4498-98C9-EA96BAB84326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905B-769D-49AC-8429-D6DD1B50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89D6-CFA7-4498-98C9-EA96BAB84326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905B-769D-49AC-8429-D6DD1B50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0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D89D6-CFA7-4498-98C9-EA96BAB84326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E905B-769D-49AC-8429-D6DD1B50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1" b="4539"/>
          <a:stretch/>
        </p:blipFill>
        <p:spPr bwMode="auto">
          <a:xfrm>
            <a:off x="0" y="0"/>
            <a:ext cx="9144000" cy="447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84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 Straub</dc:creator>
  <cp:lastModifiedBy>Miranda Straub</cp:lastModifiedBy>
  <cp:revision>1</cp:revision>
  <dcterms:created xsi:type="dcterms:W3CDTF">2014-05-26T01:54:08Z</dcterms:created>
  <dcterms:modified xsi:type="dcterms:W3CDTF">2014-05-26T02:02:25Z</dcterms:modified>
</cp:coreProperties>
</file>