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4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2FFF-CFA1-46DA-A340-9118B28C9FE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8EE2-BB51-44A2-BCDE-B879C07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iranda\AppData\Local\Microsoft\Windows\Temporary Internet Files\Content.IE5\K9LEC61Q\MC900432569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5" y="1470140"/>
            <a:ext cx="4022272" cy="40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8" idx="0"/>
            <a:endCxn id="1028" idx="2"/>
          </p:cNvCxnSpPr>
          <p:nvPr/>
        </p:nvCxnSpPr>
        <p:spPr>
          <a:xfrm>
            <a:off x="2503961" y="1470140"/>
            <a:ext cx="0" cy="4022272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28" idx="1"/>
            <a:endCxn id="1028" idx="3"/>
          </p:cNvCxnSpPr>
          <p:nvPr/>
        </p:nvCxnSpPr>
        <p:spPr>
          <a:xfrm>
            <a:off x="492825" y="3481276"/>
            <a:ext cx="40222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03961" y="2978429"/>
            <a:ext cx="670713" cy="5028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97257" y="2307967"/>
            <a:ext cx="5538269" cy="11733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67970" y="2307967"/>
            <a:ext cx="4867556" cy="6704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079929" y="2345212"/>
                <a:ext cx="372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29" y="2345212"/>
                <a:ext cx="37292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079929" y="2888143"/>
                <a:ext cx="462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29" y="2888143"/>
                <a:ext cx="46237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385420" y="2978429"/>
                <a:ext cx="6704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20" y="2978429"/>
                <a:ext cx="67046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556" b="83000" l="68816" r="86283"/>
                    </a14:imgEffect>
                  </a14:imgLayer>
                </a14:imgProps>
              </a:ext>
            </a:extLst>
          </a:blip>
          <a:srcRect l="66667" t="16781" r="11538" b="9599"/>
          <a:stretch/>
        </p:blipFill>
        <p:spPr bwMode="auto">
          <a:xfrm>
            <a:off x="8035526" y="2058530"/>
            <a:ext cx="498874" cy="498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18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</dc:creator>
  <cp:lastModifiedBy>Miranda</cp:lastModifiedBy>
  <cp:revision>3</cp:revision>
  <dcterms:created xsi:type="dcterms:W3CDTF">2014-05-13T19:00:22Z</dcterms:created>
  <dcterms:modified xsi:type="dcterms:W3CDTF">2014-06-03T18:03:55Z</dcterms:modified>
</cp:coreProperties>
</file>