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022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6C32-A581-45F4-97EC-470BB9022420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38AF-0022-43D3-B881-F1A6D51C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9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6C32-A581-45F4-97EC-470BB9022420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38AF-0022-43D3-B881-F1A6D51C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6C32-A581-45F4-97EC-470BB9022420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38AF-0022-43D3-B881-F1A6D51C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3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6C32-A581-45F4-97EC-470BB9022420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38AF-0022-43D3-B881-F1A6D51C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8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6C32-A581-45F4-97EC-470BB9022420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38AF-0022-43D3-B881-F1A6D51C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7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6C32-A581-45F4-97EC-470BB9022420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38AF-0022-43D3-B881-F1A6D51C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4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6C32-A581-45F4-97EC-470BB9022420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38AF-0022-43D3-B881-F1A6D51C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7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6C32-A581-45F4-97EC-470BB9022420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38AF-0022-43D3-B881-F1A6D51C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7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6C32-A581-45F4-97EC-470BB9022420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38AF-0022-43D3-B881-F1A6D51C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2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6C32-A581-45F4-97EC-470BB9022420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38AF-0022-43D3-B881-F1A6D51C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6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6C32-A581-45F4-97EC-470BB9022420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38AF-0022-43D3-B881-F1A6D51C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5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26C32-A581-45F4-97EC-470BB9022420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138AF-0022-43D3-B881-F1A6D51C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3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48" t="10948" r="11662" b="5403"/>
          <a:stretch/>
        </p:blipFill>
        <p:spPr bwMode="auto">
          <a:xfrm>
            <a:off x="-20053" y="0"/>
            <a:ext cx="927441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4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Miranda</dc:creator>
  <cp:lastModifiedBy>Miranda</cp:lastModifiedBy>
  <cp:revision>1</cp:revision>
  <dcterms:created xsi:type="dcterms:W3CDTF">2014-05-30T18:57:29Z</dcterms:created>
  <dcterms:modified xsi:type="dcterms:W3CDTF">2014-05-30T19:07:31Z</dcterms:modified>
</cp:coreProperties>
</file>