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8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Інформатика</a:t>
            </a:r>
            <a:br>
              <a:rPr lang="ru-RU" sz="4800" dirty="0" smtClean="0"/>
            </a:br>
            <a:r>
              <a:rPr lang="ru-RU" dirty="0" smtClean="0"/>
              <a:t>Задача </a:t>
            </a:r>
            <a:r>
              <a:rPr lang="ru-RU" dirty="0"/>
              <a:t>А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dirty="0" smtClean="0"/>
              <a:t>«Гра з дробами»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/>
              <a:t>Команда «</a:t>
            </a:r>
            <a:r>
              <a:rPr lang="uk-UA" sz="3200" dirty="0" smtClean="0"/>
              <a:t>АМДЕВ</a:t>
            </a:r>
            <a:r>
              <a:rPr lang="en-US" sz="3200" dirty="0" smtClean="0"/>
              <a:t>C</a:t>
            </a:r>
            <a:r>
              <a:rPr lang="uk-UA" sz="3200" dirty="0" smtClean="0"/>
              <a:t>»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177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Умова задачі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2960" y="2142308"/>
                <a:ext cx="7302136" cy="285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dirty="0" smtClean="0"/>
                  <a:t>На дошц</a:t>
                </a:r>
                <a:r>
                  <a:rPr lang="uk-UA" sz="2800" dirty="0" smtClean="0"/>
                  <a:t>і записані дроби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uk-UA" sz="2800" b="0" dirty="0" smtClean="0"/>
              </a:p>
              <a:p>
                <a:pPr algn="ctr"/>
                <a:r>
                  <a:rPr lang="ru-RU" sz="2800" dirty="0" smtClean="0"/>
                  <a:t>За один хід гравець може обрати будь-яку послідовність дробів і скоротити кожен з них на яке-небудь натуральне число, відмінне від 1. Програє той, хто не може зробити хід.</a:t>
                </a:r>
              </a:p>
              <a:p>
                <a:pPr algn="ctr"/>
                <a:r>
                  <a:rPr lang="ru-RU" sz="2800" b="1" dirty="0" smtClean="0"/>
                  <a:t>Хто вийграє за оптимальної гри обох гравців?</a:t>
                </a:r>
                <a:endParaRPr lang="ru-RU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142308"/>
                <a:ext cx="7302136" cy="2858347"/>
              </a:xfrm>
              <a:prstGeom prst="rect">
                <a:avLst/>
              </a:prstGeom>
              <a:blipFill>
                <a:blip r:embed="rId2"/>
                <a:stretch>
                  <a:fillRect l="-1336" r="-1503" b="-51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737361"/>
                <a:ext cx="7452360" cy="427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2000" dirty="0" smtClean="0"/>
                  <a:t>Неважко бачити, що </a:t>
                </a:r>
                <a:r>
                  <a:rPr lang="ru-RU" sz="2000" dirty="0" smtClean="0"/>
                  <a:t>др</a:t>
                </a:r>
                <a:r>
                  <a:rPr lang="uk-UA" sz="2000" dirty="0" smtClean="0"/>
                  <a:t>іб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uk-UA" sz="2000" dirty="0" smtClean="0"/>
                  <a:t> </a:t>
                </a:r>
                <a:r>
                  <a:rPr lang="en-US" sz="2000" dirty="0" smtClean="0"/>
                  <a:t> </a:t>
                </a:r>
                <a:r>
                  <a:rPr lang="uk-UA" sz="2000" dirty="0" smtClean="0"/>
                  <a:t>можна скоротити лише на дільник числа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НСД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uk-UA" sz="2000" dirty="0" smtClean="0"/>
                  <a:t> Доведемо, що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НСД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uk-U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НСД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uk-UA" sz="2000" dirty="0" smtClean="0"/>
                  <a:t>, тобто дроби, розташовані дзеркально відносно середини послідовності дробів, можна скоротити на ті самі числа.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000" b="0" i="1" smtClean="0">
                          <a:latin typeface="Cambria Math" panose="02040503050406030204" pitchFamily="18" charset="0"/>
                        </a:rPr>
                        <m:t>НСД</m:t>
                      </m:r>
                      <m:d>
                        <m:dPr>
                          <m:ctrlPr>
                            <a:rPr lang="uk-U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НСД</m:t>
                      </m:r>
                      <m:d>
                        <m:d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НСД</m:t>
                      </m:r>
                      <m:d>
                        <m:d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НСД</m:t>
                      </m:r>
                      <m:d>
                        <m:d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НСД</m:t>
                      </m:r>
                      <m:d>
                        <m:d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algn="ctr"/>
                <a:r>
                  <a:rPr lang="ru-RU" sz="2000" dirty="0" smtClean="0"/>
                  <a:t>Видно, що (1) = (2)</a:t>
                </a:r>
              </a:p>
              <a:p>
                <a:pPr algn="ctr"/>
                <a:endParaRPr lang="en-US" sz="2000" b="0" dirty="0" smtClean="0"/>
              </a:p>
              <a:p>
                <a:pPr algn="ctr"/>
                <a:r>
                  <a:rPr lang="uk-UA" sz="2000" dirty="0" smtClean="0"/>
                  <a:t>Тоді має право на існування дзеркальна стратегія у випадку, коли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algn="ctr"/>
                <a:r>
                  <a:rPr lang="ru-RU" sz="2000" dirty="0" smtClean="0"/>
                  <a:t>Тобто п</a:t>
                </a:r>
                <a:r>
                  <a:rPr lang="uk-UA" sz="2000" dirty="0" smtClean="0"/>
                  <a:t>ісля ходу першого гравця другий гравець діє дзеркально відносно центру послідовності. Видно, що дзеркальних ходів, неможливих для другого гравця, немає.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37361"/>
                <a:ext cx="7452360" cy="4273029"/>
              </a:xfrm>
              <a:prstGeom prst="rect">
                <a:avLst/>
              </a:prstGeom>
              <a:blipFill>
                <a:blip r:embed="rId2"/>
                <a:stretch>
                  <a:fillRect l="-82" r="-736" b="-156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5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1737361"/>
                <a:ext cx="7452360" cy="4068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2000" dirty="0" smtClean="0">
                    <a:latin typeface="Cambria Math" panose="02040503050406030204" pitchFamily="18" charset="0"/>
                  </a:rPr>
                  <a:t>При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uk-U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e>
                      </m:d>
                    </m:oMath>
                  </m:oMathPara>
                </a14:m>
                <a:endParaRPr lang="uk-UA" sz="200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uk-UA" sz="2000" dirty="0" smtClean="0"/>
                  <a:t>Перший гравець може скоротити дріб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sz="2000" dirty="0" smtClean="0"/>
                  <a:t> на число </a:t>
                </a:r>
                <a:r>
                  <a:rPr lang="en-US" sz="2000" dirty="0" smtClean="0"/>
                  <a:t>n/2, </a:t>
                </a:r>
                <a:r>
                  <a:rPr lang="ru-RU" sz="2000" dirty="0" smtClean="0"/>
                  <a:t>в результат</a:t>
                </a:r>
                <a:r>
                  <a:rPr lang="uk-UA" sz="2000" dirty="0" smtClean="0"/>
                  <a:t>і маючи симетричну відносно центра послідовність і може діяти дзеркально до ходів другого гравця. </a:t>
                </a:r>
              </a:p>
              <a:p>
                <a:pPr algn="ctr"/>
                <a:r>
                  <a:rPr lang="uk-UA" sz="2000" dirty="0" smtClean="0"/>
                  <a:t>Слід зазначити, що у випадку </a:t>
                </a:r>
                <a:r>
                  <a:rPr lang="en-US" sz="2000" dirty="0" smtClean="0"/>
                  <a:t>n = 2 </a:t>
                </a:r>
                <a:r>
                  <a:rPr lang="ru-RU" sz="2000" dirty="0" smtClean="0"/>
                  <a:t>др</a:t>
                </a:r>
                <a:r>
                  <a:rPr lang="uk-UA" sz="2000" dirty="0" smtClean="0"/>
                  <a:t>іб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uk-UA" sz="2000" dirty="0" smtClean="0"/>
                  <a:t> є нескоротним і єдиним доступним, тому перший гравець не має можливості зробити хід, а отже і програє.</a:t>
                </a:r>
              </a:p>
              <a:p>
                <a:pPr algn="ctr"/>
                <a:endParaRPr lang="uk-UA" sz="2000" dirty="0"/>
              </a:p>
              <a:p>
                <a:pPr algn="ctr"/>
                <a:r>
                  <a:rPr lang="uk-UA" sz="2000" dirty="0" smtClean="0"/>
                  <a:t>Тому маємо:</a:t>
                </a:r>
              </a:p>
              <a:p>
                <a:pPr algn="ctr"/>
                <a:r>
                  <a:rPr lang="uk-UA" sz="2000" dirty="0" smtClean="0"/>
                  <a:t>Якщо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≠2) </m:t>
                    </m:r>
                    <m:r>
                      <a:rPr lang="uk-U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і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 smtClean="0"/>
                  <a:t>, то вийгра</a:t>
                </a:r>
                <a:r>
                  <a:rPr lang="uk-UA" sz="2000" dirty="0" smtClean="0"/>
                  <a:t>є перший гравець,</a:t>
                </a:r>
              </a:p>
              <a:p>
                <a:pPr algn="ctr"/>
                <a:r>
                  <a:rPr lang="uk-UA" sz="2000" dirty="0" smtClean="0"/>
                  <a:t>Інакше другий.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37361"/>
                <a:ext cx="7452360" cy="4068678"/>
              </a:xfrm>
              <a:prstGeom prst="rect">
                <a:avLst/>
              </a:prstGeom>
              <a:blipFill>
                <a:blip r:embed="rId2"/>
                <a:stretch>
                  <a:fillRect t="-750" b="-179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Асимптотика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48195" y="1802673"/>
            <a:ext cx="863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Порівняння чисел і перевірка остачі від ділення натурального числа на 2 займає О(1) часу. Оскільки ми зберігаємо лише одну змінну, асимптотика по пам’яті також О(1).</a:t>
            </a:r>
          </a:p>
        </p:txBody>
      </p:sp>
    </p:spTree>
    <p:extLst>
      <p:ext uri="{BB962C8B-B14F-4D97-AF65-F5344CB8AC3E}">
        <p14:creationId xmlns:p14="http://schemas.microsoft.com/office/powerpoint/2010/main" val="18380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893</TotalTime>
  <Words>57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Cambria Math</vt:lpstr>
      <vt:lpstr>Retrospect</vt:lpstr>
      <vt:lpstr>Інформатика Задача А:  «Гра з дробами»</vt:lpstr>
      <vt:lpstr>Умова задачі</vt:lpstr>
      <vt:lpstr>Ідея розв’язку</vt:lpstr>
      <vt:lpstr>Ідея розв’язку</vt:lpstr>
      <vt:lpstr>Асимптотика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Strechen</dc:creator>
  <cp:lastModifiedBy>Matthew Strechen</cp:lastModifiedBy>
  <cp:revision>48</cp:revision>
  <dcterms:created xsi:type="dcterms:W3CDTF">2016-08-15T11:04:12Z</dcterms:created>
  <dcterms:modified xsi:type="dcterms:W3CDTF">2016-08-16T11:00:38Z</dcterms:modified>
</cp:coreProperties>
</file>