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7" r:id="rId5"/>
    <p:sldId id="268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800" dirty="0" smtClean="0"/>
              <a:t>Інформатика</a:t>
            </a:r>
            <a:br>
              <a:rPr lang="ru-RU" sz="4800" dirty="0" smtClean="0"/>
            </a:br>
            <a:r>
              <a:rPr lang="ru-RU" dirty="0" smtClean="0"/>
              <a:t>Задача </a:t>
            </a:r>
            <a:r>
              <a:rPr lang="en-US" dirty="0"/>
              <a:t>I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dirty="0" smtClean="0"/>
              <a:t>«</a:t>
            </a:r>
            <a:r>
              <a:rPr lang="uk-UA" dirty="0" smtClean="0"/>
              <a:t>Дельфіни і математика</a:t>
            </a:r>
            <a:r>
              <a:rPr lang="ru-RU" dirty="0" smtClean="0"/>
              <a:t>»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dirty="0"/>
              <a:t>Команда «</a:t>
            </a:r>
            <a:r>
              <a:rPr lang="uk-UA" sz="3200" dirty="0" smtClean="0"/>
              <a:t>АМДЕВ</a:t>
            </a:r>
            <a:r>
              <a:rPr lang="en-US" sz="3200" dirty="0" smtClean="0"/>
              <a:t>C</a:t>
            </a:r>
            <a:r>
              <a:rPr lang="uk-UA" sz="3200" dirty="0" smtClean="0"/>
              <a:t>»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3177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Умова задачі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6671" y="1737361"/>
                <a:ext cx="6936377" cy="1323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4000" dirty="0" smtClean="0"/>
                  <a:t>Знайти</a:t>
                </a: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ru-RU" sz="4000" b="1" dirty="0" smtClean="0"/>
                  <a:t> </a:t>
                </a:r>
                <a:r>
                  <a:rPr lang="ru-RU" sz="4000" dirty="0" smtClean="0"/>
                  <a:t>де</a:t>
                </a: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4000" i="1" dirty="0" smtClean="0"/>
                  <a:t> -</a:t>
                </a:r>
                <a:r>
                  <a:rPr lang="ru-RU" sz="4000" dirty="0" smtClean="0"/>
                  <a:t> сумма цифр числа </a:t>
                </a:r>
                <a:r>
                  <a:rPr lang="en-US" sz="4000" dirty="0" err="1" smtClean="0"/>
                  <a:t>i</a:t>
                </a:r>
                <a:endParaRPr lang="ru-RU" sz="4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71" y="1737361"/>
                <a:ext cx="6936377" cy="1323952"/>
              </a:xfrm>
              <a:prstGeom prst="rect">
                <a:avLst/>
              </a:prstGeom>
              <a:blipFill>
                <a:blip r:embed="rId2"/>
                <a:stretch>
                  <a:fillRect t="-8295" b="-1889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6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" y="1737361"/>
                <a:ext cx="8138160" cy="2679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Навчимося знаходити сумму на преф</a:t>
                </a:r>
                <a:r>
                  <a:rPr lang="uk-UA" sz="2800" dirty="0" smtClean="0"/>
                  <a:t>іксі, тобто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 smtClean="0"/>
              </a:p>
              <a:p>
                <a:r>
                  <a:rPr lang="ru-RU" sz="2800" dirty="0" smtClean="0"/>
                  <a:t>Трив</a:t>
                </a:r>
                <a:r>
                  <a:rPr lang="uk-UA" sz="2800" dirty="0" smtClean="0"/>
                  <a:t>іальний випадок, коли </a:t>
                </a:r>
                <a:r>
                  <a:rPr lang="en-US" sz="2800" dirty="0" smtClean="0"/>
                  <a:t>n&lt;1, </a:t>
                </a:r>
                <a:r>
                  <a:rPr lang="ru-RU" sz="2800" dirty="0" smtClean="0"/>
                  <a:t>тод</a:t>
                </a:r>
                <a:r>
                  <a:rPr lang="uk-UA" sz="2800" dirty="0" smtClean="0"/>
                  <a:t>і </a:t>
                </a:r>
                <a:r>
                  <a:rPr lang="en-US" sz="2800" dirty="0" smtClean="0"/>
                  <a:t>f(n) = 0</a:t>
                </a:r>
              </a:p>
              <a:p>
                <a:r>
                  <a:rPr lang="ru-RU" sz="2800" dirty="0" smtClean="0"/>
                  <a:t>Тепер знайдемо нетри</a:t>
                </a:r>
                <a:r>
                  <a:rPr lang="uk-UA" sz="2800" dirty="0" smtClean="0"/>
                  <a:t>віальні випадки:</a:t>
                </a:r>
                <a:br>
                  <a:rPr lang="uk-UA" sz="2800" dirty="0" smtClean="0"/>
                </a:br>
                <a:r>
                  <a:rPr lang="uk-UA" sz="2800" dirty="0" smtClean="0"/>
                  <a:t>Нехай </a:t>
                </a:r>
                <a:r>
                  <a:rPr lang="en-US" sz="2800" dirty="0" smtClean="0"/>
                  <a:t>n = 10*</a:t>
                </a:r>
                <a:r>
                  <a:rPr lang="en-US" sz="2800" dirty="0" err="1" smtClean="0"/>
                  <a:t>a+b</a:t>
                </a:r>
                <a:r>
                  <a:rPr lang="uk-UA" sz="2800" dirty="0" smtClean="0"/>
                  <a:t>, </a:t>
                </a:r>
                <a:r>
                  <a:rPr lang="en-US" sz="2800" dirty="0" smtClean="0"/>
                  <a:t>-1&lt;b&lt;10, </a:t>
                </a:r>
                <a:r>
                  <a:rPr lang="ru-RU" sz="2800" dirty="0" smtClean="0"/>
                  <a:t>а </a:t>
                </a:r>
                <a:r>
                  <a:rPr lang="uk-UA" sz="2800" dirty="0" smtClean="0"/>
                  <a:t>і </a:t>
                </a:r>
                <a:r>
                  <a:rPr lang="en-US" sz="2800" dirty="0" smtClean="0"/>
                  <a:t>b</a:t>
                </a:r>
                <a:r>
                  <a:rPr lang="uk-UA" sz="2800" dirty="0" smtClean="0"/>
                  <a:t> - цілі</a:t>
                </a:r>
                <a:endParaRPr lang="en-US" sz="2800" dirty="0"/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737361"/>
                <a:ext cx="8138160" cy="2679067"/>
              </a:xfrm>
              <a:prstGeom prst="rect">
                <a:avLst/>
              </a:prstGeom>
              <a:blipFill>
                <a:blip r:embed="rId2"/>
                <a:stretch>
                  <a:fillRect l="-1498" t="-205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8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737361"/>
            <a:ext cx="8138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-</a:t>
            </a:r>
            <a:r>
              <a:rPr lang="uk-UA" sz="2800" dirty="0"/>
              <a:t>розряд одиниць для чисел 10*а, 10*а+1...10*</a:t>
            </a:r>
            <a:r>
              <a:rPr lang="en-US" sz="2800" dirty="0" err="1"/>
              <a:t>a+b</a:t>
            </a:r>
            <a:r>
              <a:rPr lang="en-US" sz="2800" dirty="0"/>
              <a:t> </a:t>
            </a:r>
            <a:r>
              <a:rPr lang="ru-RU" sz="2800" dirty="0"/>
              <a:t>в сумм</a:t>
            </a:r>
            <a:r>
              <a:rPr lang="uk-UA" sz="2800" dirty="0"/>
              <a:t>і додає до </a:t>
            </a:r>
            <a:r>
              <a:rPr lang="en-US" sz="2800" dirty="0"/>
              <a:t>f(n) </a:t>
            </a:r>
            <a:r>
              <a:rPr lang="ru-RU" sz="2800" dirty="0"/>
              <a:t>значення </a:t>
            </a:r>
            <a:r>
              <a:rPr lang="en-US" sz="2800" dirty="0"/>
              <a:t>b*(b-1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-для тих самих чисел старші розряди не змінювались, тому </a:t>
            </a:r>
            <a:r>
              <a:rPr lang="uk-UA" sz="2800" dirty="0" smtClean="0"/>
              <a:t>додаємо значення </a:t>
            </a:r>
            <a:r>
              <a:rPr lang="en-US" sz="2800" dirty="0" smtClean="0"/>
              <a:t>s(a)*(b+1)</a:t>
            </a:r>
            <a:endParaRPr lang="ru-RU" sz="2800" dirty="0" smtClean="0"/>
          </a:p>
          <a:p>
            <a:r>
              <a:rPr lang="ru-RU" sz="2800" dirty="0" smtClean="0"/>
              <a:t>-в числах, менших за </a:t>
            </a:r>
            <a:r>
              <a:rPr lang="en-US" sz="2800" dirty="0" smtClean="0"/>
              <a:t>10*a</a:t>
            </a:r>
            <a:r>
              <a:rPr lang="uk-UA" sz="2800" dirty="0" smtClean="0"/>
              <a:t> молодший розряд додає в суммі </a:t>
            </a:r>
            <a:r>
              <a:rPr lang="ru-RU" sz="2800" dirty="0" smtClean="0"/>
              <a:t>45*а </a:t>
            </a:r>
            <a:r>
              <a:rPr lang="uk-UA" sz="2800" dirty="0" smtClean="0"/>
              <a:t>одиниць.</a:t>
            </a:r>
            <a:endParaRPr lang="en-US" sz="2800" dirty="0" smtClean="0"/>
          </a:p>
          <a:p>
            <a:r>
              <a:rPr lang="en-US" sz="2800" dirty="0" smtClean="0"/>
              <a:t>-</a:t>
            </a:r>
            <a:r>
              <a:rPr lang="uk-UA" sz="2800" dirty="0" smtClean="0"/>
              <a:t>для чисел, що менші за 10*а, сумма цифр загалом буде 10*</a:t>
            </a:r>
            <a:r>
              <a:rPr lang="en-US" sz="2800" dirty="0" smtClean="0"/>
              <a:t>f(a-1) ()</a:t>
            </a:r>
            <a:endParaRPr lang="uk-UA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3570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Ідея розв’язку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1520" y="1737361"/>
                <a:ext cx="8138160" cy="2411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Таким чином, ма</a:t>
                </a:r>
                <a:r>
                  <a:rPr lang="uk-UA" sz="2800" dirty="0" smtClean="0"/>
                  <a:t>ємо наступну формулу:</a:t>
                </a:r>
                <a:br>
                  <a:rPr lang="uk-UA" sz="2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=10∗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∗10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ru-RU" sz="2800" dirty="0" smtClean="0"/>
                  <a:t>Де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а=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−10∗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1737361"/>
                <a:ext cx="8138160" cy="2411045"/>
              </a:xfrm>
              <a:prstGeom prst="rect">
                <a:avLst/>
              </a:prstGeom>
              <a:blipFill>
                <a:blip r:embed="rId2"/>
                <a:stretch>
                  <a:fillRect l="-1498" t="-2273" b="-227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95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Асимптотика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8195" y="1802673"/>
                <a:ext cx="863454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b="0" dirty="0" smtClean="0">
                    <a:solidFill>
                      <a:sysClr val="windowText" lastClr="000000"/>
                    </a:solidFill>
                  </a:rPr>
                  <a:t>Динам</a:t>
                </a:r>
                <a:r>
                  <a:rPr lang="uk-UA" sz="3200" b="0" dirty="0" smtClean="0">
                    <a:solidFill>
                      <a:sysClr val="windowText" lastClr="000000"/>
                    </a:solidFill>
                  </a:rPr>
                  <a:t>іка по розрядам використовує функцію </a:t>
                </a:r>
                <a:r>
                  <a:rPr lang="en-US" sz="3200" dirty="0" smtClean="0">
                    <a:solidFill>
                      <a:sysClr val="windowText" lastClr="000000"/>
                    </a:solidFill>
                  </a:rPr>
                  <a:t>s(n),</a:t>
                </a:r>
                <a:r>
                  <a:rPr lang="uk-UA" sz="32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ru-RU" sz="3200" dirty="0" smtClean="0">
                    <a:solidFill>
                      <a:sysClr val="windowText" lastClr="000000"/>
                    </a:solidFill>
                  </a:rPr>
                  <a:t>яка також </a:t>
                </a:r>
                <a:r>
                  <a:rPr lang="uk-UA" sz="3200" dirty="0" smtClean="0">
                    <a:solidFill>
                      <a:sysClr val="windowText" lastClr="000000"/>
                    </a:solidFill>
                  </a:rPr>
                  <a:t>іде по</a:t>
                </a:r>
                <a:r>
                  <a:rPr lang="en-US" sz="32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uk-UA" sz="3200" dirty="0" smtClean="0">
                    <a:solidFill>
                      <a:sysClr val="windowText" lastClr="000000"/>
                    </a:solidFill>
                  </a:rPr>
                  <a:t>розрядам, тому маємо асимптотику</a:t>
                </a:r>
                <a:r>
                  <a:rPr lang="uk-UA" sz="3200" b="0" dirty="0" smtClean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sz="3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ysClr val="windowText" lastClr="000000"/>
                    </a:solidFill>
                  </a:rPr>
                  <a:t>)</a:t>
                </a:r>
                <a:endParaRPr lang="uk-UA" sz="3200" dirty="0" smtClean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5" y="1802673"/>
                <a:ext cx="8634548" cy="1569660"/>
              </a:xfrm>
              <a:prstGeom prst="rect">
                <a:avLst/>
              </a:prstGeom>
              <a:blipFill>
                <a:blip r:embed="rId2"/>
                <a:stretch>
                  <a:fillRect t="-5058" b="-124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0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908</TotalTime>
  <Words>125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Cambria Math</vt:lpstr>
      <vt:lpstr>Retrospect</vt:lpstr>
      <vt:lpstr>Інформатика Задача I:  «Дельфіни і математика»</vt:lpstr>
      <vt:lpstr>Умова задачі</vt:lpstr>
      <vt:lpstr>Ідея розв’язку</vt:lpstr>
      <vt:lpstr>Ідея розв’язку</vt:lpstr>
      <vt:lpstr>Ідея розв’язку</vt:lpstr>
      <vt:lpstr>Асимптотика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Strechen</dc:creator>
  <cp:lastModifiedBy>Matthew Strechen</cp:lastModifiedBy>
  <cp:revision>65</cp:revision>
  <dcterms:created xsi:type="dcterms:W3CDTF">2016-08-15T11:04:12Z</dcterms:created>
  <dcterms:modified xsi:type="dcterms:W3CDTF">2016-08-17T06:19:25Z</dcterms:modified>
</cp:coreProperties>
</file>