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75" r:id="rId5"/>
    <p:sldId id="272" r:id="rId6"/>
    <p:sldId id="276" r:id="rId7"/>
    <p:sldId id="269" r:id="rId8"/>
    <p:sldId id="271" r:id="rId9"/>
    <p:sldId id="260" r:id="rId10"/>
    <p:sldId id="261" r:id="rId11"/>
    <p:sldId id="273" r:id="rId12"/>
    <p:sldId id="262" r:id="rId13"/>
    <p:sldId id="265" r:id="rId14"/>
    <p:sldId id="267" r:id="rId15"/>
    <p:sldId id="268" r:id="rId16"/>
    <p:sldId id="270" r:id="rId17"/>
    <p:sldId id="277" r:id="rId18"/>
    <p:sldId id="278" r:id="rId19"/>
    <p:sldId id="263" r:id="rId20"/>
    <p:sldId id="274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3A245-6A02-B70F-78C8-D8EA76FFB92F}" v="135" dt="2025-09-25T16:32:27.634"/>
    <p1510:client id="{A9B5367D-D628-45AA-A8CF-2BCB3AF56A0A}" v="855" dt="2025-09-23T18:18:46.535"/>
    <p1510:client id="{BB78CF29-EE17-AA59-F3D5-7B5389391A24}" v="80" dt="2025-09-24T16:58:54.379"/>
    <p1510:client id="{D25C6200-5AA7-4E2C-8F1A-6A96B2EFF480}" v="468" dt="2025-09-24T19:57:44.665"/>
    <p1510:client id="{E2005A93-BA33-41C7-F1E3-073536E80F5A}" v="116" dt="2025-09-25T14:23:29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6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6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0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5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29" r:id="rId6"/>
    <p:sldLayoutId id="2147483825" r:id="rId7"/>
    <p:sldLayoutId id="2147483826" r:id="rId8"/>
    <p:sldLayoutId id="2147483827" r:id="rId9"/>
    <p:sldLayoutId id="2147483828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ryhackme.com/soc-si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03" y="507238"/>
            <a:ext cx="3522504" cy="3845891"/>
          </a:xfrm>
        </p:spPr>
        <p:txBody>
          <a:bodyPr>
            <a:normAutofit/>
          </a:bodyPr>
          <a:lstStyle/>
          <a:p>
            <a:pPr algn="l"/>
            <a:r>
              <a:rPr lang="en-US" sz="3300"/>
              <a:t>Log Analyis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03" y="4445204"/>
            <a:ext cx="3522504" cy="1781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By: Tyler Olson</a:t>
            </a:r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D68F3155-2F73-5A19-9C38-E7C8994C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70" r="10178" b="-2"/>
          <a:stretch>
            <a:fillRect/>
          </a:stretch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22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6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9626-21C7-8BAA-7E52-B8CA1243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Practical: Windows Active Directory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889E-BBA5-7C37-D943-3C5AC47F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/>
              <a:t>Requires specific diagnostic options enabled</a:t>
            </a:r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Event viewer</a:t>
            </a:r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7C8E-449B-92D1-940F-C7248653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host viewing is in efficient what do enterprises do?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4FD3-0F9F-DC7E-55B0-4F28EA22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Security Information Event Management (SIEM) tool 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Hosts will forward logs to a main server using a "forwarder"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Logs parsed with SQL like-queries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One format for all hosts </a:t>
            </a:r>
          </a:p>
          <a:p>
            <a:r>
              <a:rPr lang="en-US"/>
              <a:t>Examples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Splunk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Logscale (CrowdStrike)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Elastic Search</a:t>
            </a:r>
          </a:p>
          <a:p>
            <a:pPr lvl="1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847A-FEC1-7FF3-55B4-71B8ED0F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Practical: Viewing logs on </a:t>
            </a:r>
            <a:br>
              <a:rPr lang="en-US"/>
            </a:br>
            <a:r>
              <a:rPr lang="en-US"/>
              <a:t>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2F92-847E-8990-C418-BB655D15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Visit: </a:t>
            </a:r>
            <a:r>
              <a:rPr lang="en-US" err="1"/>
              <a:t>splunk.abits.cloud</a:t>
            </a:r>
            <a:endParaRPr lang="en-US"/>
          </a:p>
          <a:p>
            <a:endParaRPr lang="en-US"/>
          </a:p>
          <a:p>
            <a:r>
              <a:rPr lang="en-US"/>
              <a:t>View your password sheet for login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940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45CF6-55AE-BF10-8FE9-3464EA7E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CTFs and Logs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C636D-F8F2-69C9-99D0-9F5D2B83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172C-068D-D3C3-DBDA-A0002D51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text on </a:t>
            </a:r>
            <a:r>
              <a:rPr lang="en-US" err="1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2C5-B0D1-E967-BAC6-4D39FD60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Using grep to find text </a:t>
            </a:r>
          </a:p>
          <a:p>
            <a:pPr marL="0" indent="0">
              <a:buNone/>
            </a:pPr>
            <a:r>
              <a:rPr lang="en-US"/>
              <a:t>`cat access.log | grep 172.0.0.1`</a:t>
            </a:r>
          </a:p>
          <a:p>
            <a:pPr marL="0" indent="0">
              <a:buNone/>
            </a:pPr>
            <a:r>
              <a:rPr lang="en-US"/>
              <a:t>`cat access.log | grep –e "success"`</a:t>
            </a:r>
          </a:p>
          <a:p>
            <a:pPr marL="0" indent="0">
              <a:buNone/>
            </a:pPr>
            <a:r>
              <a:rPr lang="en-US"/>
              <a:t>`less access.log`</a:t>
            </a:r>
          </a:p>
          <a:p>
            <a:pPr marL="0" indent="0">
              <a:buNone/>
            </a:pPr>
            <a:r>
              <a:rPr lang="en-US"/>
              <a:t>`head access.log`</a:t>
            </a:r>
          </a:p>
          <a:p>
            <a:pPr marL="0" indent="0">
              <a:buNone/>
            </a:pPr>
            <a:r>
              <a:rPr lang="en-US"/>
              <a:t>`tail –f access.log`</a:t>
            </a:r>
          </a:p>
        </p:txBody>
      </p:sp>
    </p:spTree>
    <p:extLst>
      <p:ext uri="{BB962C8B-B14F-4D97-AF65-F5344CB8AC3E}">
        <p14:creationId xmlns:p14="http://schemas.microsoft.com/office/powerpoint/2010/main" val="334872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B338-DD74-E7C3-01D3-508122AA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logs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D8B9-425D-DEB3-DFF1-6F20F467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Right click view</a:t>
            </a:r>
          </a:p>
          <a:p>
            <a:r>
              <a:rPr lang="en-US"/>
              <a:t>"Filter current log"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Other tools might provide ability to search logs in other places</a:t>
            </a:r>
          </a:p>
        </p:txBody>
      </p:sp>
    </p:spTree>
    <p:extLst>
      <p:ext uri="{BB962C8B-B14F-4D97-AF65-F5344CB8AC3E}">
        <p14:creationId xmlns:p14="http://schemas.microsoft.com/office/powerpoint/2010/main" val="196989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5EF49-93D3-E6F4-FD63-C9E78C36F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65A6B9A3-C59A-DC9E-3EA8-9CB3C1488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D358FC7-0AB5-C287-7459-B584B1EF3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C9DCAF-045D-0B35-A073-B8D495D46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838F3-D31A-F1E6-2B37-8D558EFD1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638389-34E4-81DC-C8DF-FFE119FA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25EF80-5592-6B0B-FCA9-8198FC87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F18099B-BE7A-BE2A-3679-7F3505F92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C9CFCF-8440-CAEE-7AAE-7ADD901A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9D9B1C-19A2-446E-99E6-10188CBBA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990393-B99B-4BC4-52AA-AAACA30B3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4BDBF3-CA90-1093-F923-F7BB35797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F29C46-2C10-5EDD-D59D-58E27863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99849B-D4DE-A425-D1B9-E2D88216D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4AC7B9D-D09F-6E8D-FBA1-2BD9DE120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185BA6C-6890-8AE1-195C-C8FC93D6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A68EE5C-D9D4-80F8-EA27-5D1221C60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3B63A3-26E0-8A36-31C4-8CE05D4C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59E44A-FB06-7E5C-59A7-03775B62D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A504AB9-B2D0-1DC8-8C80-FC8EDC9D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89CB8-4F81-5899-6F1E-05A80112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cap="all" spc="1500">
                <a:ea typeface="Source Sans Pro SemiBold"/>
              </a:rPr>
              <a:t>Putting it together</a:t>
            </a:r>
            <a:endParaRPr lang="en-US"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2EDCE7-216D-C6E0-3801-C4BFB7292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949782E-C0D7-0789-40B9-B3FB65B26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8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3FA5F-C5D7-894D-6C1B-45CFABDC0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758-B8DB-8CBB-BAC8-F708F1A1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together: Logs and SOC analysts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632E-39A2-A42B-A44C-62280F85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Investigation tools </a:t>
            </a:r>
          </a:p>
          <a:p>
            <a:r>
              <a:rPr lang="en-US"/>
              <a:t>Assist with the facts finding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Who owns x machine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33243-27D9-1765-0FC8-A3E0B3355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08830-114E-09B2-F2E0-DA869FDD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8" y="267576"/>
            <a:ext cx="11257472" cy="57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48E7-0FA2-03A2-819C-BC1C7E03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together: </a:t>
            </a:r>
            <a:r>
              <a:rPr lang="en-US" err="1"/>
              <a:t>TryHackMe</a:t>
            </a:r>
            <a:r>
              <a:rPr lang="en-US"/>
              <a:t> </a:t>
            </a:r>
            <a:r>
              <a:rPr lang="en-US" err="1"/>
              <a:t>SOCsim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4801-5B09-B8B3-8FBB-DA019EC6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>
                <a:ea typeface="+mn-lt"/>
                <a:cs typeface="+mn-lt"/>
                <a:hlinkClick r:id="rId2"/>
              </a:rPr>
              <a:t>https://tryhackme.com/soc-sim/</a:t>
            </a:r>
            <a:r>
              <a:rPr lang="en-US" sz="40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/>
              <a:t>Doing the phishing simulator together. Adding in about SOC analysts</a:t>
            </a:r>
          </a:p>
        </p:txBody>
      </p:sp>
    </p:spTree>
    <p:extLst>
      <p:ext uri="{BB962C8B-B14F-4D97-AF65-F5344CB8AC3E}">
        <p14:creationId xmlns:p14="http://schemas.microsoft.com/office/powerpoint/2010/main" val="223490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E15C-E5D3-DFAB-83E1-0AD6BE8A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A629-5A62-852A-D989-77BD66C2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log analysis?</a:t>
            </a:r>
          </a:p>
          <a:p>
            <a:r>
              <a:rPr lang="en-US"/>
              <a:t>Application: Blue team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Viewing logs on a single host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Viewing logs on with a SIEM tool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Exercise:</a:t>
            </a:r>
            <a:r>
              <a:rPr lang="en-US"/>
              <a:t> Phishing attack </a:t>
            </a:r>
            <a:r>
              <a:rPr lang="en-US" err="1"/>
              <a:t>TryHackMe</a:t>
            </a:r>
            <a:r>
              <a:rPr lang="en-US"/>
              <a:t> </a:t>
            </a:r>
            <a:r>
              <a:rPr lang="en-US" err="1"/>
              <a:t>socsim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609920-FEB3-578D-AB34-A52A22057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7AA1475-62AD-A10E-A2B6-1AD1788A0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29B3CC-AB29-74A9-CDCE-A7845146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31D86E-D76C-C416-08DC-F7CAC0B91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39AAD1D-4AD2-EA8E-2841-0B7385655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E60D0A-C8CD-B4DD-D92F-64E147A86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D7F3FE6-3CC2-CCCE-27B2-9B2EAEDB6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C38477D-0E81-89F5-A252-06216405F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D70FEA-2AEC-30C0-BBB0-DF5072FC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EB05E13-6DF8-B50D-475B-B29EAAC29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39BB88-33EB-7081-C8E9-3C42E4DF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E191FD-1067-C50B-0505-89C0190ED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CEE83-9CA6-84B4-BAE9-E9566325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F71001A-A7EA-CAD7-EB81-42149D533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F34F6DC-C166-2D68-6BE6-CB7E20499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FB84F3-D2EC-12FC-445B-A487F72C0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279385-6460-8811-53F5-9184B48B3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118B6E-FFA2-5047-5D5E-72347DB88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9C4464-B359-C9D7-FDA2-80A3C29BF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A63450-A0D2-1320-C321-679329F27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484EA-06FA-47A4-D98D-8A4DC4A5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cap="all" spc="1500">
                <a:ea typeface="Source Sans Pro SemiBold"/>
              </a:rPr>
              <a:t>National Cyber League</a:t>
            </a:r>
            <a:endParaRPr lang="en-US"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C377411-0ADB-7272-651E-B5657489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C3CBE3-116D-AD0C-66E2-55B17B7F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E1D8-5CE4-1DA0-3F31-9E947EB5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National Cyber League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BE481-7794-DF44-0926-7150B7E6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Capture the flag available to students happens once each semester.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Great tool to help learn about cybersecurity and show applied skills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Helpful tutorials on challenges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Great community behind it</a:t>
            </a:r>
          </a:p>
          <a:p>
            <a:r>
              <a:rPr lang="en-US"/>
              <a:t>$45 registration fee</a:t>
            </a:r>
          </a:p>
        </p:txBody>
      </p:sp>
    </p:spTree>
    <p:extLst>
      <p:ext uri="{BB962C8B-B14F-4D97-AF65-F5344CB8AC3E}">
        <p14:creationId xmlns:p14="http://schemas.microsoft.com/office/powerpoint/2010/main" val="123521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BBF1-03C3-0484-F361-A1FBCED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logs?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55DA-CDF9-CF13-6BF8-6438E9BF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Logs are a way for organizations to maintain a record of what happened to a system 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Essentially purchase receipts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Store location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Time of purchase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What was purchased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Type of payment</a:t>
            </a:r>
          </a:p>
        </p:txBody>
      </p:sp>
    </p:spTree>
    <p:extLst>
      <p:ext uri="{BB962C8B-B14F-4D97-AF65-F5344CB8AC3E}">
        <p14:creationId xmlns:p14="http://schemas.microsoft.com/office/powerpoint/2010/main" val="38036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2B0F3-AA61-59C1-B3A3-C71534DC1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F55D-EA0E-6CC2-A058-64498F3F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logs?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9CEC-69C4-C471-564E-F03F3B587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Come in two formats (Commonly): </a:t>
            </a:r>
          </a:p>
          <a:p>
            <a:endParaRPr lang="en-US"/>
          </a:p>
        </p:txBody>
      </p:sp>
      <p:pic>
        <p:nvPicPr>
          <p:cNvPr id="8" name="Picture 7" descr="A Beginner's Guide to JSON Logging | Better Stack Community">
            <a:extLst>
              <a:ext uri="{FF2B5EF4-FFF2-40B4-BE49-F238E27FC236}">
                <a16:creationId xmlns:a16="http://schemas.microsoft.com/office/drawing/2014/main" id="{A1744E12-0493-E5BD-53EB-1AED3BEF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2" t="9346" r="40126" b="11682"/>
          <a:stretch>
            <a:fillRect/>
          </a:stretch>
        </p:blipFill>
        <p:spPr>
          <a:xfrm>
            <a:off x="402924" y="2742496"/>
            <a:ext cx="4608164" cy="3059919"/>
          </a:xfrm>
          <a:prstGeom prst="rect">
            <a:avLst/>
          </a:prstGeom>
        </p:spPr>
      </p:pic>
      <p:pic>
        <p:nvPicPr>
          <p:cNvPr id="9" name="Picture 8" descr="Sensor-Logging (CSV-Datei) mit HWiNFO64 zur Unterstützung von ...">
            <a:extLst>
              <a:ext uri="{FF2B5EF4-FFF2-40B4-BE49-F238E27FC236}">
                <a16:creationId xmlns:a16="http://schemas.microsoft.com/office/drawing/2014/main" id="{2C6D8AF1-64EF-902F-8C86-C86F82C6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05" y="2713239"/>
            <a:ext cx="5834329" cy="30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1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93D16-24C8-485E-BB86-C55A2938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/>
              <a:t>What about windows logs?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A856-CC83-44B4-3502-14C57136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" y="2427662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/>
              <a:t>The dreaded Event Viewer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Propriety log format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Hard to parse unless using event viewer tool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marL="0" indent="0">
              <a:buNone/>
            </a:pPr>
            <a:endParaRPr lang="en-US" b="1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240E05-ACD2-520F-B26F-702D6335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85" y="1943375"/>
            <a:ext cx="6157531" cy="3991022"/>
          </a:xfrm>
          <a:prstGeom prst="rect">
            <a:avLst/>
          </a:prstGeom>
        </p:spPr>
      </p:pic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28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BD648-64F1-4E21-15E2-C9F828123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38C7-8FE2-801A-F397-1CAB11F2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windows logs?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7ACB-E44A-CD74-624C-49B7DA79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Take a look: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Windows key -&gt; "Event Viewer" -&gt; Enter</a:t>
            </a:r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5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8B37-4514-5D8C-B946-FC65191E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Analysis Checklist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3C0F-ECF6-AC27-3E88-B9EC8949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/>
              <a:t>Preplanning: 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What am I looking for?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What is normal? (Baselining) </a:t>
            </a:r>
          </a:p>
          <a:p>
            <a:r>
              <a:rPr lang="en-US" b="1"/>
              <a:t>Tools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Text editor 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Specialized log parser (event logs)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SIEM management tools</a:t>
            </a:r>
          </a:p>
          <a:p>
            <a:r>
              <a:rPr lang="en-US" b="1"/>
              <a:t>Note taking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/>
              <a:t>Grab snippets, distill down. </a:t>
            </a:r>
          </a:p>
          <a:p>
            <a:pPr lvl="1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6655E-6601-AE01-F5EA-78773ED31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BA397A34-9F40-F3A2-14B4-C629F9526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F6E8EF-E0F7-AC57-811C-FF5A760D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A365213-3876-C09F-9643-7753E5385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B1A2FD-1EBD-EA23-647B-F321EEAC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A68CD5E-9C4D-1FFC-9218-C3B48B18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89153D-E4F2-1879-3239-0B320A94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5CB876F-2230-A76E-5E81-57210FB66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7B5AF4-3DC6-F89A-A231-ACCF544A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EFE9C50-9661-B230-014E-76263DFA0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9E272F-9478-FC8B-34F1-E1D86CCF4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55D0582-C9FC-4E77-BFC4-2E7EA109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B54A29D-A74F-FD6F-D058-AD4BB573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06188-8ADA-90C0-BD12-8747112AF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4CD54F-B1AF-7953-A62C-380B0CC59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70CD286-0D83-913B-0411-172840149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22A3C2-0C7C-CDD0-015A-505832DD6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3EA2ED-5904-699D-922B-7B663C353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C9398-A8FF-1EAB-6078-317827D3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6D18EB2-6044-8785-75AC-D80772ACA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4554F-3D77-9FF6-5844-C1A1FAA8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708" y="1131179"/>
            <a:ext cx="7094206" cy="30712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 cap="all" spc="1500">
                <a:ea typeface="Source Sans Pro SemiBold"/>
              </a:rPr>
              <a:t>Practical: </a:t>
            </a:r>
            <a:r>
              <a:rPr lang="en-US" cap="all" spc="1500">
                <a:ea typeface="Source Sans Pro SemiBold"/>
              </a:rPr>
              <a:t>Blue team application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751B6E-2156-624C-A916-658A3CB32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795F97-6918-9C70-4133-67CEE94D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CF2-6D53-83D3-4562-95067A9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Practical: Linux Web server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211D-49A8-546B-EB28-0B05A18D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Linux logs: /var/log/apache2/access.log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Example in </a:t>
            </a:r>
            <a:r>
              <a:rPr lang="en-US" err="1"/>
              <a:t>github</a:t>
            </a:r>
            <a:r>
              <a:rPr lang="en-US"/>
              <a:t> logs/access.log</a:t>
            </a:r>
          </a:p>
          <a:p>
            <a:r>
              <a:rPr lang="en-US"/>
              <a:t>Example in </a:t>
            </a:r>
            <a:r>
              <a:rPr lang="en-US" err="1"/>
              <a:t>github</a:t>
            </a:r>
            <a:r>
              <a:rPr lang="en-US"/>
              <a:t> logs/auth.log</a:t>
            </a:r>
          </a:p>
        </p:txBody>
      </p:sp>
    </p:spTree>
    <p:extLst>
      <p:ext uri="{BB962C8B-B14F-4D97-AF65-F5344CB8AC3E}">
        <p14:creationId xmlns:p14="http://schemas.microsoft.com/office/powerpoint/2010/main" val="248945821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FunkyShapesVTI</vt:lpstr>
      <vt:lpstr>Log Analyis</vt:lpstr>
      <vt:lpstr>Objectives</vt:lpstr>
      <vt:lpstr>What are logs?</vt:lpstr>
      <vt:lpstr>What are logs?</vt:lpstr>
      <vt:lpstr>What about windows logs?</vt:lpstr>
      <vt:lpstr>What about windows logs? (Continued)</vt:lpstr>
      <vt:lpstr>Log Analysis Checklist </vt:lpstr>
      <vt:lpstr>Practical: Blue team application</vt:lpstr>
      <vt:lpstr>Practical: Linux Web server logs</vt:lpstr>
      <vt:lpstr>Practical: Windows Active Directory Logs</vt:lpstr>
      <vt:lpstr>Single host viewing is in efficient what do enterprises do? </vt:lpstr>
      <vt:lpstr>Practical: Viewing logs on  SPLUNK</vt:lpstr>
      <vt:lpstr>CTFs and Logs</vt:lpstr>
      <vt:lpstr>Searching for text on linux</vt:lpstr>
      <vt:lpstr>Searching logs on windows</vt:lpstr>
      <vt:lpstr>Putting it together</vt:lpstr>
      <vt:lpstr>Putting it together: Logs and SOC analysts</vt:lpstr>
      <vt:lpstr>PowerPoint Presentation</vt:lpstr>
      <vt:lpstr>Putting it together: TryHackMe SOCsim</vt:lpstr>
      <vt:lpstr>National Cyber League</vt:lpstr>
      <vt:lpstr>What is National Cyber League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2025-09-23T17:49:49Z</dcterms:created>
  <dcterms:modified xsi:type="dcterms:W3CDTF">2025-09-26T14:07:39Z</dcterms:modified>
</cp:coreProperties>
</file>