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F2BB15-363C-4E77-BC62-2CD8C318A423}" v="3" dt="2025-02-25T21:17:46.431"/>
    <p1510:client id="{754F206C-5555-40A5-AF0D-53D6EBBAF432}" v="2" dt="2025-02-26T19:02:29.067"/>
    <p1510:client id="{B6D45349-99DA-F07D-488B-B942537A9652}" v="1" dt="2025-02-26T17:09:08.848"/>
    <p1510:client id="{F1B8925E-A21B-B96E-3C46-70B66CD62C76}" v="50" dt="2025-02-26T21:27:32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karan, Saraswathi" userId="ad45cba7-dfca-4d50-aeb4-321ed55ec087" providerId="ADAL" clId="{5CF2BB15-363C-4E77-BC62-2CD8C318A423}"/>
    <pc:docChg chg="addSld delSld modSld">
      <pc:chgData name="Baskaran, Saraswathi" userId="ad45cba7-dfca-4d50-aeb4-321ed55ec087" providerId="ADAL" clId="{5CF2BB15-363C-4E77-BC62-2CD8C318A423}" dt="2025-02-25T21:18:14.074" v="69" actId="20577"/>
      <pc:docMkLst>
        <pc:docMk/>
      </pc:docMkLst>
      <pc:sldChg chg="modSp mod">
        <pc:chgData name="Baskaran, Saraswathi" userId="ad45cba7-dfca-4d50-aeb4-321ed55ec087" providerId="ADAL" clId="{5CF2BB15-363C-4E77-BC62-2CD8C318A423}" dt="2025-02-25T17:27:57.660" v="16" actId="20577"/>
        <pc:sldMkLst>
          <pc:docMk/>
          <pc:sldMk cId="868687447" sldId="257"/>
        </pc:sldMkLst>
        <pc:spChg chg="mod">
          <ac:chgData name="Baskaran, Saraswathi" userId="ad45cba7-dfca-4d50-aeb4-321ed55ec087" providerId="ADAL" clId="{5CF2BB15-363C-4E77-BC62-2CD8C318A423}" dt="2025-02-25T17:27:57.660" v="16" actId="20577"/>
          <ac:spMkLst>
            <pc:docMk/>
            <pc:sldMk cId="868687447" sldId="257"/>
            <ac:spMk id="2" creationId="{586472ED-6A31-12E3-7ABC-077F1AF32069}"/>
          </ac:spMkLst>
        </pc:spChg>
      </pc:sldChg>
      <pc:sldChg chg="del">
        <pc:chgData name="Baskaran, Saraswathi" userId="ad45cba7-dfca-4d50-aeb4-321ed55ec087" providerId="ADAL" clId="{5CF2BB15-363C-4E77-BC62-2CD8C318A423}" dt="2025-02-25T17:27:31.954" v="3" actId="47"/>
        <pc:sldMkLst>
          <pc:docMk/>
          <pc:sldMk cId="242389012" sldId="258"/>
        </pc:sldMkLst>
      </pc:sldChg>
      <pc:sldChg chg="addSp delSp modSp new mod">
        <pc:chgData name="Baskaran, Saraswathi" userId="ad45cba7-dfca-4d50-aeb4-321ed55ec087" providerId="ADAL" clId="{5CF2BB15-363C-4E77-BC62-2CD8C318A423}" dt="2025-02-25T20:59:05.123" v="43" actId="14100"/>
        <pc:sldMkLst>
          <pc:docMk/>
          <pc:sldMk cId="4049326782" sldId="258"/>
        </pc:sldMkLst>
        <pc:spChg chg="mod">
          <ac:chgData name="Baskaran, Saraswathi" userId="ad45cba7-dfca-4d50-aeb4-321ed55ec087" providerId="ADAL" clId="{5CF2BB15-363C-4E77-BC62-2CD8C318A423}" dt="2025-02-25T17:28:02.261" v="28" actId="20577"/>
          <ac:spMkLst>
            <pc:docMk/>
            <pc:sldMk cId="4049326782" sldId="258"/>
            <ac:spMk id="2" creationId="{6DD884D6-7AAB-5814-9746-599313D58B87}"/>
          </ac:spMkLst>
        </pc:spChg>
        <pc:spChg chg="del">
          <ac:chgData name="Baskaran, Saraswathi" userId="ad45cba7-dfca-4d50-aeb4-321ed55ec087" providerId="ADAL" clId="{5CF2BB15-363C-4E77-BC62-2CD8C318A423}" dt="2025-02-25T17:28:03.922" v="29"/>
          <ac:spMkLst>
            <pc:docMk/>
            <pc:sldMk cId="4049326782" sldId="258"/>
            <ac:spMk id="3" creationId="{EBDECF32-27AE-4A26-9ED6-3B1D471A97A3}"/>
          </ac:spMkLst>
        </pc:spChg>
        <pc:picChg chg="add mod">
          <ac:chgData name="Baskaran, Saraswathi" userId="ad45cba7-dfca-4d50-aeb4-321ed55ec087" providerId="ADAL" clId="{5CF2BB15-363C-4E77-BC62-2CD8C318A423}" dt="2025-02-25T17:28:10.237" v="32" actId="1076"/>
          <ac:picMkLst>
            <pc:docMk/>
            <pc:sldMk cId="4049326782" sldId="258"/>
            <ac:picMk id="5" creationId="{189241EC-4D48-38EC-3B2E-FD7F11698F11}"/>
          </ac:picMkLst>
        </pc:picChg>
        <pc:picChg chg="add mod">
          <ac:chgData name="Baskaran, Saraswathi" userId="ad45cba7-dfca-4d50-aeb4-321ed55ec087" providerId="ADAL" clId="{5CF2BB15-363C-4E77-BC62-2CD8C318A423}" dt="2025-02-25T20:59:05.123" v="43" actId="14100"/>
          <ac:picMkLst>
            <pc:docMk/>
            <pc:sldMk cId="4049326782" sldId="258"/>
            <ac:picMk id="7" creationId="{9D027F2E-2E47-23B2-1D3E-D118BE7A836A}"/>
          </ac:picMkLst>
        </pc:picChg>
      </pc:sldChg>
      <pc:sldChg chg="addSp delSp modSp new mod">
        <pc:chgData name="Baskaran, Saraswathi" userId="ad45cba7-dfca-4d50-aeb4-321ed55ec087" providerId="ADAL" clId="{5CF2BB15-363C-4E77-BC62-2CD8C318A423}" dt="2025-02-25T21:18:14.074" v="69" actId="20577"/>
        <pc:sldMkLst>
          <pc:docMk/>
          <pc:sldMk cId="479965389" sldId="259"/>
        </pc:sldMkLst>
        <pc:spChg chg="mod">
          <ac:chgData name="Baskaran, Saraswathi" userId="ad45cba7-dfca-4d50-aeb4-321ed55ec087" providerId="ADAL" clId="{5CF2BB15-363C-4E77-BC62-2CD8C318A423}" dt="2025-02-25T21:18:14.074" v="69" actId="20577"/>
          <ac:spMkLst>
            <pc:docMk/>
            <pc:sldMk cId="479965389" sldId="259"/>
            <ac:spMk id="2" creationId="{8D3CC85F-492F-3ECD-E72A-98275EE38397}"/>
          </ac:spMkLst>
        </pc:spChg>
        <pc:spChg chg="del">
          <ac:chgData name="Baskaran, Saraswathi" userId="ad45cba7-dfca-4d50-aeb4-321ed55ec087" providerId="ADAL" clId="{5CF2BB15-363C-4E77-BC62-2CD8C318A423}" dt="2025-02-25T21:17:46.431" v="44"/>
          <ac:spMkLst>
            <pc:docMk/>
            <pc:sldMk cId="479965389" sldId="259"/>
            <ac:spMk id="3" creationId="{16658F69-95F3-3595-5CAA-1891A117A7C2}"/>
          </ac:spMkLst>
        </pc:spChg>
        <pc:picChg chg="add mod">
          <ac:chgData name="Baskaran, Saraswathi" userId="ad45cba7-dfca-4d50-aeb4-321ed55ec087" providerId="ADAL" clId="{5CF2BB15-363C-4E77-BC62-2CD8C318A423}" dt="2025-02-25T21:17:51.324" v="47" actId="1076"/>
          <ac:picMkLst>
            <pc:docMk/>
            <pc:sldMk cId="479965389" sldId="259"/>
            <ac:picMk id="5" creationId="{69D1B248-EAE3-4A6A-04BE-B331302CD834}"/>
          </ac:picMkLst>
        </pc:picChg>
      </pc:sldChg>
      <pc:sldChg chg="del">
        <pc:chgData name="Baskaran, Saraswathi" userId="ad45cba7-dfca-4d50-aeb4-321ed55ec087" providerId="ADAL" clId="{5CF2BB15-363C-4E77-BC62-2CD8C318A423}" dt="2025-02-25T17:27:31.594" v="0" actId="47"/>
        <pc:sldMkLst>
          <pc:docMk/>
          <pc:sldMk cId="1101458100" sldId="259"/>
        </pc:sldMkLst>
      </pc:sldChg>
      <pc:sldChg chg="del">
        <pc:chgData name="Baskaran, Saraswathi" userId="ad45cba7-dfca-4d50-aeb4-321ed55ec087" providerId="ADAL" clId="{5CF2BB15-363C-4E77-BC62-2CD8C318A423}" dt="2025-02-25T17:27:31.672" v="1" actId="47"/>
        <pc:sldMkLst>
          <pc:docMk/>
          <pc:sldMk cId="4264234018" sldId="260"/>
        </pc:sldMkLst>
      </pc:sldChg>
      <pc:sldChg chg="del">
        <pc:chgData name="Baskaran, Saraswathi" userId="ad45cba7-dfca-4d50-aeb4-321ed55ec087" providerId="ADAL" clId="{5CF2BB15-363C-4E77-BC62-2CD8C318A423}" dt="2025-02-25T17:27:31.800" v="2" actId="47"/>
        <pc:sldMkLst>
          <pc:docMk/>
          <pc:sldMk cId="3956979068" sldId="261"/>
        </pc:sldMkLst>
      </pc:sldChg>
    </pc:docChg>
  </pc:docChgLst>
  <pc:docChgLst>
    <pc:chgData name="Khasawneh, Firas" userId="S::khasawn3@msu.edu::7482838f-13f7-4712-814d-9b8ea3992aa3" providerId="AD" clId="Web-{F1B8925E-A21B-B96E-3C46-70B66CD62C76}"/>
    <pc:docChg chg="modSld">
      <pc:chgData name="Khasawneh, Firas" userId="S::khasawn3@msu.edu::7482838f-13f7-4712-814d-9b8ea3992aa3" providerId="AD" clId="Web-{F1B8925E-A21B-B96E-3C46-70B66CD62C76}" dt="2025-02-26T21:27:32.067" v="37" actId="20577"/>
      <pc:docMkLst>
        <pc:docMk/>
      </pc:docMkLst>
      <pc:sldChg chg="modSp">
        <pc:chgData name="Khasawneh, Firas" userId="S::khasawn3@msu.edu::7482838f-13f7-4712-814d-9b8ea3992aa3" providerId="AD" clId="Web-{F1B8925E-A21B-B96E-3C46-70B66CD62C76}" dt="2025-02-26T21:27:32.067" v="37" actId="20577"/>
        <pc:sldMkLst>
          <pc:docMk/>
          <pc:sldMk cId="868687447" sldId="257"/>
        </pc:sldMkLst>
        <pc:spChg chg="mod">
          <ac:chgData name="Khasawneh, Firas" userId="S::khasawn3@msu.edu::7482838f-13f7-4712-814d-9b8ea3992aa3" providerId="AD" clId="Web-{F1B8925E-A21B-B96E-3C46-70B66CD62C76}" dt="2025-02-26T21:27:32.067" v="37" actId="20577"/>
          <ac:spMkLst>
            <pc:docMk/>
            <pc:sldMk cId="868687447" sldId="257"/>
            <ac:spMk id="2" creationId="{586472ED-6A31-12E3-7ABC-077F1AF32069}"/>
          </ac:spMkLst>
        </pc:spChg>
        <pc:spChg chg="mod">
          <ac:chgData name="Khasawneh, Firas" userId="S::khasawn3@msu.edu::7482838f-13f7-4712-814d-9b8ea3992aa3" providerId="AD" clId="Web-{F1B8925E-A21B-B96E-3C46-70B66CD62C76}" dt="2025-02-26T21:26:42.831" v="3" actId="20577"/>
          <ac:spMkLst>
            <pc:docMk/>
            <pc:sldMk cId="868687447" sldId="257"/>
            <ac:spMk id="3" creationId="{2DE9496B-EF46-AA86-F9DF-0A2C2A65982B}"/>
          </ac:spMkLst>
        </pc:spChg>
        <pc:spChg chg="mod">
          <ac:chgData name="Khasawneh, Firas" userId="S::khasawn3@msu.edu::7482838f-13f7-4712-814d-9b8ea3992aa3" providerId="AD" clId="Web-{F1B8925E-A21B-B96E-3C46-70B66CD62C76}" dt="2025-02-26T21:26:46.596" v="9" actId="20577"/>
          <ac:spMkLst>
            <pc:docMk/>
            <pc:sldMk cId="868687447" sldId="257"/>
            <ac:spMk id="6" creationId="{37BB2BB8-887A-0B0F-5CED-7E4F99FEC6DF}"/>
          </ac:spMkLst>
        </pc:spChg>
      </pc:sldChg>
      <pc:sldChg chg="delSp modSp">
        <pc:chgData name="Khasawneh, Firas" userId="S::khasawn3@msu.edu::7482838f-13f7-4712-814d-9b8ea3992aa3" providerId="AD" clId="Web-{F1B8925E-A21B-B96E-3C46-70B66CD62C76}" dt="2025-02-26T21:27:03.144" v="16"/>
        <pc:sldMkLst>
          <pc:docMk/>
          <pc:sldMk cId="4049326782" sldId="258"/>
        </pc:sldMkLst>
        <pc:spChg chg="mod">
          <ac:chgData name="Khasawneh, Firas" userId="S::khasawn3@msu.edu::7482838f-13f7-4712-814d-9b8ea3992aa3" providerId="AD" clId="Web-{F1B8925E-A21B-B96E-3C46-70B66CD62C76}" dt="2025-02-26T21:26:50.362" v="13" actId="20577"/>
          <ac:spMkLst>
            <pc:docMk/>
            <pc:sldMk cId="4049326782" sldId="258"/>
            <ac:spMk id="3" creationId="{03D317F6-C961-A177-A32A-BFF45FCDED20}"/>
          </ac:spMkLst>
        </pc:spChg>
        <pc:spChg chg="mod">
          <ac:chgData name="Khasawneh, Firas" userId="S::khasawn3@msu.edu::7482838f-13f7-4712-814d-9b8ea3992aa3" providerId="AD" clId="Web-{F1B8925E-A21B-B96E-3C46-70B66CD62C76}" dt="2025-02-26T21:27:00.003" v="15" actId="20577"/>
          <ac:spMkLst>
            <pc:docMk/>
            <pc:sldMk cId="4049326782" sldId="258"/>
            <ac:spMk id="4" creationId="{E91379E3-0239-7163-C6FD-0EE81C8CF013}"/>
          </ac:spMkLst>
        </pc:spChg>
        <pc:spChg chg="del mod">
          <ac:chgData name="Khasawneh, Firas" userId="S::khasawn3@msu.edu::7482838f-13f7-4712-814d-9b8ea3992aa3" providerId="AD" clId="Web-{F1B8925E-A21B-B96E-3C46-70B66CD62C76}" dt="2025-02-26T21:27:03.144" v="16"/>
          <ac:spMkLst>
            <pc:docMk/>
            <pc:sldMk cId="4049326782" sldId="258"/>
            <ac:spMk id="8" creationId="{99FFB620-F9BB-503B-C371-F468B5E0F4E1}"/>
          </ac:spMkLst>
        </pc:spChg>
      </pc:sldChg>
      <pc:sldChg chg="modSp">
        <pc:chgData name="Khasawneh, Firas" userId="S::khasawn3@msu.edu::7482838f-13f7-4712-814d-9b8ea3992aa3" providerId="AD" clId="Web-{F1B8925E-A21B-B96E-3C46-70B66CD62C76}" dt="2025-02-26T21:27:08.035" v="17" actId="20577"/>
        <pc:sldMkLst>
          <pc:docMk/>
          <pc:sldMk cId="479965389" sldId="259"/>
        </pc:sldMkLst>
        <pc:spChg chg="mod">
          <ac:chgData name="Khasawneh, Firas" userId="S::khasawn3@msu.edu::7482838f-13f7-4712-814d-9b8ea3992aa3" providerId="AD" clId="Web-{F1B8925E-A21B-B96E-3C46-70B66CD62C76}" dt="2025-02-26T21:27:08.035" v="17" actId="20577"/>
          <ac:spMkLst>
            <pc:docMk/>
            <pc:sldMk cId="479965389" sldId="259"/>
            <ac:spMk id="3" creationId="{90BB4287-C2AF-F69F-4FF4-BDF5D275F443}"/>
          </ac:spMkLst>
        </pc:spChg>
      </pc:sldChg>
    </pc:docChg>
  </pc:docChgLst>
  <pc:docChgLst>
    <pc:chgData name="Baskaran, Saraswathi" userId="ad45cba7-dfca-4d50-aeb4-321ed55ec087" providerId="ADAL" clId="{754F206C-5555-40A5-AF0D-53D6EBBAF432}"/>
    <pc:docChg chg="undo custSel modSld">
      <pc:chgData name="Baskaran, Saraswathi" userId="ad45cba7-dfca-4d50-aeb4-321ed55ec087" providerId="ADAL" clId="{754F206C-5555-40A5-AF0D-53D6EBBAF432}" dt="2025-02-26T19:17:33.929" v="24" actId="6549"/>
      <pc:docMkLst>
        <pc:docMk/>
      </pc:docMkLst>
      <pc:sldChg chg="addSp delSp modSp mod">
        <pc:chgData name="Baskaran, Saraswathi" userId="ad45cba7-dfca-4d50-aeb4-321ed55ec087" providerId="ADAL" clId="{754F206C-5555-40A5-AF0D-53D6EBBAF432}" dt="2025-02-26T19:17:33.929" v="24" actId="6549"/>
        <pc:sldMkLst>
          <pc:docMk/>
          <pc:sldMk cId="868687447" sldId="257"/>
        </pc:sldMkLst>
        <pc:spChg chg="mod">
          <ac:chgData name="Baskaran, Saraswathi" userId="ad45cba7-dfca-4d50-aeb4-321ed55ec087" providerId="ADAL" clId="{754F206C-5555-40A5-AF0D-53D6EBBAF432}" dt="2025-02-26T19:17:33.929" v="24" actId="6549"/>
          <ac:spMkLst>
            <pc:docMk/>
            <pc:sldMk cId="868687447" sldId="257"/>
            <ac:spMk id="2" creationId="{586472ED-6A31-12E3-7ABC-077F1AF32069}"/>
          </ac:spMkLst>
        </pc:spChg>
        <pc:spChg chg="mod">
          <ac:chgData name="Baskaran, Saraswathi" userId="ad45cba7-dfca-4d50-aeb4-321ed55ec087" providerId="ADAL" clId="{754F206C-5555-40A5-AF0D-53D6EBBAF432}" dt="2025-02-26T19:01:51.845" v="8" actId="6549"/>
          <ac:spMkLst>
            <pc:docMk/>
            <pc:sldMk cId="868687447" sldId="257"/>
            <ac:spMk id="3" creationId="{2DE9496B-EF46-AA86-F9DF-0A2C2A65982B}"/>
          </ac:spMkLst>
        </pc:spChg>
        <pc:spChg chg="del mod">
          <ac:chgData name="Baskaran, Saraswathi" userId="ad45cba7-dfca-4d50-aeb4-321ed55ec087" providerId="ADAL" clId="{754F206C-5555-40A5-AF0D-53D6EBBAF432}" dt="2025-02-26T19:02:35.936" v="13"/>
          <ac:spMkLst>
            <pc:docMk/>
            <pc:sldMk cId="868687447" sldId="257"/>
            <ac:spMk id="4" creationId="{C1E2C75D-EFEA-4182-A91A-305ECFEF9716}"/>
          </ac:spMkLst>
        </pc:spChg>
        <pc:spChg chg="mod">
          <ac:chgData name="Baskaran, Saraswathi" userId="ad45cba7-dfca-4d50-aeb4-321ed55ec087" providerId="ADAL" clId="{754F206C-5555-40A5-AF0D-53D6EBBAF432}" dt="2025-02-26T19:02:39.483" v="14" actId="6549"/>
          <ac:spMkLst>
            <pc:docMk/>
            <pc:sldMk cId="868687447" sldId="257"/>
            <ac:spMk id="6" creationId="{37BB2BB8-887A-0B0F-5CED-7E4F99FEC6DF}"/>
          </ac:spMkLst>
        </pc:spChg>
        <pc:spChg chg="del">
          <ac:chgData name="Baskaran, Saraswathi" userId="ad45cba7-dfca-4d50-aeb4-321ed55ec087" providerId="ADAL" clId="{754F206C-5555-40A5-AF0D-53D6EBBAF432}" dt="2025-02-26T19:02:35.930" v="11" actId="478"/>
          <ac:spMkLst>
            <pc:docMk/>
            <pc:sldMk cId="868687447" sldId="257"/>
            <ac:spMk id="8" creationId="{9B3802B8-E0AF-D250-E19F-4B1C5C69769F}"/>
          </ac:spMkLst>
        </pc:spChg>
        <pc:spChg chg="add del mod">
          <ac:chgData name="Baskaran, Saraswathi" userId="ad45cba7-dfca-4d50-aeb4-321ed55ec087" providerId="ADAL" clId="{754F206C-5555-40A5-AF0D-53D6EBBAF432}" dt="2025-02-26T18:59:50.519" v="1" actId="478"/>
          <ac:spMkLst>
            <pc:docMk/>
            <pc:sldMk cId="868687447" sldId="257"/>
            <ac:spMk id="9" creationId="{FE36D069-C3D8-D4A2-DC95-B1F6432FEB71}"/>
          </ac:spMkLst>
        </pc:spChg>
        <pc:spChg chg="add del mod">
          <ac:chgData name="Baskaran, Saraswathi" userId="ad45cba7-dfca-4d50-aeb4-321ed55ec087" providerId="ADAL" clId="{754F206C-5555-40A5-AF0D-53D6EBBAF432}" dt="2025-02-26T19:01:38.296" v="3"/>
          <ac:spMkLst>
            <pc:docMk/>
            <pc:sldMk cId="868687447" sldId="257"/>
            <ac:spMk id="11" creationId="{AD065F65-C1FB-4503-6840-1A3A62861481}"/>
          </ac:spMkLst>
        </pc:spChg>
        <pc:picChg chg="add del">
          <ac:chgData name="Baskaran, Saraswathi" userId="ad45cba7-dfca-4d50-aeb4-321ed55ec087" providerId="ADAL" clId="{754F206C-5555-40A5-AF0D-53D6EBBAF432}" dt="2025-02-26T19:01:36.779" v="2" actId="478"/>
          <ac:picMkLst>
            <pc:docMk/>
            <pc:sldMk cId="868687447" sldId="257"/>
            <ac:picMk id="5" creationId="{49BD45EE-B213-9738-2D1A-377158CE9DCB}"/>
          </ac:picMkLst>
        </pc:picChg>
        <pc:picChg chg="add mod">
          <ac:chgData name="Baskaran, Saraswathi" userId="ad45cba7-dfca-4d50-aeb4-321ed55ec087" providerId="ADAL" clId="{754F206C-5555-40A5-AF0D-53D6EBBAF432}" dt="2025-02-26T19:01:41.144" v="4" actId="1076"/>
          <ac:picMkLst>
            <pc:docMk/>
            <pc:sldMk cId="868687447" sldId="257"/>
            <ac:picMk id="13" creationId="{41DF4D70-465C-D6D5-3127-8DBEDC0C9910}"/>
          </ac:picMkLst>
        </pc:picChg>
        <pc:picChg chg="add mod">
          <ac:chgData name="Baskaran, Saraswathi" userId="ad45cba7-dfca-4d50-aeb4-321ed55ec087" providerId="ADAL" clId="{754F206C-5555-40A5-AF0D-53D6EBBAF432}" dt="2025-02-26T19:02:46.419" v="16" actId="1076"/>
          <ac:picMkLst>
            <pc:docMk/>
            <pc:sldMk cId="868687447" sldId="257"/>
            <ac:picMk id="15" creationId="{C0B43EF4-20BE-BA56-1C45-C1B6AF1D8695}"/>
          </ac:picMkLst>
        </pc:picChg>
      </pc:sldChg>
    </pc:docChg>
  </pc:docChgLst>
  <pc:docChgLst>
    <pc:chgData name="Baskaran, Saraswathi" userId="S::baskar12@msu.edu::ad45cba7-dfca-4d50-aeb4-321ed55ec087" providerId="AD" clId="Web-{B6D45349-99DA-F07D-488B-B942537A9652}"/>
    <pc:docChg chg="modSld">
      <pc:chgData name="Baskaran, Saraswathi" userId="S::baskar12@msu.edu::ad45cba7-dfca-4d50-aeb4-321ed55ec087" providerId="AD" clId="Web-{B6D45349-99DA-F07D-488B-B942537A9652}" dt="2025-02-26T17:09:08.848" v="0"/>
      <pc:docMkLst>
        <pc:docMk/>
      </pc:docMkLst>
      <pc:sldChg chg="delSp">
        <pc:chgData name="Baskaran, Saraswathi" userId="S::baskar12@msu.edu::ad45cba7-dfca-4d50-aeb4-321ed55ec087" providerId="AD" clId="Web-{B6D45349-99DA-F07D-488B-B942537A9652}" dt="2025-02-26T17:09:08.848" v="0"/>
        <pc:sldMkLst>
          <pc:docMk/>
          <pc:sldMk cId="868687447" sldId="257"/>
        </pc:sldMkLst>
        <pc:picChg chg="del">
          <ac:chgData name="Baskaran, Saraswathi" userId="S::baskar12@msu.edu::ad45cba7-dfca-4d50-aeb4-321ed55ec087" providerId="AD" clId="Web-{B6D45349-99DA-F07D-488B-B942537A9652}" dt="2025-02-26T17:09:08.848" v="0"/>
          <ac:picMkLst>
            <pc:docMk/>
            <pc:sldMk cId="868687447" sldId="257"/>
            <ac:picMk id="7" creationId="{F42CB0EB-5B7A-4F42-7CDE-43176F2910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AC41-4BA1-EEE9-5D6B-EC6CF6C7F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2E1A7-3BC4-2B51-6BAE-D5472D8B9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5A722-7588-1043-556F-EE2816F3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89DC-BB97-4ADF-9206-320A269F7A2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2FFC0-183A-AF79-C127-EA73B1C5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6DFC6-9243-61B6-D72F-39F5564E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75D-CB95-4644-B95A-F8EF7DB9C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4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422E-40D5-0D91-E40B-0EA2E5B2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BEBD7-6306-1FB3-69EE-2D903BAC4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F08A1-8C6A-0B15-FDC3-4E5856BF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89DC-BB97-4ADF-9206-320A269F7A2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7D014-029D-7F25-836C-3B15A888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9AC64-A439-821C-E5CC-8A3023B6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75D-CB95-4644-B95A-F8EF7DB9C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0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5FA06-1CA4-0FB8-A488-FAA21F413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2D933-3843-B671-BFC0-DC3C1A7A4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5BB34-E876-A781-44F4-296A2F3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89DC-BB97-4ADF-9206-320A269F7A2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94DB2-5AA6-2CD0-B41C-1BBB5764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D9BCF-5EEB-3925-C092-E50ADF7F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75D-CB95-4644-B95A-F8EF7DB9C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1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8327-8917-7171-EED8-08CD2762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D587E-1773-C46B-A184-37385C6DF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5789D-7E82-2A6E-AE76-52F015FCE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89DC-BB97-4ADF-9206-320A269F7A2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2EFC1-CDE1-0791-06D3-8EA6C762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845B5-AC86-178B-AB03-E953F706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75D-CB95-4644-B95A-F8EF7DB9C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8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A039-E76E-F1F7-D239-9A70B2F9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BEE61-E8DA-6B95-FED2-D6F761A3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B0CD-9D43-DD7F-9F88-6DF03F4F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89DC-BB97-4ADF-9206-320A269F7A2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81CD9-552C-D312-A067-B65885EB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3B2F0-5C2B-5FFE-FAB6-BD784260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75D-CB95-4644-B95A-F8EF7DB9C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0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273A-9410-87C6-0A7D-1BE8F0FC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D5D8-D4B3-9E44-654B-C3AC9ABE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EC9C3-7B69-53A4-9F72-CECA86398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B4A3A-6813-5649-C6EB-8B088FB4E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89DC-BB97-4ADF-9206-320A269F7A2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9C15E-4DEB-86F0-E296-90C87BD1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59F44-AA5D-FD50-0D0F-68A6C99A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75D-CB95-4644-B95A-F8EF7DB9C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3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914B-507B-AA28-8B9C-8AC7ED3A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D0EFE-09C8-E518-5DE7-CB53560DD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4C302-34F5-D6A3-4A1F-1A489402C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56C16-0CA8-0BB7-210C-1A18DC9F4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DE215-26C7-172E-69D6-FC6C5C86E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7D266-EEC1-8073-492F-68F05CF4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89DC-BB97-4ADF-9206-320A269F7A2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F0F626-B50F-C4C7-B472-DC6C4738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8B412-2047-3989-8CC4-FBF359DD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75D-CB95-4644-B95A-F8EF7DB9C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3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5B16-BD7B-A78D-EB67-56EACF79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B09DA-D8D8-DDF0-E846-61605F9E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89DC-BB97-4ADF-9206-320A269F7A2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E3B02-580B-1E94-8BAA-09D14ABF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601DE-5C6B-2B44-6AAE-7CE73CB5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75D-CB95-4644-B95A-F8EF7DB9C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7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78374-2650-71DD-663B-CBE2B51D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89DC-BB97-4ADF-9206-320A269F7A2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58FBB-9487-54BD-C428-6EFDE40F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AB5E7-5ABB-F714-2528-2C9989CC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75D-CB95-4644-B95A-F8EF7DB9C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5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DBE7-4D78-766E-7823-308AC32DD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5CCC-7516-CBD3-34B6-0CAB49B76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4A7D0-926B-0165-290E-8B132859F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C90B3-4333-EB9F-A745-C8F4DE8E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89DC-BB97-4ADF-9206-320A269F7A2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95673-2E48-B0FD-7757-FB560BBA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1F21D-A0E6-351B-100A-53EA9111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75D-CB95-4644-B95A-F8EF7DB9C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2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630C-7888-85EC-24FE-DE27DA15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DE121-6051-5F56-8489-B307122FB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4C6A9-DACE-7CEF-7B38-256657885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BAB9B-F01D-5FF9-C544-AF6A6629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89DC-BB97-4ADF-9206-320A269F7A2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DEA17-F415-E18C-507A-9EB5F6F5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85988-E8BC-012E-4335-EA20320F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C75D-CB95-4644-B95A-F8EF7DB9C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0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5DD78-3969-270C-7062-13A51BD6C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52FE2-F1B4-D4DE-2350-8ADD7B7E6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1701-8890-6C55-E267-72607E4E7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789DC-BB97-4ADF-9206-320A269F7A2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603E2-EDE9-4BC5-4CCD-5B14C9BEE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427B6-D85F-5440-C091-0DFA6BE60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4C75D-CB95-4644-B95A-F8EF7DB9C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06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DEC3-4FC3-182C-F6D5-F08BA2D49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Assessing Image Quality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AA174-3C7C-5141-0CC9-2539F22F1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8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72ED-6A31-12E3-7ABC-077F1AF3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E9496B-EF46-AA86-F9DF-0A2C2A65982B}"/>
              </a:ext>
            </a:extLst>
          </p:cNvPr>
          <p:cNvSpPr txBox="1"/>
          <p:nvPr/>
        </p:nvSpPr>
        <p:spPr>
          <a:xfrm>
            <a:off x="3201986" y="5342613"/>
            <a:ext cx="104727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Figure 1a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B2BB8-887A-0B0F-5CED-7E4F99FEC6DF}"/>
              </a:ext>
            </a:extLst>
          </p:cNvPr>
          <p:cNvSpPr txBox="1"/>
          <p:nvPr/>
        </p:nvSpPr>
        <p:spPr>
          <a:xfrm>
            <a:off x="8056336" y="5342613"/>
            <a:ext cx="105849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Figure 1b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1DF4D70-465C-D6D5-3127-8DBEDC0C9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89" y="1358761"/>
            <a:ext cx="5489200" cy="3659466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B43EF4-20BE-BA56-1C45-C1B6AF1D8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300" y="1333361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8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9241EC-4D48-38EC-3B2E-FD7F11698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54" y="2084000"/>
            <a:ext cx="3923081" cy="31860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027F2E-2E47-23B2-1D3E-D118BE7A8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867" y="936977"/>
            <a:ext cx="1602664" cy="56756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D317F6-C961-A177-A32A-BFF45FCDED20}"/>
              </a:ext>
            </a:extLst>
          </p:cNvPr>
          <p:cNvSpPr txBox="1"/>
          <p:nvPr/>
        </p:nvSpPr>
        <p:spPr>
          <a:xfrm>
            <a:off x="2371957" y="5270091"/>
            <a:ext cx="104727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Figure 2a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379E3-0239-7163-C6FD-0EE81C8CF013}"/>
              </a:ext>
            </a:extLst>
          </p:cNvPr>
          <p:cNvSpPr txBox="1"/>
          <p:nvPr/>
        </p:nvSpPr>
        <p:spPr>
          <a:xfrm>
            <a:off x="7612562" y="1245172"/>
            <a:ext cx="105849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Figure 2b</a:t>
            </a:r>
          </a:p>
        </p:txBody>
      </p:sp>
    </p:spTree>
    <p:extLst>
      <p:ext uri="{BB962C8B-B14F-4D97-AF65-F5344CB8AC3E}">
        <p14:creationId xmlns:p14="http://schemas.microsoft.com/office/powerpoint/2010/main" val="404932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D1B248-EAE3-4A6A-04BE-B331302CD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0" y="2003156"/>
            <a:ext cx="7134588" cy="365760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BB4287-C2AF-F69F-4FF4-BDF5D275F443}"/>
              </a:ext>
            </a:extLst>
          </p:cNvPr>
          <p:cNvSpPr txBox="1"/>
          <p:nvPr/>
        </p:nvSpPr>
        <p:spPr>
          <a:xfrm>
            <a:off x="3461337" y="5679262"/>
            <a:ext cx="93666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47996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2177130-642f-41d9-9211-74237ad5687d}" enabled="0" method="" siteId="{22177130-642f-41d9-9211-74237ad5687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Assessing Image Quality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Saraswathi Baskaran</dc:creator>
  <cp:revision>1</cp:revision>
  <dcterms:created xsi:type="dcterms:W3CDTF">2025-02-25T16:43:43Z</dcterms:created>
  <dcterms:modified xsi:type="dcterms:W3CDTF">2025-02-26T21:27:48Z</dcterms:modified>
</cp:coreProperties>
</file>