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60" r:id="rId3"/>
    <p:sldId id="362" r:id="rId4"/>
    <p:sldId id="365" r:id="rId5"/>
    <p:sldId id="3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69448" autoAdjust="0"/>
  </p:normalViewPr>
  <p:slideViewPr>
    <p:cSldViewPr snapToGrid="0">
      <p:cViewPr varScale="1">
        <p:scale>
          <a:sx n="79" d="100"/>
          <a:sy n="79" d="100"/>
        </p:scale>
        <p:origin x="17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CF254-931B-40E0-8D54-D2A63F662C6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3E846-59D9-4C4A-A803-489F083C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 this first:  https://www.youtube.com/watch?v=GeXwR32GCOw&amp;ab_channel=GnosysNetworks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3E846-59D9-4C4A-A803-489F083C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5AC7AA84-19D2-152C-D425-AF384B753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5" b="11653"/>
          <a:stretch/>
        </p:blipFill>
        <p:spPr>
          <a:xfrm>
            <a:off x="20" y="1"/>
            <a:ext cx="12191980" cy="5938683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364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591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1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3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05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2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6200"/>
            <a:ext cx="11887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74838"/>
            <a:ext cx="53848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838"/>
            <a:ext cx="53848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62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Masaru Okuda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553200"/>
            <a:ext cx="9550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CNM 133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2400" y="6324600"/>
            <a:ext cx="609600" cy="533400"/>
          </a:xfrm>
        </p:spPr>
        <p:txBody>
          <a:bodyPr/>
          <a:lstStyle>
            <a:lvl1pPr>
              <a:defRPr/>
            </a:lvl1pPr>
          </a:lstStyle>
          <a:p>
            <a:fld id="{E10B2A6B-EBC4-4453-A93D-DCCADB259E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0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6200"/>
            <a:ext cx="11887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74839"/>
            <a:ext cx="5384800" cy="218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4213226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7600" y="1874838"/>
            <a:ext cx="53848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62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Masaru Okuda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28800" y="6553200"/>
            <a:ext cx="9550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CNM 133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82400" y="6324600"/>
            <a:ext cx="609600" cy="533400"/>
          </a:xfrm>
        </p:spPr>
        <p:txBody>
          <a:bodyPr/>
          <a:lstStyle>
            <a:lvl1pPr>
              <a:defRPr/>
            </a:lvl1pPr>
          </a:lstStyle>
          <a:p>
            <a:fld id="{B0AF835C-7979-45FD-A085-B0AE25DA56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2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20D74B6-AAEE-15D4-A3FD-82887E595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5" b="11653"/>
          <a:stretch/>
        </p:blipFill>
        <p:spPr>
          <a:xfrm>
            <a:off x="20" y="1"/>
            <a:ext cx="12191980" cy="5938683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85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8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E04651F-6D59-47E9-B5E2-96017F01208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99D0831-05EA-44CB-A360-BED333D54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07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C4FE-7DF0-4788-AB36-DC6E779E4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13097C-6B4F-546E-EAF1-C0BE3E879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UBMS Stem Experience: Jurassic Park</a:t>
            </a:r>
          </a:p>
        </p:txBody>
      </p:sp>
    </p:spTree>
    <p:extLst>
      <p:ext uri="{BB962C8B-B14F-4D97-AF65-F5344CB8AC3E}">
        <p14:creationId xmlns:p14="http://schemas.microsoft.com/office/powerpoint/2010/main" val="230552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673F-6154-4B44-85F9-EFCB5E12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Resource Allocation</a:t>
            </a:r>
          </a:p>
        </p:txBody>
      </p:sp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567ABC72-053B-48B3-979A-39EAA11A1C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44" y="1986756"/>
            <a:ext cx="4762500" cy="40290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3B575-641B-4DB2-8920-23605B3AAD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VM’s are virtual copies of a real PC</a:t>
            </a:r>
          </a:p>
          <a:p>
            <a:pPr lvl="1"/>
            <a:r>
              <a:rPr lang="en-US" dirty="0"/>
              <a:t>They have virtual CPU, RAM, NICs,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They have virtual storage, an Operating system, USB,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When a VM is created, its components are defined and mapped to real hardware</a:t>
            </a:r>
          </a:p>
          <a:p>
            <a:pPr lvl="1"/>
            <a:r>
              <a:rPr lang="en-US" dirty="0"/>
              <a:t>Resources are reserved (pre-allocated) or set to a limit (maximum amount)</a:t>
            </a:r>
          </a:p>
          <a:p>
            <a:pPr lvl="1"/>
            <a:r>
              <a:rPr lang="en-US" dirty="0"/>
              <a:t>Resources can be overcommitted but shouldn’t be (risk if everything maxes out at once)</a:t>
            </a:r>
          </a:p>
        </p:txBody>
      </p:sp>
    </p:spTree>
    <p:extLst>
      <p:ext uri="{BB962C8B-B14F-4D97-AF65-F5344CB8AC3E}">
        <p14:creationId xmlns:p14="http://schemas.microsoft.com/office/powerpoint/2010/main" val="162393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FC51-7073-4D40-9A4D-E5BE1602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Redundancy</a:t>
            </a:r>
          </a:p>
        </p:txBody>
      </p:sp>
      <p:pic>
        <p:nvPicPr>
          <p:cNvPr id="6" name="Content Placeholder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E246F00-EF45-4F35-BFDC-0E915AD035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5988"/>
            <a:ext cx="5147091" cy="39909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F7D7C-8CE9-498E-9E51-D6E73218F4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a host in a cluster goes down, the VM’s tied to that host can migrate to other hosts</a:t>
            </a:r>
          </a:p>
          <a:p>
            <a:r>
              <a:rPr lang="en-US" dirty="0"/>
              <a:t>This requires a shared storage between the hosts</a:t>
            </a:r>
          </a:p>
          <a:p>
            <a:r>
              <a:rPr lang="en-US" dirty="0"/>
              <a:t>Also assumes other hosts have resources free </a:t>
            </a:r>
            <a:r>
              <a:rPr lang="en-US"/>
              <a:t>to handle new 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4F8965-2FFE-19C9-E587-60FA3713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Types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7782844-A78D-6B5E-78B1-072330B00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5" r="15624"/>
          <a:stretch/>
        </p:blipFill>
        <p:spPr>
          <a:xfrm>
            <a:off x="3182111" y="1581785"/>
            <a:ext cx="7303009" cy="5100688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6540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0CAC7D0-335A-D3B4-C883-BA7445BF5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17" y="943649"/>
            <a:ext cx="8424918" cy="4970702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71995934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153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Depth</vt:lpstr>
      <vt:lpstr>Virtualization</vt:lpstr>
      <vt:lpstr>VMWare Resource Allocation</vt:lpstr>
      <vt:lpstr>VMWare Redundancy</vt:lpstr>
      <vt:lpstr>Hypervisor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Dixon</dc:creator>
  <cp:lastModifiedBy>Brandon Dixon</cp:lastModifiedBy>
  <cp:revision>91</cp:revision>
  <dcterms:created xsi:type="dcterms:W3CDTF">2019-05-18T14:48:57Z</dcterms:created>
  <dcterms:modified xsi:type="dcterms:W3CDTF">2022-06-11T00:24:22Z</dcterms:modified>
</cp:coreProperties>
</file>