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92" r:id="rId6"/>
    <p:sldId id="393" r:id="rId7"/>
    <p:sldId id="391" r:id="rId8"/>
    <p:sldId id="394" r:id="rId9"/>
    <p:sldId id="3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69448" autoAdjust="0"/>
  </p:normalViewPr>
  <p:slideViewPr>
    <p:cSldViewPr snapToGrid="0">
      <p:cViewPr varScale="1">
        <p:scale>
          <a:sx n="79" d="100"/>
          <a:sy n="79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F254-931B-40E0-8D54-D2A63F662C6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3E846-59D9-4C4A-A803-489F083C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Video:  https://www.youtube.com/watch?v=mpQZVYPuDGU</a:t>
            </a:r>
          </a:p>
          <a:p>
            <a:r>
              <a:rPr lang="en-US"/>
              <a:t>DHCP Video:  https://www.youtube.com/watch?v=e6-TaH5bkjo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3E846-59D9-4C4A-A803-489F083C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AC7AA84-19D2-152C-D425-AF384B753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6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59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E10B2A6B-EBC4-4453-A93D-DCCADB259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0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74839"/>
            <a:ext cx="53848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4213226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B0AF835C-7979-45FD-A085-B0AE25DA5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0D74B6-AAEE-15D4-A3FD-82887E595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85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E04651F-6D59-47E9-B5E2-96017F01208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4FE-7DF0-4788-AB36-DC6E779E4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13097C-6B4F-546E-EAF1-C0BE3E879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UBMS Stem Experience: Jurassic Park</a:t>
            </a:r>
          </a:p>
        </p:txBody>
      </p:sp>
    </p:spTree>
    <p:extLst>
      <p:ext uri="{BB962C8B-B14F-4D97-AF65-F5344CB8AC3E}">
        <p14:creationId xmlns:p14="http://schemas.microsoft.com/office/powerpoint/2010/main" val="230552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F8AE2B-714A-D6A0-B920-72AEF82E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83" y="156922"/>
            <a:ext cx="9816234" cy="6544156"/>
          </a:xfrm>
        </p:spPr>
      </p:pic>
    </p:spTree>
    <p:extLst>
      <p:ext uri="{BB962C8B-B14F-4D97-AF65-F5344CB8AC3E}">
        <p14:creationId xmlns:p14="http://schemas.microsoft.com/office/powerpoint/2010/main" val="12268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1376772-9F9B-4EB6-A1C4-0BAB5ED8F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0" y="516009"/>
            <a:ext cx="11602659" cy="5825981"/>
          </a:xfrm>
        </p:spPr>
      </p:pic>
    </p:spTree>
    <p:extLst>
      <p:ext uri="{BB962C8B-B14F-4D97-AF65-F5344CB8AC3E}">
        <p14:creationId xmlns:p14="http://schemas.microsoft.com/office/powerpoint/2010/main" val="3052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00B1C3FB-0C3A-8E80-9828-44088345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2" y="425249"/>
            <a:ext cx="9018975" cy="6007502"/>
          </a:xfrm>
        </p:spPr>
      </p:pic>
    </p:spTree>
    <p:extLst>
      <p:ext uri="{BB962C8B-B14F-4D97-AF65-F5344CB8AC3E}">
        <p14:creationId xmlns:p14="http://schemas.microsoft.com/office/powerpoint/2010/main" val="28413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C44A-88B7-74CE-83A5-AB5F6EC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IP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2246-D99E-35AE-4BFF-A5B85546A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IP’s are assigned to a host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An IP is made of 4 numbers separated by a period</a:t>
            </a:r>
          </a:p>
          <a:p>
            <a:pPr lvl="1"/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Each number can be a 0 to 255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IP addresses must be unique inside of a network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IP addresses are how things talk to each other on the Internet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5B41214-20FF-B0BE-2B52-7652CC09E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1653051"/>
            <a:ext cx="6314487" cy="35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9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B4E2-205C-BF3A-1109-36C8E796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423E-0B98-952D-1848-9CA7CA4BD3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are permanently assigned to a network card</a:t>
            </a:r>
          </a:p>
          <a:p>
            <a:r>
              <a:rPr lang="en-US" dirty="0"/>
              <a:t>12 Hexadecimal numbers</a:t>
            </a:r>
          </a:p>
          <a:p>
            <a:pPr lvl="1"/>
            <a:r>
              <a:rPr lang="en-US" dirty="0"/>
              <a:t>Hex numbers run </a:t>
            </a:r>
            <a:r>
              <a:rPr lang="en-US" dirty="0">
                <a:latin typeface="Consolas" panose="020B0609020204030204" pitchFamily="49" charset="0"/>
              </a:rPr>
              <a:t>0-9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A-F</a:t>
            </a:r>
          </a:p>
          <a:p>
            <a:r>
              <a:rPr lang="en-US" dirty="0"/>
              <a:t>The first 6 numbers are assigned to a company</a:t>
            </a:r>
          </a:p>
          <a:p>
            <a:r>
              <a:rPr lang="en-US" dirty="0"/>
              <a:t>Last 6 numbers are unique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D78A5D7-5158-BF80-7959-A3E94B982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2" t="-2665" r="10959" b="2665"/>
          <a:stretch/>
        </p:blipFill>
        <p:spPr>
          <a:xfrm>
            <a:off x="6443702" y="1524001"/>
            <a:ext cx="5321578" cy="3613864"/>
          </a:xfrm>
        </p:spPr>
      </p:pic>
    </p:spTree>
    <p:extLst>
      <p:ext uri="{BB962C8B-B14F-4D97-AF65-F5344CB8AC3E}">
        <p14:creationId xmlns:p14="http://schemas.microsoft.com/office/powerpoint/2010/main" val="327938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5014-C902-4FF1-BCCE-9C982F8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DHCP – Dynamic Host Configuration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7AD1F-E07F-43DF-8249-E5381BF91821}"/>
              </a:ext>
            </a:extLst>
          </p:cNvPr>
          <p:cNvSpPr txBox="1"/>
          <p:nvPr/>
        </p:nvSpPr>
        <p:spPr>
          <a:xfrm>
            <a:off x="666974" y="1825625"/>
            <a:ext cx="3606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Provides an IP address to new computers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IP addresses come out of pools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When a computer disconnects, the IP goes back in the pool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Computers are not guaranteed to get the same address when they reconnect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BAFFD51-9045-57B4-B934-A70F3AAD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765303"/>
            <a:ext cx="6314487" cy="5327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3C69C-CC38-99FB-CAEB-76F6E2CD4510}"/>
              </a:ext>
            </a:extLst>
          </p:cNvPr>
          <p:cNvSpPr txBox="1"/>
          <p:nvPr/>
        </p:nvSpPr>
        <p:spPr>
          <a:xfrm>
            <a:off x="10874204" y="3105834"/>
            <a:ext cx="107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DHCP Server</a:t>
            </a:r>
          </a:p>
        </p:txBody>
      </p:sp>
    </p:spTree>
    <p:extLst>
      <p:ext uri="{BB962C8B-B14F-4D97-AF65-F5344CB8AC3E}">
        <p14:creationId xmlns:p14="http://schemas.microsoft.com/office/powerpoint/2010/main" val="1617233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3F037-5DDD-2E79-3F5D-129ADDE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Domain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4E722-7402-E0A7-CE77-C872BD14E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974" y="182562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Web URLs are an example of using domain names to find web sites</a:t>
            </a: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Easy way for humans to remember addresses</a:t>
            </a: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Computers don’t use names, they use IPs</a:t>
            </a:r>
          </a:p>
          <a:p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We need to translate from the name to the IP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8C2C5C95-88FD-6FA1-27C2-E02A8806D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1534654"/>
            <a:ext cx="6314487" cy="37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5014-C902-4FF1-BCCE-9C982F8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DNS – Domain Name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7AD1F-E07F-43DF-8249-E5381BF91821}"/>
              </a:ext>
            </a:extLst>
          </p:cNvPr>
          <p:cNvSpPr txBox="1"/>
          <p:nvPr/>
        </p:nvSpPr>
        <p:spPr>
          <a:xfrm>
            <a:off x="666974" y="1825625"/>
            <a:ext cx="3606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Provides name to IP address resolution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Allows the use of names that never change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Can change what IP the name points to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Used for almost all Internet communications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0E8676-BBAB-424F-9803-A0BC7DC1F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39" y="2087172"/>
            <a:ext cx="6314487" cy="26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1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240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Depth</vt:lpstr>
      <vt:lpstr>Network Services</vt:lpstr>
      <vt:lpstr>PowerPoint Presentation</vt:lpstr>
      <vt:lpstr>PowerPoint Presentation</vt:lpstr>
      <vt:lpstr>PowerPoint Presentation</vt:lpstr>
      <vt:lpstr>IP Addresses</vt:lpstr>
      <vt:lpstr>MAC Addresses</vt:lpstr>
      <vt:lpstr>DHCP – Dynamic Host Configuration Protocol</vt:lpstr>
      <vt:lpstr>Domain Names</vt:lpstr>
      <vt:lpstr>DNS – Domain Name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Dixon</dc:creator>
  <cp:lastModifiedBy>Brandon Dixon</cp:lastModifiedBy>
  <cp:revision>101</cp:revision>
  <dcterms:created xsi:type="dcterms:W3CDTF">2019-05-18T14:48:57Z</dcterms:created>
  <dcterms:modified xsi:type="dcterms:W3CDTF">2022-06-14T17:38:34Z</dcterms:modified>
</cp:coreProperties>
</file>