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72" r:id="rId4"/>
    <p:sldId id="271" r:id="rId5"/>
    <p:sldId id="269" r:id="rId6"/>
    <p:sldId id="273" r:id="rId7"/>
    <p:sldId id="274" r:id="rId8"/>
    <p:sldId id="275" r:id="rId9"/>
    <p:sldId id="276" r:id="rId10"/>
    <p:sldId id="27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24" autoAdjust="0"/>
    <p:restoredTop sz="69448" autoAdjust="0"/>
  </p:normalViewPr>
  <p:slideViewPr>
    <p:cSldViewPr snapToGrid="0">
      <p:cViewPr varScale="1">
        <p:scale>
          <a:sx n="79" d="100"/>
          <a:sy n="79" d="100"/>
        </p:scale>
        <p:origin x="16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CF254-931B-40E0-8D54-D2A63F662C64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3E846-59D9-4C4A-A803-489F083C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678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3E846-59D9-4C4A-A803-489F083C9C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62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651F-6D59-47E9-B5E2-96017F01208F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0831-05EA-44CB-A360-BED333D540C9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5AC7AA84-19D2-152C-D425-AF384B7538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2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75" b="11653"/>
          <a:stretch/>
        </p:blipFill>
        <p:spPr>
          <a:xfrm>
            <a:off x="20" y="1"/>
            <a:ext cx="12191980" cy="5938683"/>
          </a:xfrm>
          <a:prstGeom prst="rect">
            <a:avLst/>
          </a:prstGeom>
          <a:effectLst>
            <a:reflection blurRad="38100" stA="55000" endPos="1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23648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651F-6D59-47E9-B5E2-96017F01208F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0831-05EA-44CB-A360-BED333D54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17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651F-6D59-47E9-B5E2-96017F01208F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0831-05EA-44CB-A360-BED333D54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04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651F-6D59-47E9-B5E2-96017F01208F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0831-05EA-44CB-A360-BED333D540C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4591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651F-6D59-47E9-B5E2-96017F01208F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0831-05EA-44CB-A360-BED333D54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651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651F-6D59-47E9-B5E2-96017F01208F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0831-05EA-44CB-A360-BED333D54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236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651F-6D59-47E9-B5E2-96017F01208F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0831-05EA-44CB-A360-BED333D54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87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651F-6D59-47E9-B5E2-96017F01208F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0831-05EA-44CB-A360-BED333D54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0052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651F-6D59-47E9-B5E2-96017F01208F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0831-05EA-44CB-A360-BED333D54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824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76200"/>
            <a:ext cx="118872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874838"/>
            <a:ext cx="5384800" cy="4525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74838"/>
            <a:ext cx="5384800" cy="4525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62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Masaru Okuda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828800" y="6553200"/>
            <a:ext cx="95504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CNM 133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582400" y="6324600"/>
            <a:ext cx="609600" cy="533400"/>
          </a:xfrm>
        </p:spPr>
        <p:txBody>
          <a:bodyPr/>
          <a:lstStyle>
            <a:lvl1pPr>
              <a:defRPr/>
            </a:lvl1pPr>
          </a:lstStyle>
          <a:p>
            <a:fld id="{E10B2A6B-EBC4-4453-A93D-DCCADB259E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704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76200"/>
            <a:ext cx="118872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874839"/>
            <a:ext cx="5384800" cy="2185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" y="4213226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6197600" y="1874838"/>
            <a:ext cx="5384800" cy="4525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62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Masaru Okuda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828800" y="6553200"/>
            <a:ext cx="95504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CNM 133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582400" y="6324600"/>
            <a:ext cx="609600" cy="533400"/>
          </a:xfrm>
        </p:spPr>
        <p:txBody>
          <a:bodyPr/>
          <a:lstStyle>
            <a:lvl1pPr>
              <a:defRPr/>
            </a:lvl1pPr>
          </a:lstStyle>
          <a:p>
            <a:fld id="{B0AF835C-7979-45FD-A085-B0AE25DA56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64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651F-6D59-47E9-B5E2-96017F01208F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0831-05EA-44CB-A360-BED333D54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27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651F-6D59-47E9-B5E2-96017F01208F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0831-05EA-44CB-A360-BED333D540C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320D74B6-AAEE-15D4-A3FD-82887E5957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2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75" b="11653"/>
          <a:stretch/>
        </p:blipFill>
        <p:spPr>
          <a:xfrm>
            <a:off x="20" y="1"/>
            <a:ext cx="12191980" cy="5938683"/>
          </a:xfrm>
          <a:prstGeom prst="rect">
            <a:avLst/>
          </a:prstGeom>
          <a:effectLst>
            <a:reflection blurRad="38100" stA="55000" endPos="1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58588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651F-6D59-47E9-B5E2-96017F01208F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0831-05EA-44CB-A360-BED333D54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54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651F-6D59-47E9-B5E2-96017F01208F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0831-05EA-44CB-A360-BED333D54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93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651F-6D59-47E9-B5E2-96017F01208F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0831-05EA-44CB-A360-BED333D54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84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651F-6D59-47E9-B5E2-96017F01208F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0831-05EA-44CB-A360-BED333D54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664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651F-6D59-47E9-B5E2-96017F01208F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0831-05EA-44CB-A360-BED333D54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61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651F-6D59-47E9-B5E2-96017F01208F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0831-05EA-44CB-A360-BED333D54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53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E04651F-6D59-47E9-B5E2-96017F01208F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99D0831-05EA-44CB-A360-BED333D54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2073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5C4FE-7DF0-4788-AB36-DC6E779E4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072" y="4376928"/>
            <a:ext cx="11716511" cy="2331979"/>
          </a:xfrm>
        </p:spPr>
        <p:txBody>
          <a:bodyPr>
            <a:noAutofit/>
          </a:bodyPr>
          <a:lstStyle/>
          <a:p>
            <a:pPr algn="ctr"/>
            <a:r>
              <a:rPr lang="en-US" sz="20000" dirty="0">
                <a:latin typeface="Jurassic Park" panose="020B0603050302020204" pitchFamily="34" charset="0"/>
              </a:rPr>
              <a:t>Jurassic Park Project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913097C-6B4F-546E-EAF1-C0BE3E879C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89248" y="2066628"/>
            <a:ext cx="4215498" cy="754025"/>
          </a:xfrm>
        </p:spPr>
        <p:txBody>
          <a:bodyPr/>
          <a:lstStyle/>
          <a:p>
            <a:r>
              <a:rPr lang="en-US" dirty="0"/>
              <a:t>UBMS Stem Experience</a:t>
            </a:r>
          </a:p>
        </p:txBody>
      </p:sp>
    </p:spTree>
    <p:extLst>
      <p:ext uri="{BB962C8B-B14F-4D97-AF65-F5344CB8AC3E}">
        <p14:creationId xmlns:p14="http://schemas.microsoft.com/office/powerpoint/2010/main" val="2305525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D228D-10BA-5040-14A6-A40FD3DFF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Becoming Hackers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BFAC6-32B5-70CC-5F4E-2EFC10506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997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7EA9915-743D-980F-2A47-484E9EA3C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938528"/>
          </a:xfrm>
        </p:spPr>
        <p:txBody>
          <a:bodyPr>
            <a:normAutofit fontScale="90000"/>
          </a:bodyPr>
          <a:lstStyle/>
          <a:p>
            <a:r>
              <a:rPr lang="en-US" sz="16100" dirty="0">
                <a:latin typeface="Jurassic Park" panose="020B0603050302020204" pitchFamily="34" charset="0"/>
              </a:rPr>
              <a:t>Jurassic Park Project</a:t>
            </a:r>
          </a:p>
        </p:txBody>
      </p:sp>
      <p:pic>
        <p:nvPicPr>
          <p:cNvPr id="5" name="Content Placeholder 4" descr="Logo&#10;&#10;Description automatically generated">
            <a:extLst>
              <a:ext uri="{FF2B5EF4-FFF2-40B4-BE49-F238E27FC236}">
                <a16:creationId xmlns:a16="http://schemas.microsoft.com/office/drawing/2014/main" id="{29165D8F-8725-32EB-4843-8312E9D2CCF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594" y="2356893"/>
            <a:ext cx="4480569" cy="32887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Content Placeholder 10" descr="Logo&#10;&#10;Description automatically generated">
            <a:extLst>
              <a:ext uri="{FF2B5EF4-FFF2-40B4-BE49-F238E27FC236}">
                <a16:creationId xmlns:a16="http://schemas.microsoft.com/office/drawing/2014/main" id="{A2F2B285-B900-F904-5214-A1FE21F5C5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838" y="2585492"/>
            <a:ext cx="5033962" cy="28316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07136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24BEB-2CEA-5EE2-48BC-91B1B21B4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 Cinco </a:t>
            </a:r>
            <a:r>
              <a:rPr lang="en-US" dirty="0" err="1"/>
              <a:t>Muertes</a:t>
            </a:r>
            <a:endParaRPr lang="en-US" dirty="0"/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A910C428-B2BE-BBF1-060F-180FF8E3F0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058" y="1776517"/>
            <a:ext cx="2217516" cy="25603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 descr="Text&#10;&#10;Description automatically generated with low confidence">
            <a:extLst>
              <a:ext uri="{FF2B5EF4-FFF2-40B4-BE49-F238E27FC236}">
                <a16:creationId xmlns:a16="http://schemas.microsoft.com/office/drawing/2014/main" id="{C904F275-BC8B-0938-6B58-FFEDF52869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961" y="4112304"/>
            <a:ext cx="2217516" cy="25603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 descr="A picture containing chart&#10;&#10;Description automatically generated">
            <a:extLst>
              <a:ext uri="{FF2B5EF4-FFF2-40B4-BE49-F238E27FC236}">
                <a16:creationId xmlns:a16="http://schemas.microsoft.com/office/drawing/2014/main" id="{E72A8C8D-682B-9C13-E108-9FA0C536CB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155" y="4112304"/>
            <a:ext cx="2217516" cy="25603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 descr="Map&#10;&#10;Description automatically generated with low confidence">
            <a:extLst>
              <a:ext uri="{FF2B5EF4-FFF2-40B4-BE49-F238E27FC236}">
                <a16:creationId xmlns:a16="http://schemas.microsoft.com/office/drawing/2014/main" id="{21E8972E-49CD-D4F4-DEB7-7E5166A7C1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65" y="1776517"/>
            <a:ext cx="2217515" cy="25603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D110FF27-AF71-D254-AEDA-FC03DBB175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252" y="1776517"/>
            <a:ext cx="2217516" cy="25603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48499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C1EDE-61C1-01F1-9E91-F797F1540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435625" cy="1325563"/>
          </a:xfrm>
        </p:spPr>
        <p:txBody>
          <a:bodyPr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28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  <a:tileRect/>
                </a:gradFill>
              </a:rPr>
              <a:t>Island Networks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7BF1BC3-CF0C-CD64-BBE7-0D03584C1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974" y="1825625"/>
            <a:ext cx="3606853" cy="4351338"/>
          </a:xfrm>
        </p:spPr>
        <p:txBody>
          <a:bodyPr>
            <a:normAutofit/>
          </a:bodyPr>
          <a:lstStyle/>
          <a:p>
            <a:endParaRPr lang="en-US" sz="200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0AEBF0-988E-2401-99E7-A792B824B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417" y="17780"/>
            <a:ext cx="5597237" cy="684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495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E526E-58B2-20C0-81AA-88B785F96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3598546"/>
            <a:ext cx="5806440" cy="2506972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pPr algn="r"/>
            <a:r>
              <a:rPr lang="en-US" sz="7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Island Design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2B9C97B-F4B4-E02E-61D1-B133E0B9FA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0588" y="643464"/>
            <a:ext cx="4433127" cy="494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599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D228D-10BA-5040-14A6-A40FD3DFF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Computers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BFAC6-32B5-70CC-5F4E-2EFC10506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46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D228D-10BA-5040-14A6-A40FD3DFF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Connections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BFAC6-32B5-70CC-5F4E-2EFC10506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64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D228D-10BA-5040-14A6-A40FD3DFF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Servers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BFAC6-32B5-70CC-5F4E-2EFC10506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9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D228D-10BA-5040-14A6-A40FD3DFF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BFAC6-32B5-70CC-5F4E-2EFC10506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556893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1859</TotalTime>
  <Words>28</Words>
  <Application>Microsoft Office PowerPoint</Application>
  <PresentationFormat>Widescreen</PresentationFormat>
  <Paragraphs>12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Corbel</vt:lpstr>
      <vt:lpstr>Jurassic Park</vt:lpstr>
      <vt:lpstr>Depth</vt:lpstr>
      <vt:lpstr>Jurassic Park Project</vt:lpstr>
      <vt:lpstr>Jurassic Park Project</vt:lpstr>
      <vt:lpstr>Las Cinco Muertes</vt:lpstr>
      <vt:lpstr>Island Networks</vt:lpstr>
      <vt:lpstr>Island Design</vt:lpstr>
      <vt:lpstr>Building Computers</vt:lpstr>
      <vt:lpstr>Making Connections</vt:lpstr>
      <vt:lpstr>Creating Servers</vt:lpstr>
      <vt:lpstr>Building a Network</vt:lpstr>
      <vt:lpstr>Becoming Hackers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Dixon</dc:creator>
  <cp:lastModifiedBy>Brandon Dixon</cp:lastModifiedBy>
  <cp:revision>137</cp:revision>
  <dcterms:created xsi:type="dcterms:W3CDTF">2019-05-18T14:48:57Z</dcterms:created>
  <dcterms:modified xsi:type="dcterms:W3CDTF">2022-06-23T00:23:53Z</dcterms:modified>
</cp:coreProperties>
</file>