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76" d="100"/>
          <a:sy n="76" d="100"/>
        </p:scale>
        <p:origin x="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33D8-618D-5F4D-AFF8-68C37EFFB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9ADBE-AF57-3947-8483-63FA6D696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111A2-4481-004A-A7BC-922C22D3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9AB4-3D42-0441-A0A0-9182DB2F2B75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FE149-83D9-6441-86B5-B271C843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6B6D1-DE4C-8949-AFF9-637222AAE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EF11-40E3-FE4C-BFA3-8EE0C4B78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2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AA23-15C3-CA4B-9AED-95BD2C21A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56769-7D21-FE44-80EC-E37AF6983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BBD76-DB30-4B4E-966A-51A877A77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9AB4-3D42-0441-A0A0-9182DB2F2B75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F597C-196A-AA42-9408-0D943726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B4661-9627-D04E-AEB9-6DC14340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EF11-40E3-FE4C-BFA3-8EE0C4B78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8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BC4E76-F918-684F-BA18-8953561AD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02926B-E325-F243-9C2F-D4C48E111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58869-3C64-AF45-8676-750DB4EE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9AB4-3D42-0441-A0A0-9182DB2F2B75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B620D-5E5F-4544-8775-DC5C122C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237B3-BD4A-534A-A6C7-3AA3F009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EF11-40E3-FE4C-BFA3-8EE0C4B78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6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6A71-912F-5B4C-B92A-3E3124AE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3A284-0223-854A-A118-F6E652639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EF649-DD36-D744-9AD2-269F73C8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9AB4-3D42-0441-A0A0-9182DB2F2B75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34C63-635E-D74E-8320-BB49334E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8E8EC-A2D2-FE47-9229-99F147AC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EF11-40E3-FE4C-BFA3-8EE0C4B78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8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60DEE-AF47-5F41-B80B-5423364D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D173E-B704-D747-AE29-2AE577A83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18636-4EC9-6D44-B501-B0A19560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9AB4-3D42-0441-A0A0-9182DB2F2B75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43746-304B-8547-BE48-32815DA62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5ACEF-AEFE-BF4C-90A2-192EC1F5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EF11-40E3-FE4C-BFA3-8EE0C4B78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1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20B3-65ED-844E-8E64-6405CAFD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F7FBC-97CF-534D-AD59-61139E3ED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B372A-8C23-3D43-8665-23BFE4637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26A3F-C2F1-CD45-80EE-D191E16A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9AB4-3D42-0441-A0A0-9182DB2F2B75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CE962-D67A-7742-A581-E64742C2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F5449-6FE8-AF4E-85E1-DD285A11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EF11-40E3-FE4C-BFA3-8EE0C4B78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158E-3053-6B42-BDDD-F2565960A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33134-49E7-DE4B-B498-255A16BA4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DEEB2-60B0-A443-ABD7-79EFE6DDD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81C5D-B5E2-524E-856E-142CFDF414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E0E0DD-FA66-4448-BB3F-DA6DDCFAF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FC359-8EA2-0244-B761-08C69F44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9AB4-3D42-0441-A0A0-9182DB2F2B75}" type="datetimeFigureOut">
              <a:rPr lang="en-US" smtClean="0"/>
              <a:t>9/10/21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C6CAD6-445F-014D-B2B3-79228E72E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8FD268-3504-714B-86B9-03C62AE9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EF11-40E3-FE4C-BFA3-8EE0C4B78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C7520-4403-D648-AAA9-F1730892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659E2D-8638-4D40-A8CD-EB1EF8AB3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9AB4-3D42-0441-A0A0-9182DB2F2B75}" type="datetimeFigureOut">
              <a:rPr lang="en-US" smtClean="0"/>
              <a:t>9/10/21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080F3-870E-E649-A9B6-88769F80C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AE5FB-B179-1944-9FF1-6D488F6F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EF11-40E3-FE4C-BFA3-8EE0C4B78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5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510D9-708D-774D-9526-E57C4E30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9AB4-3D42-0441-A0A0-9182DB2F2B75}" type="datetimeFigureOut">
              <a:rPr lang="en-US" smtClean="0"/>
              <a:t>9/10/21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B42E8-4219-434E-9203-6911506E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3A53D-3D34-C046-8007-2FFD599BE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EF11-40E3-FE4C-BFA3-8EE0C4B78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8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5091-4E5E-B94D-A4A0-580E40F69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5ABE0-30D4-7147-8CB7-4BE1CA7A5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455A7-8C72-8B4C-982D-DEF0C9173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BDE68-050F-6E4B-8043-2B4D4F23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9AB4-3D42-0441-A0A0-9182DB2F2B75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B737E-DA37-D148-BD3E-BA0A8A0A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FC345-0BE7-264E-B23A-B40AE42F5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EF11-40E3-FE4C-BFA3-8EE0C4B78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1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49DD-1181-5540-B765-B5C1AF7C1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5C9CD-8361-124E-A9AD-2A71D56EA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54EBA-01F8-6C42-A821-D414EFF9A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13A43-4189-6144-B022-01F5E214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9AB4-3D42-0441-A0A0-9182DB2F2B75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969D4-8565-C841-9929-BD5B8572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ED211-7788-1C42-AF81-05EB70905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EF11-40E3-FE4C-BFA3-8EE0C4B78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0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4FD9B-8E0C-F548-B73B-5E055C73C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9BA76-C05E-1A4B-A954-9A6C1D967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9670F-EA18-2B48-B439-22DD227CC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49AB4-3D42-0441-A0A0-9182DB2F2B75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69E81-DB39-514E-A1D8-6D24BB937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0287C-F170-6143-93E6-641A1BD65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EEF11-40E3-FE4C-BFA3-8EE0C4B78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2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1201A8F-DB61-0347-8FC2-0DCA7B99181A}"/>
              </a:ext>
            </a:extLst>
          </p:cNvPr>
          <p:cNvGrpSpPr/>
          <p:nvPr/>
        </p:nvGrpSpPr>
        <p:grpSpPr>
          <a:xfrm>
            <a:off x="566670" y="566670"/>
            <a:ext cx="965916" cy="528034"/>
            <a:chOff x="566670" y="566670"/>
            <a:chExt cx="965916" cy="528034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99E350E-1607-BE40-8D19-E667B0A3F828}"/>
                </a:ext>
              </a:extLst>
            </p:cNvPr>
            <p:cNvSpPr/>
            <p:nvPr/>
          </p:nvSpPr>
          <p:spPr>
            <a:xfrm>
              <a:off x="566670" y="566670"/>
              <a:ext cx="965916" cy="5280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451CF8-A052-CB45-A23D-637E00515488}"/>
                </a:ext>
              </a:extLst>
            </p:cNvPr>
            <p:cNvSpPr/>
            <p:nvPr/>
          </p:nvSpPr>
          <p:spPr>
            <a:xfrm>
              <a:off x="643943" y="643944"/>
              <a:ext cx="64395" cy="3734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1FB54F-F1A2-FA41-9410-8445772D1CA9}"/>
                </a:ext>
              </a:extLst>
            </p:cNvPr>
            <p:cNvSpPr/>
            <p:nvPr/>
          </p:nvSpPr>
          <p:spPr>
            <a:xfrm>
              <a:off x="796343" y="643944"/>
              <a:ext cx="64395" cy="3734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C1EEAF-E0CC-B346-8307-0488407E73B8}"/>
                </a:ext>
              </a:extLst>
            </p:cNvPr>
            <p:cNvSpPr/>
            <p:nvPr/>
          </p:nvSpPr>
          <p:spPr>
            <a:xfrm>
              <a:off x="948743" y="643944"/>
              <a:ext cx="64395" cy="3734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4125F44-5D45-E046-8852-BBFADD603E00}"/>
                </a:ext>
              </a:extLst>
            </p:cNvPr>
            <p:cNvSpPr/>
            <p:nvPr/>
          </p:nvSpPr>
          <p:spPr>
            <a:xfrm>
              <a:off x="1101143" y="643944"/>
              <a:ext cx="64395" cy="3734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6EC65C-1D12-0D40-922B-431F9D248E5E}"/>
                </a:ext>
              </a:extLst>
            </p:cNvPr>
            <p:cNvSpPr/>
            <p:nvPr/>
          </p:nvSpPr>
          <p:spPr>
            <a:xfrm>
              <a:off x="1253543" y="643944"/>
              <a:ext cx="64395" cy="3734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4E40131-DC12-E141-8C02-E9C68A16240D}"/>
                </a:ext>
              </a:extLst>
            </p:cNvPr>
            <p:cNvSpPr/>
            <p:nvPr/>
          </p:nvSpPr>
          <p:spPr>
            <a:xfrm>
              <a:off x="1405943" y="643944"/>
              <a:ext cx="64395" cy="3734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D7DDDE7-BA7E-EC46-BCC3-644B66FAE7E8}"/>
              </a:ext>
            </a:extLst>
          </p:cNvPr>
          <p:cNvGrpSpPr/>
          <p:nvPr/>
        </p:nvGrpSpPr>
        <p:grpSpPr>
          <a:xfrm>
            <a:off x="1742938" y="564522"/>
            <a:ext cx="965916" cy="528034"/>
            <a:chOff x="566670" y="566670"/>
            <a:chExt cx="965916" cy="528034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1A8D7F51-9EA1-174B-A6A6-C8D8CB4CFDAE}"/>
                </a:ext>
              </a:extLst>
            </p:cNvPr>
            <p:cNvSpPr/>
            <p:nvPr/>
          </p:nvSpPr>
          <p:spPr>
            <a:xfrm>
              <a:off x="566670" y="566670"/>
              <a:ext cx="965916" cy="528034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AB8F70-BFAF-4145-BB73-0C42AA91F800}"/>
                </a:ext>
              </a:extLst>
            </p:cNvPr>
            <p:cNvSpPr/>
            <p:nvPr/>
          </p:nvSpPr>
          <p:spPr>
            <a:xfrm>
              <a:off x="643943" y="643944"/>
              <a:ext cx="64395" cy="3734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89CC3FE-A53C-AB48-AFD2-9BD03CC59C11}"/>
                </a:ext>
              </a:extLst>
            </p:cNvPr>
            <p:cNvSpPr/>
            <p:nvPr/>
          </p:nvSpPr>
          <p:spPr>
            <a:xfrm>
              <a:off x="796343" y="643944"/>
              <a:ext cx="64395" cy="3734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DB8E1BC-4365-AE47-B515-B6A079722A06}"/>
                </a:ext>
              </a:extLst>
            </p:cNvPr>
            <p:cNvSpPr/>
            <p:nvPr/>
          </p:nvSpPr>
          <p:spPr>
            <a:xfrm>
              <a:off x="948743" y="643944"/>
              <a:ext cx="64395" cy="3734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68A70C2-E579-7A4D-9F8C-B920FAF1AC52}"/>
                </a:ext>
              </a:extLst>
            </p:cNvPr>
            <p:cNvSpPr/>
            <p:nvPr/>
          </p:nvSpPr>
          <p:spPr>
            <a:xfrm>
              <a:off x="1101143" y="643944"/>
              <a:ext cx="64395" cy="3734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A39BFD4-1593-3F4C-96C5-0258F50695FD}"/>
                </a:ext>
              </a:extLst>
            </p:cNvPr>
            <p:cNvSpPr/>
            <p:nvPr/>
          </p:nvSpPr>
          <p:spPr>
            <a:xfrm>
              <a:off x="1253543" y="643944"/>
              <a:ext cx="64395" cy="3734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581DAC1-827D-DD49-AF82-0D1E74784296}"/>
                </a:ext>
              </a:extLst>
            </p:cNvPr>
            <p:cNvSpPr/>
            <p:nvPr/>
          </p:nvSpPr>
          <p:spPr>
            <a:xfrm>
              <a:off x="1405943" y="643944"/>
              <a:ext cx="64395" cy="3734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64C40D6-22C1-0445-8FD2-231DB2565ED7}"/>
              </a:ext>
            </a:extLst>
          </p:cNvPr>
          <p:cNvGrpSpPr/>
          <p:nvPr/>
        </p:nvGrpSpPr>
        <p:grpSpPr>
          <a:xfrm>
            <a:off x="2919206" y="562374"/>
            <a:ext cx="965916" cy="528034"/>
            <a:chOff x="566670" y="566670"/>
            <a:chExt cx="965916" cy="528034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78105AC4-488A-B041-B30C-9300FF34CB49}"/>
                </a:ext>
              </a:extLst>
            </p:cNvPr>
            <p:cNvSpPr/>
            <p:nvPr/>
          </p:nvSpPr>
          <p:spPr>
            <a:xfrm>
              <a:off x="566670" y="566670"/>
              <a:ext cx="965916" cy="528034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2D2BB0E-2888-C04B-9D1D-1A4AB1671E2C}"/>
                </a:ext>
              </a:extLst>
            </p:cNvPr>
            <p:cNvSpPr/>
            <p:nvPr/>
          </p:nvSpPr>
          <p:spPr>
            <a:xfrm>
              <a:off x="643943" y="643944"/>
              <a:ext cx="64395" cy="3734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88181F8-CF34-B141-A31C-31E1DC69E22D}"/>
                </a:ext>
              </a:extLst>
            </p:cNvPr>
            <p:cNvSpPr/>
            <p:nvPr/>
          </p:nvSpPr>
          <p:spPr>
            <a:xfrm>
              <a:off x="796343" y="643944"/>
              <a:ext cx="64395" cy="3734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97CA87C-1313-1343-88D6-9BFB66B59E37}"/>
                </a:ext>
              </a:extLst>
            </p:cNvPr>
            <p:cNvSpPr/>
            <p:nvPr/>
          </p:nvSpPr>
          <p:spPr>
            <a:xfrm>
              <a:off x="948743" y="643944"/>
              <a:ext cx="64395" cy="3734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D0C3241-6677-7942-824E-C8A186C6783D}"/>
                </a:ext>
              </a:extLst>
            </p:cNvPr>
            <p:cNvSpPr/>
            <p:nvPr/>
          </p:nvSpPr>
          <p:spPr>
            <a:xfrm>
              <a:off x="1101143" y="643944"/>
              <a:ext cx="64395" cy="3734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6528E5F-3B13-634C-A343-EC123782FD6C}"/>
                </a:ext>
              </a:extLst>
            </p:cNvPr>
            <p:cNvSpPr/>
            <p:nvPr/>
          </p:nvSpPr>
          <p:spPr>
            <a:xfrm>
              <a:off x="1253543" y="643944"/>
              <a:ext cx="64395" cy="3734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C5A206F-ACA7-EE48-903A-5936AF4F7A0A}"/>
                </a:ext>
              </a:extLst>
            </p:cNvPr>
            <p:cNvSpPr/>
            <p:nvPr/>
          </p:nvSpPr>
          <p:spPr>
            <a:xfrm>
              <a:off x="1405943" y="643944"/>
              <a:ext cx="64395" cy="3734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27BB1D5-1033-F34B-B2CF-0F318661A1C6}"/>
              </a:ext>
            </a:extLst>
          </p:cNvPr>
          <p:cNvGrpSpPr/>
          <p:nvPr/>
        </p:nvGrpSpPr>
        <p:grpSpPr>
          <a:xfrm>
            <a:off x="547346" y="3045848"/>
            <a:ext cx="965916" cy="528034"/>
            <a:chOff x="566670" y="566670"/>
            <a:chExt cx="965916" cy="528034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C2D752AE-145D-0544-8B24-3FFCBF8417F9}"/>
                </a:ext>
              </a:extLst>
            </p:cNvPr>
            <p:cNvSpPr/>
            <p:nvPr/>
          </p:nvSpPr>
          <p:spPr>
            <a:xfrm>
              <a:off x="566670" y="566670"/>
              <a:ext cx="965916" cy="528034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14F5646-15DA-DD42-B347-78649C31203D}"/>
                </a:ext>
              </a:extLst>
            </p:cNvPr>
            <p:cNvSpPr/>
            <p:nvPr/>
          </p:nvSpPr>
          <p:spPr>
            <a:xfrm>
              <a:off x="643943" y="643944"/>
              <a:ext cx="64395" cy="3734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B1ABFC0-3144-654F-9039-52F7AEB4CBFE}"/>
                </a:ext>
              </a:extLst>
            </p:cNvPr>
            <p:cNvSpPr/>
            <p:nvPr/>
          </p:nvSpPr>
          <p:spPr>
            <a:xfrm>
              <a:off x="796343" y="643944"/>
              <a:ext cx="64395" cy="3734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7AE625C-77BD-A84A-9B26-C3F5EC37367F}"/>
                </a:ext>
              </a:extLst>
            </p:cNvPr>
            <p:cNvSpPr/>
            <p:nvPr/>
          </p:nvSpPr>
          <p:spPr>
            <a:xfrm>
              <a:off x="948743" y="643944"/>
              <a:ext cx="64395" cy="3734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99CCD3E-A535-1F4C-AF2A-4036532C2780}"/>
                </a:ext>
              </a:extLst>
            </p:cNvPr>
            <p:cNvSpPr/>
            <p:nvPr/>
          </p:nvSpPr>
          <p:spPr>
            <a:xfrm>
              <a:off x="1101143" y="643944"/>
              <a:ext cx="64395" cy="3734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6EB4DD8-0A1B-7040-B469-EA8CB8DB6D13}"/>
                </a:ext>
              </a:extLst>
            </p:cNvPr>
            <p:cNvSpPr/>
            <p:nvPr/>
          </p:nvSpPr>
          <p:spPr>
            <a:xfrm>
              <a:off x="1253543" y="643944"/>
              <a:ext cx="64395" cy="3734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F23FC4B-DFE2-AA4D-8E8C-DDFF2E0ED363}"/>
                </a:ext>
              </a:extLst>
            </p:cNvPr>
            <p:cNvSpPr/>
            <p:nvPr/>
          </p:nvSpPr>
          <p:spPr>
            <a:xfrm>
              <a:off x="1405943" y="643944"/>
              <a:ext cx="64395" cy="3734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Down Arrow 35">
            <a:extLst>
              <a:ext uri="{FF2B5EF4-FFF2-40B4-BE49-F238E27FC236}">
                <a16:creationId xmlns:a16="http://schemas.microsoft.com/office/drawing/2014/main" id="{D3B63362-31F7-2743-A348-AA8A03C5EF00}"/>
              </a:ext>
            </a:extLst>
          </p:cNvPr>
          <p:cNvSpPr/>
          <p:nvPr/>
        </p:nvSpPr>
        <p:spPr>
          <a:xfrm>
            <a:off x="978794" y="2640169"/>
            <a:ext cx="244699" cy="347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455CC45-0711-D645-81A6-52EB6522FCB6}"/>
              </a:ext>
            </a:extLst>
          </p:cNvPr>
          <p:cNvGrpSpPr/>
          <p:nvPr/>
        </p:nvGrpSpPr>
        <p:grpSpPr>
          <a:xfrm>
            <a:off x="2837639" y="3043700"/>
            <a:ext cx="965916" cy="528034"/>
            <a:chOff x="566670" y="566670"/>
            <a:chExt cx="965916" cy="528034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4993680-2584-C540-AF0A-BE71AE9E68EE}"/>
                </a:ext>
              </a:extLst>
            </p:cNvPr>
            <p:cNvSpPr/>
            <p:nvPr/>
          </p:nvSpPr>
          <p:spPr>
            <a:xfrm>
              <a:off x="566670" y="566670"/>
              <a:ext cx="965916" cy="528034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B30F407-529A-0042-9DA5-0ED5DCAD50CC}"/>
                </a:ext>
              </a:extLst>
            </p:cNvPr>
            <p:cNvSpPr/>
            <p:nvPr/>
          </p:nvSpPr>
          <p:spPr>
            <a:xfrm>
              <a:off x="643943" y="643944"/>
              <a:ext cx="64395" cy="3734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87E42B8-F23B-C343-AA6E-5106EFD1552A}"/>
                </a:ext>
              </a:extLst>
            </p:cNvPr>
            <p:cNvSpPr/>
            <p:nvPr/>
          </p:nvSpPr>
          <p:spPr>
            <a:xfrm>
              <a:off x="796343" y="643944"/>
              <a:ext cx="64395" cy="3734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D7E3AB7-3DE5-2843-8909-4169A0BBB8C3}"/>
                </a:ext>
              </a:extLst>
            </p:cNvPr>
            <p:cNvSpPr/>
            <p:nvPr/>
          </p:nvSpPr>
          <p:spPr>
            <a:xfrm>
              <a:off x="948743" y="643944"/>
              <a:ext cx="64395" cy="3734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FEF8D2F-8A7B-9D43-B5AD-71D8ED85BDDF}"/>
                </a:ext>
              </a:extLst>
            </p:cNvPr>
            <p:cNvSpPr/>
            <p:nvPr/>
          </p:nvSpPr>
          <p:spPr>
            <a:xfrm>
              <a:off x="1101143" y="643944"/>
              <a:ext cx="64395" cy="3734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5380931-BD8E-A24E-80A0-F76D753E17C3}"/>
                </a:ext>
              </a:extLst>
            </p:cNvPr>
            <p:cNvSpPr/>
            <p:nvPr/>
          </p:nvSpPr>
          <p:spPr>
            <a:xfrm>
              <a:off x="1253543" y="643944"/>
              <a:ext cx="64395" cy="3734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098104E-5892-6048-AF8F-E667B194F58C}"/>
                </a:ext>
              </a:extLst>
            </p:cNvPr>
            <p:cNvSpPr/>
            <p:nvPr/>
          </p:nvSpPr>
          <p:spPr>
            <a:xfrm>
              <a:off x="1405943" y="643944"/>
              <a:ext cx="64395" cy="3734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3192E59-6647-384D-99E3-F9542C8397E1}"/>
              </a:ext>
            </a:extLst>
          </p:cNvPr>
          <p:cNvSpPr/>
          <p:nvPr/>
        </p:nvSpPr>
        <p:spPr>
          <a:xfrm>
            <a:off x="3372112" y="3207553"/>
            <a:ext cx="64395" cy="274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6B7EEAE-E6C6-4643-A4D5-251C4C7CDED5}"/>
              </a:ext>
            </a:extLst>
          </p:cNvPr>
          <p:cNvSpPr/>
          <p:nvPr/>
        </p:nvSpPr>
        <p:spPr>
          <a:xfrm>
            <a:off x="3219718" y="3207552"/>
            <a:ext cx="64395" cy="274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36D10AF-9363-4B44-9798-4CF3E4495C21}"/>
              </a:ext>
            </a:extLst>
          </p:cNvPr>
          <p:cNvSpPr/>
          <p:nvPr/>
        </p:nvSpPr>
        <p:spPr>
          <a:xfrm>
            <a:off x="3524515" y="3207551"/>
            <a:ext cx="64395" cy="274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010B4BC-9B40-7743-9302-94D242039ABE}"/>
              </a:ext>
            </a:extLst>
          </p:cNvPr>
          <p:cNvSpPr/>
          <p:nvPr/>
        </p:nvSpPr>
        <p:spPr>
          <a:xfrm>
            <a:off x="933721" y="2174619"/>
            <a:ext cx="365760" cy="3657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802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Dillon, Laura</dc:creator>
  <cp:lastModifiedBy>Dillon, Laura</cp:lastModifiedBy>
  <cp:revision>1</cp:revision>
  <dcterms:created xsi:type="dcterms:W3CDTF">2021-09-10T17:22:52Z</dcterms:created>
  <dcterms:modified xsi:type="dcterms:W3CDTF">2021-09-10T17:47:40Z</dcterms:modified>
</cp:coreProperties>
</file>