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FB16C-45E3-91CA-22CC-5856D35DCE7A}" v="164" dt="2025-05-06T07:06:12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Proximity Sensor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Alex Deadmond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30185-0F66-822C-4298-7B07E8CF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678E-2D77-D2CC-9C63-2F6D9319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Sense an object and the distance away with an echo sensor</a:t>
            </a:r>
          </a:p>
          <a:p>
            <a:r>
              <a:rPr lang="en-US" sz="2000" dirty="0"/>
              <a:t>Set the mode for too close, too far, or closeness</a:t>
            </a:r>
          </a:p>
          <a:p>
            <a:r>
              <a:rPr lang="en-US" sz="2000" dirty="0"/>
              <a:t>Buzzer sends alarm depending on mode</a:t>
            </a:r>
          </a:p>
          <a:p>
            <a:r>
              <a:rPr lang="en-US" sz="2000" dirty="0"/>
              <a:t>LED bar fills up as object gets closer</a:t>
            </a:r>
          </a:p>
          <a:p>
            <a:r>
              <a:rPr lang="en-US" sz="2000" dirty="0"/>
              <a:t>Indicator LEDs show which mode it is in</a:t>
            </a:r>
          </a:p>
          <a:p>
            <a:endParaRPr lang="en-US" sz="2000" dirty="0"/>
          </a:p>
          <a:p>
            <a:r>
              <a:rPr lang="en-US" sz="2000" dirty="0"/>
              <a:t>Could be useful when backing up without much visibility</a:t>
            </a:r>
          </a:p>
        </p:txBody>
      </p:sp>
    </p:spTree>
    <p:extLst>
      <p:ext uri="{BB962C8B-B14F-4D97-AF65-F5344CB8AC3E}">
        <p14:creationId xmlns:p14="http://schemas.microsoft.com/office/powerpoint/2010/main" val="376366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E4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60EB6-06B2-5A45-C542-347A099B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4" name="Content Placeholder 3" descr="A diagram of a flowchart&#10;&#10;AI-generated content may be incorrect.">
            <a:extLst>
              <a:ext uri="{FF2B5EF4-FFF2-40B4-BE49-F238E27FC236}">
                <a16:creationId xmlns:a16="http://schemas.microsoft.com/office/drawing/2014/main" id="{134750D3-A6CF-CA53-6B36-181DB5819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075" y="640080"/>
            <a:ext cx="493725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84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A0D49-B05E-5A21-8E02-5BB3FC34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Circuit Diagram</a:t>
            </a:r>
          </a:p>
        </p:txBody>
      </p:sp>
      <p:pic>
        <p:nvPicPr>
          <p:cNvPr id="4" name="Content Placeholder 3" descr="A diagram of a computer&#10;&#10;AI-generated content may be incorrect.">
            <a:extLst>
              <a:ext uri="{FF2B5EF4-FFF2-40B4-BE49-F238E27FC236}">
                <a16:creationId xmlns:a16="http://schemas.microsoft.com/office/drawing/2014/main" id="{62699587-DB29-6BDF-8AF0-437A8C643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596" y="640080"/>
            <a:ext cx="708421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6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1AE4C-56EA-2CFA-CDAE-AC3E9E5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827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Proximity Sensor</vt:lpstr>
      <vt:lpstr>Project Description</vt:lpstr>
      <vt:lpstr>Flowchart</vt:lpstr>
      <vt:lpstr>Circuit Diagram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</cp:revision>
  <dcterms:created xsi:type="dcterms:W3CDTF">2025-05-06T07:00:44Z</dcterms:created>
  <dcterms:modified xsi:type="dcterms:W3CDTF">2025-05-06T07:06:38Z</dcterms:modified>
</cp:coreProperties>
</file>