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600"/>
    <a:srgbClr val="FF3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FA9C22-86E2-4DFC-8479-05FA8FA29154}" v="21" dt="2025-04-29T23:33:36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>
        <p:scale>
          <a:sx n="84" d="100"/>
          <a:sy n="84" d="100"/>
        </p:scale>
        <p:origin x="48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Graham" userId="95e8df3011c311b3" providerId="LiveId" clId="{40FA9C22-86E2-4DFC-8479-05FA8FA29154}"/>
    <pc:docChg chg="undo custSel modSld">
      <pc:chgData name="Jay Graham" userId="95e8df3011c311b3" providerId="LiveId" clId="{40FA9C22-86E2-4DFC-8479-05FA8FA29154}" dt="2025-04-29T23:35:34.140" v="258" actId="20577"/>
      <pc:docMkLst>
        <pc:docMk/>
      </pc:docMkLst>
      <pc:sldChg chg="addSp delSp modSp mod">
        <pc:chgData name="Jay Graham" userId="95e8df3011c311b3" providerId="LiveId" clId="{40FA9C22-86E2-4DFC-8479-05FA8FA29154}" dt="2025-04-29T23:35:34.140" v="258" actId="20577"/>
        <pc:sldMkLst>
          <pc:docMk/>
          <pc:sldMk cId="2180713410" sldId="260"/>
        </pc:sldMkLst>
        <pc:spChg chg="add mod">
          <ac:chgData name="Jay Graham" userId="95e8df3011c311b3" providerId="LiveId" clId="{40FA9C22-86E2-4DFC-8479-05FA8FA29154}" dt="2025-04-29T23:21:50.476" v="37"/>
          <ac:spMkLst>
            <pc:docMk/>
            <pc:sldMk cId="2180713410" sldId="260"/>
            <ac:spMk id="5" creationId="{942782DD-20AA-779E-8EF9-FE2B979279D7}"/>
          </ac:spMkLst>
        </pc:spChg>
        <pc:spChg chg="mod">
          <ac:chgData name="Jay Graham" userId="95e8df3011c311b3" providerId="LiveId" clId="{40FA9C22-86E2-4DFC-8479-05FA8FA29154}" dt="2025-04-29T23:27:42.445" v="118" actId="1076"/>
          <ac:spMkLst>
            <pc:docMk/>
            <pc:sldMk cId="2180713410" sldId="260"/>
            <ac:spMk id="12" creationId="{AF6F389A-CA5E-6133-6801-5091AE851586}"/>
          </ac:spMkLst>
        </pc:spChg>
        <pc:spChg chg="mod">
          <ac:chgData name="Jay Graham" userId="95e8df3011c311b3" providerId="LiveId" clId="{40FA9C22-86E2-4DFC-8479-05FA8FA29154}" dt="2025-04-29T23:27:42.445" v="118" actId="1076"/>
          <ac:spMkLst>
            <pc:docMk/>
            <pc:sldMk cId="2180713410" sldId="260"/>
            <ac:spMk id="13" creationId="{5D35EF75-8E6E-B264-BA8F-C7BD1E25945D}"/>
          </ac:spMkLst>
        </pc:spChg>
        <pc:spChg chg="mod">
          <ac:chgData name="Jay Graham" userId="95e8df3011c311b3" providerId="LiveId" clId="{40FA9C22-86E2-4DFC-8479-05FA8FA29154}" dt="2025-04-29T23:27:42.445" v="118" actId="1076"/>
          <ac:spMkLst>
            <pc:docMk/>
            <pc:sldMk cId="2180713410" sldId="260"/>
            <ac:spMk id="14" creationId="{6B26BAB0-B365-8E94-3049-5DBFCA4A6962}"/>
          </ac:spMkLst>
        </pc:spChg>
        <pc:spChg chg="mod">
          <ac:chgData name="Jay Graham" userId="95e8df3011c311b3" providerId="LiveId" clId="{40FA9C22-86E2-4DFC-8479-05FA8FA29154}" dt="2025-04-29T23:27:42.445" v="118" actId="1076"/>
          <ac:spMkLst>
            <pc:docMk/>
            <pc:sldMk cId="2180713410" sldId="260"/>
            <ac:spMk id="15" creationId="{36E04A1B-E755-F381-1177-368A1AA73073}"/>
          </ac:spMkLst>
        </pc:spChg>
        <pc:spChg chg="del">
          <ac:chgData name="Jay Graham" userId="95e8df3011c311b3" providerId="LiveId" clId="{40FA9C22-86E2-4DFC-8479-05FA8FA29154}" dt="2025-04-29T23:24:19.481" v="66" actId="478"/>
          <ac:spMkLst>
            <pc:docMk/>
            <pc:sldMk cId="2180713410" sldId="260"/>
            <ac:spMk id="16" creationId="{6B08A227-12BC-5700-33EE-6532F9D0DCFB}"/>
          </ac:spMkLst>
        </pc:spChg>
        <pc:spChg chg="del">
          <ac:chgData name="Jay Graham" userId="95e8df3011c311b3" providerId="LiveId" clId="{40FA9C22-86E2-4DFC-8479-05FA8FA29154}" dt="2025-04-29T23:24:19.481" v="66" actId="478"/>
          <ac:spMkLst>
            <pc:docMk/>
            <pc:sldMk cId="2180713410" sldId="260"/>
            <ac:spMk id="17" creationId="{E34AC315-EF30-AEF6-FEEA-6E927AB1E163}"/>
          </ac:spMkLst>
        </pc:spChg>
        <pc:spChg chg="del">
          <ac:chgData name="Jay Graham" userId="95e8df3011c311b3" providerId="LiveId" clId="{40FA9C22-86E2-4DFC-8479-05FA8FA29154}" dt="2025-04-29T23:24:19.481" v="66" actId="478"/>
          <ac:spMkLst>
            <pc:docMk/>
            <pc:sldMk cId="2180713410" sldId="260"/>
            <ac:spMk id="18" creationId="{18194753-B109-7647-8FF9-77BEA2E9FCCB}"/>
          </ac:spMkLst>
        </pc:spChg>
        <pc:spChg chg="del">
          <ac:chgData name="Jay Graham" userId="95e8df3011c311b3" providerId="LiveId" clId="{40FA9C22-86E2-4DFC-8479-05FA8FA29154}" dt="2025-04-29T23:24:19.481" v="66" actId="478"/>
          <ac:spMkLst>
            <pc:docMk/>
            <pc:sldMk cId="2180713410" sldId="260"/>
            <ac:spMk id="19" creationId="{78A6F4B5-2C29-F0D0-E828-ABC31BB0ECCA}"/>
          </ac:spMkLst>
        </pc:spChg>
        <pc:spChg chg="mod">
          <ac:chgData name="Jay Graham" userId="95e8df3011c311b3" providerId="LiveId" clId="{40FA9C22-86E2-4DFC-8479-05FA8FA29154}" dt="2025-04-29T23:27:42.445" v="118" actId="1076"/>
          <ac:spMkLst>
            <pc:docMk/>
            <pc:sldMk cId="2180713410" sldId="260"/>
            <ac:spMk id="21" creationId="{315B5259-FEF9-FA7E-33B9-BF004EF54F44}"/>
          </ac:spMkLst>
        </pc:spChg>
        <pc:spChg chg="del">
          <ac:chgData name="Jay Graham" userId="95e8df3011c311b3" providerId="LiveId" clId="{40FA9C22-86E2-4DFC-8479-05FA8FA29154}" dt="2025-04-29T23:24:19.481" v="66" actId="478"/>
          <ac:spMkLst>
            <pc:docMk/>
            <pc:sldMk cId="2180713410" sldId="260"/>
            <ac:spMk id="28" creationId="{52467834-CE66-60F1-4B45-0EC8E8EF15F6}"/>
          </ac:spMkLst>
        </pc:spChg>
        <pc:spChg chg="del">
          <ac:chgData name="Jay Graham" userId="95e8df3011c311b3" providerId="LiveId" clId="{40FA9C22-86E2-4DFC-8479-05FA8FA29154}" dt="2025-04-29T23:24:19.481" v="66" actId="478"/>
          <ac:spMkLst>
            <pc:docMk/>
            <pc:sldMk cId="2180713410" sldId="260"/>
            <ac:spMk id="29" creationId="{0095A673-37E0-07B7-CE29-7EAD4DC5D7FA}"/>
          </ac:spMkLst>
        </pc:spChg>
        <pc:spChg chg="del">
          <ac:chgData name="Jay Graham" userId="95e8df3011c311b3" providerId="LiveId" clId="{40FA9C22-86E2-4DFC-8479-05FA8FA29154}" dt="2025-04-29T23:24:19.481" v="66" actId="478"/>
          <ac:spMkLst>
            <pc:docMk/>
            <pc:sldMk cId="2180713410" sldId="260"/>
            <ac:spMk id="30" creationId="{177AEBDD-ECD9-E40A-C886-089B09EAEDFA}"/>
          </ac:spMkLst>
        </pc:spChg>
        <pc:spChg chg="del">
          <ac:chgData name="Jay Graham" userId="95e8df3011c311b3" providerId="LiveId" clId="{40FA9C22-86E2-4DFC-8479-05FA8FA29154}" dt="2025-04-29T23:24:19.481" v="66" actId="478"/>
          <ac:spMkLst>
            <pc:docMk/>
            <pc:sldMk cId="2180713410" sldId="260"/>
            <ac:spMk id="31" creationId="{C6003DBE-8A89-9A43-AB38-1A803F016303}"/>
          </ac:spMkLst>
        </pc:spChg>
        <pc:spChg chg="mod">
          <ac:chgData name="Jay Graham" userId="95e8df3011c311b3" providerId="LiveId" clId="{40FA9C22-86E2-4DFC-8479-05FA8FA29154}" dt="2025-04-29T23:27:42.445" v="118" actId="1076"/>
          <ac:spMkLst>
            <pc:docMk/>
            <pc:sldMk cId="2180713410" sldId="260"/>
            <ac:spMk id="32" creationId="{600FE8AB-DA10-7C2F-06D6-42923262BA6C}"/>
          </ac:spMkLst>
        </pc:spChg>
        <pc:spChg chg="mod">
          <ac:chgData name="Jay Graham" userId="95e8df3011c311b3" providerId="LiveId" clId="{40FA9C22-86E2-4DFC-8479-05FA8FA29154}" dt="2025-04-29T23:27:42.445" v="118" actId="1076"/>
          <ac:spMkLst>
            <pc:docMk/>
            <pc:sldMk cId="2180713410" sldId="260"/>
            <ac:spMk id="33" creationId="{40BCDD8A-EBF2-9955-EBB1-EFAC3F27561E}"/>
          </ac:spMkLst>
        </pc:spChg>
        <pc:spChg chg="mod">
          <ac:chgData name="Jay Graham" userId="95e8df3011c311b3" providerId="LiveId" clId="{40FA9C22-86E2-4DFC-8479-05FA8FA29154}" dt="2025-04-29T23:21:09.373" v="23" actId="20577"/>
          <ac:spMkLst>
            <pc:docMk/>
            <pc:sldMk cId="2180713410" sldId="260"/>
            <ac:spMk id="34" creationId="{5C860FA9-0CB3-830C-E36E-8203A94E61BA}"/>
          </ac:spMkLst>
        </pc:spChg>
        <pc:spChg chg="mod">
          <ac:chgData name="Jay Graham" userId="95e8df3011c311b3" providerId="LiveId" clId="{40FA9C22-86E2-4DFC-8479-05FA8FA29154}" dt="2025-04-29T23:27:42.445" v="118" actId="1076"/>
          <ac:spMkLst>
            <pc:docMk/>
            <pc:sldMk cId="2180713410" sldId="260"/>
            <ac:spMk id="35" creationId="{36943EC5-F7CF-7129-DF3F-14F060641592}"/>
          </ac:spMkLst>
        </pc:spChg>
        <pc:spChg chg="add mod">
          <ac:chgData name="Jay Graham" userId="95e8df3011c311b3" providerId="LiveId" clId="{40FA9C22-86E2-4DFC-8479-05FA8FA29154}" dt="2025-04-29T23:34:28.821" v="251" actId="208"/>
          <ac:spMkLst>
            <pc:docMk/>
            <pc:sldMk cId="2180713410" sldId="260"/>
            <ac:spMk id="36" creationId="{B020464E-5090-3370-BEC4-CC1909BD216C}"/>
          </ac:spMkLst>
        </pc:spChg>
        <pc:spChg chg="mod">
          <ac:chgData name="Jay Graham" userId="95e8df3011c311b3" providerId="LiveId" clId="{40FA9C22-86E2-4DFC-8479-05FA8FA29154}" dt="2025-04-29T23:29:41.132" v="150" actId="1076"/>
          <ac:spMkLst>
            <pc:docMk/>
            <pc:sldMk cId="2180713410" sldId="260"/>
            <ac:spMk id="37" creationId="{648A5523-704C-C789-D63E-764DBE8B2DB7}"/>
          </ac:spMkLst>
        </pc:spChg>
        <pc:spChg chg="del">
          <ac:chgData name="Jay Graham" userId="95e8df3011c311b3" providerId="LiveId" clId="{40FA9C22-86E2-4DFC-8479-05FA8FA29154}" dt="2025-04-29T23:29:07.673" v="147" actId="478"/>
          <ac:spMkLst>
            <pc:docMk/>
            <pc:sldMk cId="2180713410" sldId="260"/>
            <ac:spMk id="38" creationId="{1041A753-9636-E27E-539F-FC787D3E8DCF}"/>
          </ac:spMkLst>
        </pc:spChg>
        <pc:spChg chg="add mod">
          <ac:chgData name="Jay Graham" userId="95e8df3011c311b3" providerId="LiveId" clId="{40FA9C22-86E2-4DFC-8479-05FA8FA29154}" dt="2025-04-29T23:27:42.445" v="118" actId="1076"/>
          <ac:spMkLst>
            <pc:docMk/>
            <pc:sldMk cId="2180713410" sldId="260"/>
            <ac:spMk id="39" creationId="{DDBA90C3-EA5D-8AAF-0ECF-A6C2476CFFCF}"/>
          </ac:spMkLst>
        </pc:spChg>
        <pc:spChg chg="add del mod">
          <ac:chgData name="Jay Graham" userId="95e8df3011c311b3" providerId="LiveId" clId="{40FA9C22-86E2-4DFC-8479-05FA8FA29154}" dt="2025-04-29T23:25:51.763" v="81" actId="478"/>
          <ac:spMkLst>
            <pc:docMk/>
            <pc:sldMk cId="2180713410" sldId="260"/>
            <ac:spMk id="40" creationId="{12D36139-4AD0-7D17-029B-02B4AC4ACF61}"/>
          </ac:spMkLst>
        </pc:spChg>
        <pc:spChg chg="add del mod">
          <ac:chgData name="Jay Graham" userId="95e8df3011c311b3" providerId="LiveId" clId="{40FA9C22-86E2-4DFC-8479-05FA8FA29154}" dt="2025-04-29T23:25:51.763" v="81" actId="478"/>
          <ac:spMkLst>
            <pc:docMk/>
            <pc:sldMk cId="2180713410" sldId="260"/>
            <ac:spMk id="41" creationId="{E6DE403F-20CC-6713-1FDE-F812F37D299C}"/>
          </ac:spMkLst>
        </pc:spChg>
        <pc:spChg chg="add del mod">
          <ac:chgData name="Jay Graham" userId="95e8df3011c311b3" providerId="LiveId" clId="{40FA9C22-86E2-4DFC-8479-05FA8FA29154}" dt="2025-04-29T23:25:51.763" v="81" actId="478"/>
          <ac:spMkLst>
            <pc:docMk/>
            <pc:sldMk cId="2180713410" sldId="260"/>
            <ac:spMk id="42" creationId="{3C8C6E2E-4DFB-D877-E019-6D58327176BE}"/>
          </ac:spMkLst>
        </pc:spChg>
        <pc:spChg chg="mod">
          <ac:chgData name="Jay Graham" userId="95e8df3011c311b3" providerId="LiveId" clId="{40FA9C22-86E2-4DFC-8479-05FA8FA29154}" dt="2025-04-29T23:30:53.084" v="171" actId="20577"/>
          <ac:spMkLst>
            <pc:docMk/>
            <pc:sldMk cId="2180713410" sldId="260"/>
            <ac:spMk id="43" creationId="{453060FA-DAC6-542D-35BC-87DA520BA8EF}"/>
          </ac:spMkLst>
        </pc:spChg>
        <pc:spChg chg="add del mod">
          <ac:chgData name="Jay Graham" userId="95e8df3011c311b3" providerId="LiveId" clId="{40FA9C22-86E2-4DFC-8479-05FA8FA29154}" dt="2025-04-29T23:25:51.763" v="81" actId="478"/>
          <ac:spMkLst>
            <pc:docMk/>
            <pc:sldMk cId="2180713410" sldId="260"/>
            <ac:spMk id="44" creationId="{CDA5D5C3-A487-12DD-E98F-34ADB7FC5977}"/>
          </ac:spMkLst>
        </pc:spChg>
        <pc:spChg chg="mod">
          <ac:chgData name="Jay Graham" userId="95e8df3011c311b3" providerId="LiveId" clId="{40FA9C22-86E2-4DFC-8479-05FA8FA29154}" dt="2025-04-29T23:30:58.215" v="184" actId="20577"/>
          <ac:spMkLst>
            <pc:docMk/>
            <pc:sldMk cId="2180713410" sldId="260"/>
            <ac:spMk id="45" creationId="{AE35D917-0454-A61E-6D76-91232EDB1ABD}"/>
          </ac:spMkLst>
        </pc:spChg>
        <pc:spChg chg="del mod">
          <ac:chgData name="Jay Graham" userId="95e8df3011c311b3" providerId="LiveId" clId="{40FA9C22-86E2-4DFC-8479-05FA8FA29154}" dt="2025-04-29T23:31:35.047" v="199" actId="478"/>
          <ac:spMkLst>
            <pc:docMk/>
            <pc:sldMk cId="2180713410" sldId="260"/>
            <ac:spMk id="46" creationId="{900BA390-AFFE-EEBF-147D-03BC74BEC959}"/>
          </ac:spMkLst>
        </pc:spChg>
        <pc:spChg chg="del mod">
          <ac:chgData name="Jay Graham" userId="95e8df3011c311b3" providerId="LiveId" clId="{40FA9C22-86E2-4DFC-8479-05FA8FA29154}" dt="2025-04-29T23:31:35.047" v="199" actId="478"/>
          <ac:spMkLst>
            <pc:docMk/>
            <pc:sldMk cId="2180713410" sldId="260"/>
            <ac:spMk id="47" creationId="{9BCCD4CD-3D4E-A191-20D0-A776E4976237}"/>
          </ac:spMkLst>
        </pc:spChg>
        <pc:spChg chg="add del mod">
          <ac:chgData name="Jay Graham" userId="95e8df3011c311b3" providerId="LiveId" clId="{40FA9C22-86E2-4DFC-8479-05FA8FA29154}" dt="2025-04-29T23:25:51.763" v="81" actId="478"/>
          <ac:spMkLst>
            <pc:docMk/>
            <pc:sldMk cId="2180713410" sldId="260"/>
            <ac:spMk id="48" creationId="{6CBD7651-C240-50B7-5BD9-B02D1458564D}"/>
          </ac:spMkLst>
        </pc:spChg>
        <pc:spChg chg="del">
          <ac:chgData name="Jay Graham" userId="95e8df3011c311b3" providerId="LiveId" clId="{40FA9C22-86E2-4DFC-8479-05FA8FA29154}" dt="2025-04-29T23:29:07.673" v="147" actId="478"/>
          <ac:spMkLst>
            <pc:docMk/>
            <pc:sldMk cId="2180713410" sldId="260"/>
            <ac:spMk id="49" creationId="{91D46238-4BF3-E97F-1CB6-A1166EA1767C}"/>
          </ac:spMkLst>
        </pc:spChg>
        <pc:spChg chg="del">
          <ac:chgData name="Jay Graham" userId="95e8df3011c311b3" providerId="LiveId" clId="{40FA9C22-86E2-4DFC-8479-05FA8FA29154}" dt="2025-04-29T23:29:07.673" v="147" actId="478"/>
          <ac:spMkLst>
            <pc:docMk/>
            <pc:sldMk cId="2180713410" sldId="260"/>
            <ac:spMk id="50" creationId="{7D83430A-9A93-F958-2167-EC024B746718}"/>
          </ac:spMkLst>
        </pc:spChg>
        <pc:spChg chg="add del mod">
          <ac:chgData name="Jay Graham" userId="95e8df3011c311b3" providerId="LiveId" clId="{40FA9C22-86E2-4DFC-8479-05FA8FA29154}" dt="2025-04-29T23:25:51.763" v="81" actId="478"/>
          <ac:spMkLst>
            <pc:docMk/>
            <pc:sldMk cId="2180713410" sldId="260"/>
            <ac:spMk id="51" creationId="{CD1BFE7A-7D86-53B5-2947-00C3FF1FD5DF}"/>
          </ac:spMkLst>
        </pc:spChg>
        <pc:spChg chg="add del mod">
          <ac:chgData name="Jay Graham" userId="95e8df3011c311b3" providerId="LiveId" clId="{40FA9C22-86E2-4DFC-8479-05FA8FA29154}" dt="2025-04-29T23:25:51.763" v="81" actId="478"/>
          <ac:spMkLst>
            <pc:docMk/>
            <pc:sldMk cId="2180713410" sldId="260"/>
            <ac:spMk id="52" creationId="{F69AB838-9BEE-073A-4500-72F901D621F0}"/>
          </ac:spMkLst>
        </pc:spChg>
        <pc:spChg chg="add del mod">
          <ac:chgData name="Jay Graham" userId="95e8df3011c311b3" providerId="LiveId" clId="{40FA9C22-86E2-4DFC-8479-05FA8FA29154}" dt="2025-04-29T23:25:51.763" v="81" actId="478"/>
          <ac:spMkLst>
            <pc:docMk/>
            <pc:sldMk cId="2180713410" sldId="260"/>
            <ac:spMk id="53" creationId="{46993B6A-C523-3E27-CB83-B0F020EF5606}"/>
          </ac:spMkLst>
        </pc:spChg>
        <pc:spChg chg="add del mod">
          <ac:chgData name="Jay Graham" userId="95e8df3011c311b3" providerId="LiveId" clId="{40FA9C22-86E2-4DFC-8479-05FA8FA29154}" dt="2025-04-29T23:25:51.763" v="81" actId="478"/>
          <ac:spMkLst>
            <pc:docMk/>
            <pc:sldMk cId="2180713410" sldId="260"/>
            <ac:spMk id="62" creationId="{CD040261-5350-3C97-14C6-60989BACE26A}"/>
          </ac:spMkLst>
        </pc:spChg>
        <pc:spChg chg="add del mod">
          <ac:chgData name="Jay Graham" userId="95e8df3011c311b3" providerId="LiveId" clId="{40FA9C22-86E2-4DFC-8479-05FA8FA29154}" dt="2025-04-29T23:25:51.763" v="81" actId="478"/>
          <ac:spMkLst>
            <pc:docMk/>
            <pc:sldMk cId="2180713410" sldId="260"/>
            <ac:spMk id="63" creationId="{7841E838-4DDE-DA8E-D153-463016FC03F2}"/>
          </ac:spMkLst>
        </pc:spChg>
        <pc:spChg chg="add mod">
          <ac:chgData name="Jay Graham" userId="95e8df3011c311b3" providerId="LiveId" clId="{40FA9C22-86E2-4DFC-8479-05FA8FA29154}" dt="2025-04-29T23:26:14.166" v="83" actId="1076"/>
          <ac:spMkLst>
            <pc:docMk/>
            <pc:sldMk cId="2180713410" sldId="260"/>
            <ac:spMk id="64" creationId="{01942A99-448F-0C0B-4FC2-DB1B440B7963}"/>
          </ac:spMkLst>
        </pc:spChg>
        <pc:spChg chg="add mod">
          <ac:chgData name="Jay Graham" userId="95e8df3011c311b3" providerId="LiveId" clId="{40FA9C22-86E2-4DFC-8479-05FA8FA29154}" dt="2025-04-29T23:26:14.166" v="83" actId="1076"/>
          <ac:spMkLst>
            <pc:docMk/>
            <pc:sldMk cId="2180713410" sldId="260"/>
            <ac:spMk id="65" creationId="{36FE9ED6-DAAE-141E-5E97-FAC725577C92}"/>
          </ac:spMkLst>
        </pc:spChg>
        <pc:spChg chg="add mod">
          <ac:chgData name="Jay Graham" userId="95e8df3011c311b3" providerId="LiveId" clId="{40FA9C22-86E2-4DFC-8479-05FA8FA29154}" dt="2025-04-29T23:26:14.166" v="83" actId="1076"/>
          <ac:spMkLst>
            <pc:docMk/>
            <pc:sldMk cId="2180713410" sldId="260"/>
            <ac:spMk id="66" creationId="{B7B8BA40-1FED-A684-0AD8-EBF81CCA1BAF}"/>
          </ac:spMkLst>
        </pc:spChg>
        <pc:spChg chg="del mod">
          <ac:chgData name="Jay Graham" userId="95e8df3011c311b3" providerId="LiveId" clId="{40FA9C22-86E2-4DFC-8479-05FA8FA29154}" dt="2025-04-29T23:32:09.119" v="212" actId="478"/>
          <ac:spMkLst>
            <pc:docMk/>
            <pc:sldMk cId="2180713410" sldId="260"/>
            <ac:spMk id="67" creationId="{74DC5D96-7AA4-F336-75BD-3CA8DBDD126C}"/>
          </ac:spMkLst>
        </pc:spChg>
        <pc:spChg chg="add mod">
          <ac:chgData name="Jay Graham" userId="95e8df3011c311b3" providerId="LiveId" clId="{40FA9C22-86E2-4DFC-8479-05FA8FA29154}" dt="2025-04-29T23:26:14.166" v="83" actId="1076"/>
          <ac:spMkLst>
            <pc:docMk/>
            <pc:sldMk cId="2180713410" sldId="260"/>
            <ac:spMk id="68" creationId="{04E21DBF-1335-82FD-688C-AE0DE55DAF68}"/>
          </ac:spMkLst>
        </pc:spChg>
        <pc:spChg chg="del">
          <ac:chgData name="Jay Graham" userId="95e8df3011c311b3" providerId="LiveId" clId="{40FA9C22-86E2-4DFC-8479-05FA8FA29154}" dt="2025-04-29T23:29:07.673" v="147" actId="478"/>
          <ac:spMkLst>
            <pc:docMk/>
            <pc:sldMk cId="2180713410" sldId="260"/>
            <ac:spMk id="69" creationId="{AB685BF1-9D98-272F-2A42-873FCC669C8E}"/>
          </ac:spMkLst>
        </pc:spChg>
        <pc:spChg chg="del">
          <ac:chgData name="Jay Graham" userId="95e8df3011c311b3" providerId="LiveId" clId="{40FA9C22-86E2-4DFC-8479-05FA8FA29154}" dt="2025-04-29T23:29:07.673" v="147" actId="478"/>
          <ac:spMkLst>
            <pc:docMk/>
            <pc:sldMk cId="2180713410" sldId="260"/>
            <ac:spMk id="70" creationId="{26529299-6D5D-934C-98E3-A54D00F48439}"/>
          </ac:spMkLst>
        </pc:spChg>
        <pc:spChg chg="add mod">
          <ac:chgData name="Jay Graham" userId="95e8df3011c311b3" providerId="LiveId" clId="{40FA9C22-86E2-4DFC-8479-05FA8FA29154}" dt="2025-04-29T23:26:14.166" v="83" actId="1076"/>
          <ac:spMkLst>
            <pc:docMk/>
            <pc:sldMk cId="2180713410" sldId="260"/>
            <ac:spMk id="71" creationId="{529B15D8-9B16-E74F-93F1-B778EEBDEABC}"/>
          </ac:spMkLst>
        </pc:spChg>
        <pc:spChg chg="mod">
          <ac:chgData name="Jay Graham" userId="95e8df3011c311b3" providerId="LiveId" clId="{40FA9C22-86E2-4DFC-8479-05FA8FA29154}" dt="2025-04-29T23:26:54.229" v="105" actId="20577"/>
          <ac:spMkLst>
            <pc:docMk/>
            <pc:sldMk cId="2180713410" sldId="260"/>
            <ac:spMk id="72" creationId="{9137EC3A-495A-6FD0-B243-FC1A07B0DBFC}"/>
          </ac:spMkLst>
        </pc:spChg>
        <pc:spChg chg="del mod">
          <ac:chgData name="Jay Graham" userId="95e8df3011c311b3" providerId="LiveId" clId="{40FA9C22-86E2-4DFC-8479-05FA8FA29154}" dt="2025-04-29T23:32:09.119" v="212" actId="478"/>
          <ac:spMkLst>
            <pc:docMk/>
            <pc:sldMk cId="2180713410" sldId="260"/>
            <ac:spMk id="73" creationId="{5D461ABE-16C7-72B0-D601-8B65985BF60F}"/>
          </ac:spMkLst>
        </pc:spChg>
        <pc:spChg chg="del mod">
          <ac:chgData name="Jay Graham" userId="95e8df3011c311b3" providerId="LiveId" clId="{40FA9C22-86E2-4DFC-8479-05FA8FA29154}" dt="2025-04-29T23:32:09.119" v="212" actId="478"/>
          <ac:spMkLst>
            <pc:docMk/>
            <pc:sldMk cId="2180713410" sldId="260"/>
            <ac:spMk id="74" creationId="{C3897D93-6C1C-6FAE-349A-71DD027D8138}"/>
          </ac:spMkLst>
        </pc:spChg>
        <pc:spChg chg="mod">
          <ac:chgData name="Jay Graham" userId="95e8df3011c311b3" providerId="LiveId" clId="{40FA9C22-86E2-4DFC-8479-05FA8FA29154}" dt="2025-04-29T23:29:49.385" v="151" actId="1076"/>
          <ac:spMkLst>
            <pc:docMk/>
            <pc:sldMk cId="2180713410" sldId="260"/>
            <ac:spMk id="75" creationId="{0A25C569-CB1C-55D1-B03E-28CCEFF055EB}"/>
          </ac:spMkLst>
        </pc:spChg>
        <pc:spChg chg="del">
          <ac:chgData name="Jay Graham" userId="95e8df3011c311b3" providerId="LiveId" clId="{40FA9C22-86E2-4DFC-8479-05FA8FA29154}" dt="2025-04-29T23:29:07.673" v="147" actId="478"/>
          <ac:spMkLst>
            <pc:docMk/>
            <pc:sldMk cId="2180713410" sldId="260"/>
            <ac:spMk id="76" creationId="{325408E5-B961-F282-826E-F4AC8213B60B}"/>
          </ac:spMkLst>
        </pc:spChg>
        <pc:spChg chg="add mod">
          <ac:chgData name="Jay Graham" userId="95e8df3011c311b3" providerId="LiveId" clId="{40FA9C22-86E2-4DFC-8479-05FA8FA29154}" dt="2025-04-29T23:26:14.166" v="83" actId="1076"/>
          <ac:spMkLst>
            <pc:docMk/>
            <pc:sldMk cId="2180713410" sldId="260"/>
            <ac:spMk id="82" creationId="{50091A5A-C51F-1CA4-0580-E211449C5737}"/>
          </ac:spMkLst>
        </pc:spChg>
        <pc:spChg chg="del">
          <ac:chgData name="Jay Graham" userId="95e8df3011c311b3" providerId="LiveId" clId="{40FA9C22-86E2-4DFC-8479-05FA8FA29154}" dt="2025-04-29T23:21:15.946" v="26" actId="478"/>
          <ac:spMkLst>
            <pc:docMk/>
            <pc:sldMk cId="2180713410" sldId="260"/>
            <ac:spMk id="84" creationId="{BC20E16F-376C-F7C9-CC64-FEBBCD0F5778}"/>
          </ac:spMkLst>
        </pc:spChg>
        <pc:spChg chg="add mod">
          <ac:chgData name="Jay Graham" userId="95e8df3011c311b3" providerId="LiveId" clId="{40FA9C22-86E2-4DFC-8479-05FA8FA29154}" dt="2025-04-29T23:26:14.166" v="83" actId="1076"/>
          <ac:spMkLst>
            <pc:docMk/>
            <pc:sldMk cId="2180713410" sldId="260"/>
            <ac:spMk id="85" creationId="{D50224E3-9C8B-6E5F-2C80-23230EFF4BF6}"/>
          </ac:spMkLst>
        </pc:spChg>
        <pc:spChg chg="del">
          <ac:chgData name="Jay Graham" userId="95e8df3011c311b3" providerId="LiveId" clId="{40FA9C22-86E2-4DFC-8479-05FA8FA29154}" dt="2025-04-29T23:21:14.012" v="25" actId="478"/>
          <ac:spMkLst>
            <pc:docMk/>
            <pc:sldMk cId="2180713410" sldId="260"/>
            <ac:spMk id="86" creationId="{22A68DC3-2CC5-7C9C-0AD6-185ADFDD38F2}"/>
          </ac:spMkLst>
        </pc:spChg>
        <pc:spChg chg="add mod">
          <ac:chgData name="Jay Graham" userId="95e8df3011c311b3" providerId="LiveId" clId="{40FA9C22-86E2-4DFC-8479-05FA8FA29154}" dt="2025-04-29T23:26:14.166" v="83" actId="1076"/>
          <ac:spMkLst>
            <pc:docMk/>
            <pc:sldMk cId="2180713410" sldId="260"/>
            <ac:spMk id="87" creationId="{7A8E0F01-EA5F-ECF4-A5FB-72459F0A3047}"/>
          </ac:spMkLst>
        </pc:spChg>
        <pc:spChg chg="del">
          <ac:chgData name="Jay Graham" userId="95e8df3011c311b3" providerId="LiveId" clId="{40FA9C22-86E2-4DFC-8479-05FA8FA29154}" dt="2025-04-29T23:21:12.098" v="24" actId="478"/>
          <ac:spMkLst>
            <pc:docMk/>
            <pc:sldMk cId="2180713410" sldId="260"/>
            <ac:spMk id="88" creationId="{198F47A5-7943-AAAC-DDD3-9D27EC15F00D}"/>
          </ac:spMkLst>
        </pc:spChg>
        <pc:spChg chg="del">
          <ac:chgData name="Jay Graham" userId="95e8df3011c311b3" providerId="LiveId" clId="{40FA9C22-86E2-4DFC-8479-05FA8FA29154}" dt="2025-04-29T23:21:18.219" v="27" actId="478"/>
          <ac:spMkLst>
            <pc:docMk/>
            <pc:sldMk cId="2180713410" sldId="260"/>
            <ac:spMk id="89" creationId="{F9317C0B-BD62-F32D-A0E7-BE06D68E9E7D}"/>
          </ac:spMkLst>
        </pc:spChg>
        <pc:spChg chg="add mod">
          <ac:chgData name="Jay Graham" userId="95e8df3011c311b3" providerId="LiveId" clId="{40FA9C22-86E2-4DFC-8479-05FA8FA29154}" dt="2025-04-29T23:34:24.302" v="250" actId="208"/>
          <ac:spMkLst>
            <pc:docMk/>
            <pc:sldMk cId="2180713410" sldId="260"/>
            <ac:spMk id="102" creationId="{75FD5CE9-06B3-D785-A981-7C597FFDCE6E}"/>
          </ac:spMkLst>
        </pc:spChg>
        <pc:spChg chg="add mod">
          <ac:chgData name="Jay Graham" userId="95e8df3011c311b3" providerId="LiveId" clId="{40FA9C22-86E2-4DFC-8479-05FA8FA29154}" dt="2025-04-29T23:26:14.166" v="83" actId="1076"/>
          <ac:spMkLst>
            <pc:docMk/>
            <pc:sldMk cId="2180713410" sldId="260"/>
            <ac:spMk id="103" creationId="{D73C0CE3-CF96-9BE2-463E-F3E5951BE3E8}"/>
          </ac:spMkLst>
        </pc:spChg>
        <pc:spChg chg="add mod">
          <ac:chgData name="Jay Graham" userId="95e8df3011c311b3" providerId="LiveId" clId="{40FA9C22-86E2-4DFC-8479-05FA8FA29154}" dt="2025-04-29T23:31:55.123" v="205" actId="20577"/>
          <ac:spMkLst>
            <pc:docMk/>
            <pc:sldMk cId="2180713410" sldId="260"/>
            <ac:spMk id="110" creationId="{17710121-639E-AD1C-0474-320EF1EB0AFF}"/>
          </ac:spMkLst>
        </pc:spChg>
        <pc:spChg chg="add mod">
          <ac:chgData name="Jay Graham" userId="95e8df3011c311b3" providerId="LiveId" clId="{40FA9C22-86E2-4DFC-8479-05FA8FA29154}" dt="2025-04-29T23:31:57.601" v="211" actId="20577"/>
          <ac:spMkLst>
            <pc:docMk/>
            <pc:sldMk cId="2180713410" sldId="260"/>
            <ac:spMk id="111" creationId="{B7984127-A9E1-6FDF-9E32-E9A25EDB1718}"/>
          </ac:spMkLst>
        </pc:spChg>
        <pc:spChg chg="add del mod">
          <ac:chgData name="Jay Graham" userId="95e8df3011c311b3" providerId="LiveId" clId="{40FA9C22-86E2-4DFC-8479-05FA8FA29154}" dt="2025-04-29T23:32:39.352" v="217" actId="478"/>
          <ac:spMkLst>
            <pc:docMk/>
            <pc:sldMk cId="2180713410" sldId="260"/>
            <ac:spMk id="112" creationId="{E490EC7B-47C3-F090-D223-9E543CDDAF7C}"/>
          </ac:spMkLst>
        </pc:spChg>
        <pc:spChg chg="add mod">
          <ac:chgData name="Jay Graham" userId="95e8df3011c311b3" providerId="LiveId" clId="{40FA9C22-86E2-4DFC-8479-05FA8FA29154}" dt="2025-04-29T23:35:34.140" v="258" actId="20577"/>
          <ac:spMkLst>
            <pc:docMk/>
            <pc:sldMk cId="2180713410" sldId="260"/>
            <ac:spMk id="113" creationId="{68430BE9-FD3A-C02E-8EEF-AC05ADA05EC4}"/>
          </ac:spMkLst>
        </pc:spChg>
        <pc:spChg chg="add mod">
          <ac:chgData name="Jay Graham" userId="95e8df3011c311b3" providerId="LiveId" clId="{40FA9C22-86E2-4DFC-8479-05FA8FA29154}" dt="2025-04-29T23:32:58.979" v="230" actId="20577"/>
          <ac:spMkLst>
            <pc:docMk/>
            <pc:sldMk cId="2180713410" sldId="260"/>
            <ac:spMk id="114" creationId="{F815182F-B407-D5F6-8EF2-28E68AD8A879}"/>
          </ac:spMkLst>
        </pc:spChg>
        <pc:spChg chg="add mod">
          <ac:chgData name="Jay Graham" userId="95e8df3011c311b3" providerId="LiveId" clId="{40FA9C22-86E2-4DFC-8479-05FA8FA29154}" dt="2025-04-29T23:32:34.070" v="216" actId="1076"/>
          <ac:spMkLst>
            <pc:docMk/>
            <pc:sldMk cId="2180713410" sldId="260"/>
            <ac:spMk id="115" creationId="{56C654E2-5328-AC02-B046-C647180931FA}"/>
          </ac:spMkLst>
        </pc:spChg>
        <pc:spChg chg="add mod">
          <ac:chgData name="Jay Graham" userId="95e8df3011c311b3" providerId="LiveId" clId="{40FA9C22-86E2-4DFC-8479-05FA8FA29154}" dt="2025-04-29T23:34:31.115" v="252" actId="208"/>
          <ac:spMkLst>
            <pc:docMk/>
            <pc:sldMk cId="2180713410" sldId="260"/>
            <ac:spMk id="137" creationId="{79D76F7A-0CB3-0923-3C15-FA85018F6BDB}"/>
          </ac:spMkLst>
        </pc:spChg>
        <pc:spChg chg="add mod">
          <ac:chgData name="Jay Graham" userId="95e8df3011c311b3" providerId="LiveId" clId="{40FA9C22-86E2-4DFC-8479-05FA8FA29154}" dt="2025-04-29T23:34:07.731" v="248" actId="1076"/>
          <ac:spMkLst>
            <pc:docMk/>
            <pc:sldMk cId="2180713410" sldId="260"/>
            <ac:spMk id="138" creationId="{A99F67BC-FBC2-EF03-9777-50B68EB25E48}"/>
          </ac:spMkLst>
        </pc:spChg>
        <pc:spChg chg="del mod">
          <ac:chgData name="Jay Graham" userId="95e8df3011c311b3" providerId="LiveId" clId="{40FA9C22-86E2-4DFC-8479-05FA8FA29154}" dt="2025-04-29T23:32:09.119" v="212" actId="478"/>
          <ac:spMkLst>
            <pc:docMk/>
            <pc:sldMk cId="2180713410" sldId="260"/>
            <ac:spMk id="140" creationId="{F72DEF0B-23CD-54B3-BFDB-E3FCE905B5A4}"/>
          </ac:spMkLst>
        </pc:spChg>
        <pc:picChg chg="mod">
          <ac:chgData name="Jay Graham" userId="95e8df3011c311b3" providerId="LiveId" clId="{40FA9C22-86E2-4DFC-8479-05FA8FA29154}" dt="2025-04-29T23:21:43.257" v="28" actId="1076"/>
          <ac:picMkLst>
            <pc:docMk/>
            <pc:sldMk cId="2180713410" sldId="260"/>
            <ac:picMk id="121" creationId="{3FE40D7C-AD75-779A-71CC-6E12A155C489}"/>
          </ac:picMkLst>
        </pc:picChg>
        <pc:picChg chg="mod">
          <ac:chgData name="Jay Graham" userId="95e8df3011c311b3" providerId="LiveId" clId="{40FA9C22-86E2-4DFC-8479-05FA8FA29154}" dt="2025-04-29T23:23:00.151" v="55" actId="1076"/>
          <ac:picMkLst>
            <pc:docMk/>
            <pc:sldMk cId="2180713410" sldId="260"/>
            <ac:picMk id="122" creationId="{F3EE8DA1-1FE1-D312-6BC8-9975DB3314DE}"/>
          </ac:picMkLst>
        </pc:picChg>
        <pc:picChg chg="del">
          <ac:chgData name="Jay Graham" userId="95e8df3011c311b3" providerId="LiveId" clId="{40FA9C22-86E2-4DFC-8479-05FA8FA29154}" dt="2025-04-29T23:24:19.481" v="66" actId="478"/>
          <ac:picMkLst>
            <pc:docMk/>
            <pc:sldMk cId="2180713410" sldId="260"/>
            <ac:picMk id="123" creationId="{EC1C2412-057A-7995-764D-E407371700EC}"/>
          </ac:picMkLst>
        </pc:picChg>
        <pc:picChg chg="del">
          <ac:chgData name="Jay Graham" userId="95e8df3011c311b3" providerId="LiveId" clId="{40FA9C22-86E2-4DFC-8479-05FA8FA29154}" dt="2025-04-29T23:24:19.481" v="66" actId="478"/>
          <ac:picMkLst>
            <pc:docMk/>
            <pc:sldMk cId="2180713410" sldId="260"/>
            <ac:picMk id="124" creationId="{6797324B-8982-670B-53CB-66979B83C4C2}"/>
          </ac:picMkLst>
        </pc:picChg>
        <pc:cxnChg chg="add mod">
          <ac:chgData name="Jay Graham" userId="95e8df3011c311b3" providerId="LiveId" clId="{40FA9C22-86E2-4DFC-8479-05FA8FA29154}" dt="2025-04-29T23:22:28.076" v="49" actId="14100"/>
          <ac:cxnSpMkLst>
            <pc:docMk/>
            <pc:sldMk cId="2180713410" sldId="260"/>
            <ac:cxnSpMk id="9" creationId="{683E5EE5-6BFD-6349-BCE1-F01D8EFAFBF1}"/>
          </ac:cxnSpMkLst>
        </pc:cxnChg>
        <pc:cxnChg chg="add mod">
          <ac:chgData name="Jay Graham" userId="95e8df3011c311b3" providerId="LiveId" clId="{40FA9C22-86E2-4DFC-8479-05FA8FA29154}" dt="2025-04-29T23:22:53.132" v="54" actId="1076"/>
          <ac:cxnSpMkLst>
            <pc:docMk/>
            <pc:sldMk cId="2180713410" sldId="260"/>
            <ac:cxnSpMk id="24" creationId="{E68EACB3-66A7-C51F-F787-BD60A5C314F5}"/>
          </ac:cxnSpMkLst>
        </pc:cxnChg>
        <pc:cxnChg chg="mod">
          <ac:chgData name="Jay Graham" userId="95e8df3011c311b3" providerId="LiveId" clId="{40FA9C22-86E2-4DFC-8479-05FA8FA29154}" dt="2025-04-29T23:23:16.789" v="56" actId="14100"/>
          <ac:cxnSpMkLst>
            <pc:docMk/>
            <pc:sldMk cId="2180713410" sldId="260"/>
            <ac:cxnSpMk id="90" creationId="{94476B0A-DAB2-A794-DE6E-5A39731184D6}"/>
          </ac:cxnSpMkLst>
        </pc:cxnChg>
        <pc:cxnChg chg="add mod">
          <ac:chgData name="Jay Graham" userId="95e8df3011c311b3" providerId="LiveId" clId="{40FA9C22-86E2-4DFC-8479-05FA8FA29154}" dt="2025-04-29T23:33:07.888" v="233" actId="14100"/>
          <ac:cxnSpMkLst>
            <pc:docMk/>
            <pc:sldMk cId="2180713410" sldId="260"/>
            <ac:cxnSpMk id="116" creationId="{6ECB9C6B-4EAE-A6D7-7FB4-9E501E803E39}"/>
          </ac:cxnSpMkLst>
        </pc:cxnChg>
        <pc:cxnChg chg="del mod">
          <ac:chgData name="Jay Graham" userId="95e8df3011c311b3" providerId="LiveId" clId="{40FA9C22-86E2-4DFC-8479-05FA8FA29154}" dt="2025-04-29T23:32:12.386" v="213" actId="478"/>
          <ac:cxnSpMkLst>
            <pc:docMk/>
            <pc:sldMk cId="2180713410" sldId="260"/>
            <ac:cxnSpMk id="117" creationId="{EE83A4EA-F651-39B2-2E70-A9D355962F3C}"/>
          </ac:cxnSpMkLst>
        </pc:cxnChg>
        <pc:cxnChg chg="del mod">
          <ac:chgData name="Jay Graham" userId="95e8df3011c311b3" providerId="LiveId" clId="{40FA9C22-86E2-4DFC-8479-05FA8FA29154}" dt="2025-04-29T23:32:12.386" v="213" actId="478"/>
          <ac:cxnSpMkLst>
            <pc:docMk/>
            <pc:sldMk cId="2180713410" sldId="260"/>
            <ac:cxnSpMk id="118" creationId="{9E19B316-9611-72AA-FF8C-5FC4E988DA54}"/>
          </ac:cxnSpMkLst>
        </pc:cxnChg>
        <pc:cxnChg chg="del mod">
          <ac:chgData name="Jay Graham" userId="95e8df3011c311b3" providerId="LiveId" clId="{40FA9C22-86E2-4DFC-8479-05FA8FA29154}" dt="2025-04-29T23:32:12.386" v="213" actId="478"/>
          <ac:cxnSpMkLst>
            <pc:docMk/>
            <pc:sldMk cId="2180713410" sldId="260"/>
            <ac:cxnSpMk id="119" creationId="{0C245FFE-623C-D651-077C-79E8E509A571}"/>
          </ac:cxnSpMkLst>
        </pc:cxnChg>
        <pc:cxnChg chg="del mod">
          <ac:chgData name="Jay Graham" userId="95e8df3011c311b3" providerId="LiveId" clId="{40FA9C22-86E2-4DFC-8479-05FA8FA29154}" dt="2025-04-29T23:32:12.386" v="213" actId="478"/>
          <ac:cxnSpMkLst>
            <pc:docMk/>
            <pc:sldMk cId="2180713410" sldId="260"/>
            <ac:cxnSpMk id="125" creationId="{A8F7A685-42AF-5F66-445F-BAFA5C1D50D3}"/>
          </ac:cxnSpMkLst>
        </pc:cxnChg>
        <pc:cxnChg chg="del mod">
          <ac:chgData name="Jay Graham" userId="95e8df3011c311b3" providerId="LiveId" clId="{40FA9C22-86E2-4DFC-8479-05FA8FA29154}" dt="2025-04-29T23:29:07.673" v="147" actId="478"/>
          <ac:cxnSpMkLst>
            <pc:docMk/>
            <pc:sldMk cId="2180713410" sldId="260"/>
            <ac:cxnSpMk id="126" creationId="{90911BEE-3134-A0AD-C4BD-2B53552A447B}"/>
          </ac:cxnSpMkLst>
        </pc:cxnChg>
        <pc:cxnChg chg="del mod">
          <ac:chgData name="Jay Graham" userId="95e8df3011c311b3" providerId="LiveId" clId="{40FA9C22-86E2-4DFC-8479-05FA8FA29154}" dt="2025-04-29T23:29:07.673" v="147" actId="478"/>
          <ac:cxnSpMkLst>
            <pc:docMk/>
            <pc:sldMk cId="2180713410" sldId="260"/>
            <ac:cxnSpMk id="127" creationId="{38A754A1-9448-F925-CBD6-D38432E3730B}"/>
          </ac:cxnSpMkLst>
        </pc:cxnChg>
        <pc:cxnChg chg="add mod">
          <ac:chgData name="Jay Graham" userId="95e8df3011c311b3" providerId="LiveId" clId="{40FA9C22-86E2-4DFC-8479-05FA8FA29154}" dt="2025-04-29T23:33:14.235" v="237" actId="14100"/>
          <ac:cxnSpMkLst>
            <pc:docMk/>
            <pc:sldMk cId="2180713410" sldId="260"/>
            <ac:cxnSpMk id="129" creationId="{36359E7E-4DEF-9301-7513-EE52FCE20698}"/>
          </ac:cxnSpMkLst>
        </pc:cxnChg>
        <pc:cxnChg chg="add mod">
          <ac:chgData name="Jay Graham" userId="95e8df3011c311b3" providerId="LiveId" clId="{40FA9C22-86E2-4DFC-8479-05FA8FA29154}" dt="2025-04-29T23:33:20.370" v="240" actId="14100"/>
          <ac:cxnSpMkLst>
            <pc:docMk/>
            <pc:sldMk cId="2180713410" sldId="260"/>
            <ac:cxnSpMk id="132" creationId="{CE4B5EC9-8418-4236-B6A5-95476B66F3A7}"/>
          </ac:cxnSpMkLst>
        </pc:cxnChg>
        <pc:cxnChg chg="add mod">
          <ac:chgData name="Jay Graham" userId="95e8df3011c311b3" providerId="LiveId" clId="{40FA9C22-86E2-4DFC-8479-05FA8FA29154}" dt="2025-04-29T23:33:53.801" v="245" actId="1076"/>
          <ac:cxnSpMkLst>
            <pc:docMk/>
            <pc:sldMk cId="2180713410" sldId="260"/>
            <ac:cxnSpMk id="135" creationId="{AB29141B-DA5E-7C51-E0F1-9958786E12BE}"/>
          </ac:cxnSpMkLst>
        </pc:cxnChg>
        <pc:cxnChg chg="add mod">
          <ac:chgData name="Jay Graham" userId="95e8df3011c311b3" providerId="LiveId" clId="{40FA9C22-86E2-4DFC-8479-05FA8FA29154}" dt="2025-04-29T23:33:59.477" v="246" actId="1076"/>
          <ac:cxnSpMkLst>
            <pc:docMk/>
            <pc:sldMk cId="2180713410" sldId="260"/>
            <ac:cxnSpMk id="136" creationId="{17428F16-4259-5513-BC9D-3FA6D0D7F4A9}"/>
          </ac:cxnSpMkLst>
        </pc:cxnChg>
      </pc:sldChg>
    </pc:docChg>
  </pc:docChgLst>
  <pc:docChgLst>
    <pc:chgData name="Jay Graham" userId="95e8df3011c311b3" providerId="LiveId" clId="{C311B95F-7D04-4A2D-942D-998858638ACD}"/>
    <pc:docChg chg="undo custSel addSld modSld">
      <pc:chgData name="Jay Graham" userId="95e8df3011c311b3" providerId="LiveId" clId="{C311B95F-7D04-4A2D-942D-998858638ACD}" dt="2025-02-27T18:12:54.950" v="176" actId="1076"/>
      <pc:docMkLst>
        <pc:docMk/>
      </pc:docMkLst>
      <pc:sldChg chg="addSp delSp modSp add mod">
        <pc:chgData name="Jay Graham" userId="95e8df3011c311b3" providerId="LiveId" clId="{C311B95F-7D04-4A2D-942D-998858638ACD}" dt="2025-02-27T18:12:54.950" v="176" actId="1076"/>
        <pc:sldMkLst>
          <pc:docMk/>
          <pc:sldMk cId="2796565901" sldId="259"/>
        </pc:sldMkLst>
      </pc:sldChg>
    </pc:docChg>
  </pc:docChgLst>
  <pc:docChgLst>
    <pc:chgData name="Jay Graham" userId="95e8df3011c311b3" providerId="LiveId" clId="{933FB402-26FE-417F-B1DC-62CECACD1C6F}"/>
    <pc:docChg chg="undo custSel addSld delSld modSld">
      <pc:chgData name="Jay Graham" userId="95e8df3011c311b3" providerId="LiveId" clId="{933FB402-26FE-417F-B1DC-62CECACD1C6F}" dt="2025-04-01T03:42:27.437" v="339" actId="47"/>
      <pc:docMkLst>
        <pc:docMk/>
      </pc:docMkLst>
      <pc:sldChg chg="del">
        <pc:chgData name="Jay Graham" userId="95e8df3011c311b3" providerId="LiveId" clId="{933FB402-26FE-417F-B1DC-62CECACD1C6F}" dt="2025-04-01T03:42:27.437" v="339" actId="47"/>
        <pc:sldMkLst>
          <pc:docMk/>
          <pc:sldMk cId="2796565901" sldId="259"/>
        </pc:sldMkLst>
      </pc:sldChg>
      <pc:sldChg chg="addSp delSp modSp new mod">
        <pc:chgData name="Jay Graham" userId="95e8df3011c311b3" providerId="LiveId" clId="{933FB402-26FE-417F-B1DC-62CECACD1C6F}" dt="2025-04-01T03:42:23.220" v="338" actId="20577"/>
        <pc:sldMkLst>
          <pc:docMk/>
          <pc:sldMk cId="2180713410" sldId="260"/>
        </pc:sldMkLst>
        <pc:spChg chg="add mod">
          <ac:chgData name="Jay Graham" userId="95e8df3011c311b3" providerId="LiveId" clId="{933FB402-26FE-417F-B1DC-62CECACD1C6F}" dt="2025-04-01T03:35:06.840" v="275" actId="20577"/>
          <ac:spMkLst>
            <pc:docMk/>
            <pc:sldMk cId="2180713410" sldId="260"/>
            <ac:spMk id="12" creationId="{AF6F389A-CA5E-6133-6801-5091AE851586}"/>
          </ac:spMkLst>
        </pc:spChg>
        <pc:spChg chg="mod">
          <ac:chgData name="Jay Graham" userId="95e8df3011c311b3" providerId="LiveId" clId="{933FB402-26FE-417F-B1DC-62CECACD1C6F}" dt="2025-04-01T03:35:05.840" v="273" actId="20577"/>
          <ac:spMkLst>
            <pc:docMk/>
            <pc:sldMk cId="2180713410" sldId="260"/>
            <ac:spMk id="13" creationId="{5D35EF75-8E6E-B264-BA8F-C7BD1E25945D}"/>
          </ac:spMkLst>
        </pc:spChg>
        <pc:spChg chg="add mod">
          <ac:chgData name="Jay Graham" userId="95e8df3011c311b3" providerId="LiveId" clId="{933FB402-26FE-417F-B1DC-62CECACD1C6F}" dt="2025-04-01T03:23:03.029" v="38" actId="1076"/>
          <ac:spMkLst>
            <pc:docMk/>
            <pc:sldMk cId="2180713410" sldId="260"/>
            <ac:spMk id="14" creationId="{6B26BAB0-B365-8E94-3049-5DBFCA4A6962}"/>
          </ac:spMkLst>
        </pc:spChg>
        <pc:spChg chg="add mod">
          <ac:chgData name="Jay Graham" userId="95e8df3011c311b3" providerId="LiveId" clId="{933FB402-26FE-417F-B1DC-62CECACD1C6F}" dt="2025-04-01T03:27:58.409" v="107" actId="1076"/>
          <ac:spMkLst>
            <pc:docMk/>
            <pc:sldMk cId="2180713410" sldId="260"/>
            <ac:spMk id="20" creationId="{A1BDA227-CC2E-EEB9-239E-9687DD012D6B}"/>
          </ac:spMkLst>
        </pc:spChg>
        <pc:spChg chg="add mod">
          <ac:chgData name="Jay Graham" userId="95e8df3011c311b3" providerId="LiveId" clId="{933FB402-26FE-417F-B1DC-62CECACD1C6F}" dt="2025-04-01T03:23:43.049" v="44" actId="1076"/>
          <ac:spMkLst>
            <pc:docMk/>
            <pc:sldMk cId="2180713410" sldId="260"/>
            <ac:spMk id="21" creationId="{315B5259-FEF9-FA7E-33B9-BF004EF54F44}"/>
          </ac:spMkLst>
        </pc:spChg>
        <pc:spChg chg="add mod">
          <ac:chgData name="Jay Graham" userId="95e8df3011c311b3" providerId="LiveId" clId="{933FB402-26FE-417F-B1DC-62CECACD1C6F}" dt="2025-04-01T03:30:34.817" v="200" actId="20577"/>
          <ac:spMkLst>
            <pc:docMk/>
            <pc:sldMk cId="2180713410" sldId="260"/>
            <ac:spMk id="32" creationId="{600FE8AB-DA10-7C2F-06D6-42923262BA6C}"/>
          </ac:spMkLst>
        </pc:spChg>
        <pc:spChg chg="add mod">
          <ac:chgData name="Jay Graham" userId="95e8df3011c311b3" providerId="LiveId" clId="{933FB402-26FE-417F-B1DC-62CECACD1C6F}" dt="2025-04-01T03:30:37.135" v="207" actId="20577"/>
          <ac:spMkLst>
            <pc:docMk/>
            <pc:sldMk cId="2180713410" sldId="260"/>
            <ac:spMk id="33" creationId="{40BCDD8A-EBF2-9955-EBB1-EFAC3F27561E}"/>
          </ac:spMkLst>
        </pc:spChg>
        <pc:spChg chg="add mod">
          <ac:chgData name="Jay Graham" userId="95e8df3011c311b3" providerId="LiveId" clId="{933FB402-26FE-417F-B1DC-62CECACD1C6F}" dt="2025-04-01T03:25:10.486" v="82" actId="1076"/>
          <ac:spMkLst>
            <pc:docMk/>
            <pc:sldMk cId="2180713410" sldId="260"/>
            <ac:spMk id="34" creationId="{5C860FA9-0CB3-830C-E36E-8203A94E61BA}"/>
          </ac:spMkLst>
        </pc:spChg>
        <pc:spChg chg="add mod">
          <ac:chgData name="Jay Graham" userId="95e8df3011c311b3" providerId="LiveId" clId="{933FB402-26FE-417F-B1DC-62CECACD1C6F}" dt="2025-04-01T03:25:10.486" v="82" actId="1076"/>
          <ac:spMkLst>
            <pc:docMk/>
            <pc:sldMk cId="2180713410" sldId="260"/>
            <ac:spMk id="35" creationId="{36943EC5-F7CF-7129-DF3F-14F060641592}"/>
          </ac:spMkLst>
        </pc:spChg>
        <pc:spChg chg="add mod">
          <ac:chgData name="Jay Graham" userId="95e8df3011c311b3" providerId="LiveId" clId="{933FB402-26FE-417F-B1DC-62CECACD1C6F}" dt="2025-04-01T03:27:48.478" v="103" actId="207"/>
          <ac:spMkLst>
            <pc:docMk/>
            <pc:sldMk cId="2180713410" sldId="260"/>
            <ac:spMk id="37" creationId="{648A5523-704C-C789-D63E-764DBE8B2DB7}"/>
          </ac:spMkLst>
        </pc:spChg>
        <pc:spChg chg="add mod">
          <ac:chgData name="Jay Graham" userId="95e8df3011c311b3" providerId="LiveId" clId="{933FB402-26FE-417F-B1DC-62CECACD1C6F}" dt="2025-04-01T03:34:00.260" v="263" actId="20577"/>
          <ac:spMkLst>
            <pc:docMk/>
            <pc:sldMk cId="2180713410" sldId="260"/>
            <ac:spMk id="43" creationId="{453060FA-DAC6-542D-35BC-87DA520BA8EF}"/>
          </ac:spMkLst>
        </pc:spChg>
        <pc:spChg chg="add mod">
          <ac:chgData name="Jay Graham" userId="95e8df3011c311b3" providerId="LiveId" clId="{933FB402-26FE-417F-B1DC-62CECACD1C6F}" dt="2025-04-01T03:26:24.487" v="93" actId="1076"/>
          <ac:spMkLst>
            <pc:docMk/>
            <pc:sldMk cId="2180713410" sldId="260"/>
            <ac:spMk id="45" creationId="{AE35D917-0454-A61E-6D76-91232EDB1ABD}"/>
          </ac:spMkLst>
        </pc:spChg>
        <pc:spChg chg="add mod">
          <ac:chgData name="Jay Graham" userId="95e8df3011c311b3" providerId="LiveId" clId="{933FB402-26FE-417F-B1DC-62CECACD1C6F}" dt="2025-04-01T03:26:24.487" v="93" actId="1076"/>
          <ac:spMkLst>
            <pc:docMk/>
            <pc:sldMk cId="2180713410" sldId="260"/>
            <ac:spMk id="46" creationId="{900BA390-AFFE-EEBF-147D-03BC74BEC959}"/>
          </ac:spMkLst>
        </pc:spChg>
        <pc:spChg chg="add mod">
          <ac:chgData name="Jay Graham" userId="95e8df3011c311b3" providerId="LiveId" clId="{933FB402-26FE-417F-B1DC-62CECACD1C6F}" dt="2025-04-01T03:29:19.551" v="169" actId="20577"/>
          <ac:spMkLst>
            <pc:docMk/>
            <pc:sldMk cId="2180713410" sldId="260"/>
            <ac:spMk id="47" creationId="{9BCCD4CD-3D4E-A191-20D0-A776E4976237}"/>
          </ac:spMkLst>
        </pc:spChg>
        <pc:spChg chg="add mod">
          <ac:chgData name="Jay Graham" userId="95e8df3011c311b3" providerId="LiveId" clId="{933FB402-26FE-417F-B1DC-62CECACD1C6F}" dt="2025-04-01T03:42:23.220" v="338" actId="20577"/>
          <ac:spMkLst>
            <pc:docMk/>
            <pc:sldMk cId="2180713410" sldId="260"/>
            <ac:spMk id="67" creationId="{74DC5D96-7AA4-F336-75BD-3CA8DBDD126C}"/>
          </ac:spMkLst>
        </pc:spChg>
        <pc:spChg chg="add mod">
          <ac:chgData name="Jay Graham" userId="95e8df3011c311b3" providerId="LiveId" clId="{933FB402-26FE-417F-B1DC-62CECACD1C6F}" dt="2025-04-01T03:27:37.847" v="102" actId="1076"/>
          <ac:spMkLst>
            <pc:docMk/>
            <pc:sldMk cId="2180713410" sldId="260"/>
            <ac:spMk id="73" creationId="{5D461ABE-16C7-72B0-D601-8B65985BF60F}"/>
          </ac:spMkLst>
        </pc:spChg>
        <pc:spChg chg="add mod">
          <ac:chgData name="Jay Graham" userId="95e8df3011c311b3" providerId="LiveId" clId="{933FB402-26FE-417F-B1DC-62CECACD1C6F}" dt="2025-04-01T03:27:37.847" v="102" actId="1076"/>
          <ac:spMkLst>
            <pc:docMk/>
            <pc:sldMk cId="2180713410" sldId="260"/>
            <ac:spMk id="74" creationId="{C3897D93-6C1C-6FAE-349A-71DD027D8138}"/>
          </ac:spMkLst>
        </pc:spChg>
        <pc:spChg chg="add mod">
          <ac:chgData name="Jay Graham" userId="95e8df3011c311b3" providerId="LiveId" clId="{933FB402-26FE-417F-B1DC-62CECACD1C6F}" dt="2025-04-01T03:28:26.173" v="133" actId="20577"/>
          <ac:spMkLst>
            <pc:docMk/>
            <pc:sldMk cId="2180713410" sldId="260"/>
            <ac:spMk id="75" creationId="{0A25C569-CB1C-55D1-B03E-28CCEFF055EB}"/>
          </ac:spMkLst>
        </pc:spChg>
        <pc:spChg chg="add mod">
          <ac:chgData name="Jay Graham" userId="95e8df3011c311b3" providerId="LiveId" clId="{933FB402-26FE-417F-B1DC-62CECACD1C6F}" dt="2025-04-01T03:29:42.796" v="174" actId="1076"/>
          <ac:spMkLst>
            <pc:docMk/>
            <pc:sldMk cId="2180713410" sldId="260"/>
            <ac:spMk id="77" creationId="{F27AF97D-8228-78D8-2477-51418B83C241}"/>
          </ac:spMkLst>
        </pc:spChg>
        <pc:spChg chg="add mod">
          <ac:chgData name="Jay Graham" userId="95e8df3011c311b3" providerId="LiveId" clId="{933FB402-26FE-417F-B1DC-62CECACD1C6F}" dt="2025-04-01T03:40:24.308" v="328" actId="20577"/>
          <ac:spMkLst>
            <pc:docMk/>
            <pc:sldMk cId="2180713410" sldId="260"/>
            <ac:spMk id="140" creationId="{F72DEF0B-23CD-54B3-BFDB-E3FCE905B5A4}"/>
          </ac:spMkLst>
        </pc:spChg>
        <pc:picChg chg="add del mod">
          <ac:chgData name="Jay Graham" userId="95e8df3011c311b3" providerId="LiveId" clId="{933FB402-26FE-417F-B1DC-62CECACD1C6F}" dt="2025-04-01T03:41:04.870" v="329" actId="14100"/>
          <ac:picMkLst>
            <pc:docMk/>
            <pc:sldMk cId="2180713410" sldId="260"/>
            <ac:picMk id="121" creationId="{3FE40D7C-AD75-779A-71CC-6E12A155C489}"/>
          </ac:picMkLst>
        </pc:picChg>
        <pc:picChg chg="add mod">
          <ac:chgData name="Jay Graham" userId="95e8df3011c311b3" providerId="LiveId" clId="{933FB402-26FE-417F-B1DC-62CECACD1C6F}" dt="2025-04-01T03:41:09.133" v="330" actId="14100"/>
          <ac:picMkLst>
            <pc:docMk/>
            <pc:sldMk cId="2180713410" sldId="260"/>
            <ac:picMk id="122" creationId="{F3EE8DA1-1FE1-D312-6BC8-9975DB3314DE}"/>
          </ac:picMkLst>
        </pc:picChg>
        <pc:cxnChg chg="add mod">
          <ac:chgData name="Jay Graham" userId="95e8df3011c311b3" providerId="LiveId" clId="{933FB402-26FE-417F-B1DC-62CECACD1C6F}" dt="2025-04-01T03:30:04.493" v="176" actId="1076"/>
          <ac:cxnSpMkLst>
            <pc:docMk/>
            <pc:sldMk cId="2180713410" sldId="260"/>
            <ac:cxnSpMk id="78" creationId="{C6312C92-CCC8-9E56-061C-243EC1B60CC4}"/>
          </ac:cxnSpMkLst>
        </pc:cxnChg>
        <pc:cxnChg chg="add mod">
          <ac:chgData name="Jay Graham" userId="95e8df3011c311b3" providerId="LiveId" clId="{933FB402-26FE-417F-B1DC-62CECACD1C6F}" dt="2025-04-01T03:30:04.493" v="176" actId="1076"/>
          <ac:cxnSpMkLst>
            <pc:docMk/>
            <pc:sldMk cId="2180713410" sldId="260"/>
            <ac:cxnSpMk id="79" creationId="{939F7332-2392-F225-7BA0-6B896C105196}"/>
          </ac:cxnSpMkLst>
        </pc:cxnChg>
        <pc:cxnChg chg="add mod">
          <ac:chgData name="Jay Graham" userId="95e8df3011c311b3" providerId="LiveId" clId="{933FB402-26FE-417F-B1DC-62CECACD1C6F}" dt="2025-04-01T03:30:04.493" v="176" actId="1076"/>
          <ac:cxnSpMkLst>
            <pc:docMk/>
            <pc:sldMk cId="2180713410" sldId="260"/>
            <ac:cxnSpMk id="80" creationId="{6A35092E-26E7-E64C-225F-697985A289D9}"/>
          </ac:cxnSpMkLst>
        </pc:cxnChg>
        <pc:cxnChg chg="add mod">
          <ac:chgData name="Jay Graham" userId="95e8df3011c311b3" providerId="LiveId" clId="{933FB402-26FE-417F-B1DC-62CECACD1C6F}" dt="2025-04-01T03:30:15.137" v="179" actId="14100"/>
          <ac:cxnSpMkLst>
            <pc:docMk/>
            <pc:sldMk cId="2180713410" sldId="260"/>
            <ac:cxnSpMk id="81" creationId="{BA6CEB14-4D96-4B3A-FF9D-EF245A540EC9}"/>
          </ac:cxnSpMkLst>
        </pc:cxnChg>
        <pc:cxnChg chg="add mod">
          <ac:chgData name="Jay Graham" userId="95e8df3011c311b3" providerId="LiveId" clId="{933FB402-26FE-417F-B1DC-62CECACD1C6F}" dt="2025-04-01T03:32:19.751" v="228" actId="14100"/>
          <ac:cxnSpMkLst>
            <pc:docMk/>
            <pc:sldMk cId="2180713410" sldId="260"/>
            <ac:cxnSpMk id="90" creationId="{94476B0A-DAB2-A794-DE6E-5A39731184D6}"/>
          </ac:cxnSpMkLst>
        </pc:cxnChg>
        <pc:cxnChg chg="add mod">
          <ac:chgData name="Jay Graham" userId="95e8df3011c311b3" providerId="LiveId" clId="{933FB402-26FE-417F-B1DC-62CECACD1C6F}" dt="2025-04-01T03:32:31.667" v="233" actId="14100"/>
          <ac:cxnSpMkLst>
            <pc:docMk/>
            <pc:sldMk cId="2180713410" sldId="260"/>
            <ac:cxnSpMk id="93" creationId="{AAEB555D-8CA5-27AA-E7D9-40D4F5CF4711}"/>
          </ac:cxnSpMkLst>
        </pc:cxnChg>
        <pc:cxnChg chg="add mod">
          <ac:chgData name="Jay Graham" userId="95e8df3011c311b3" providerId="LiveId" clId="{933FB402-26FE-417F-B1DC-62CECACD1C6F}" dt="2025-04-01T03:32:38.573" v="236" actId="14100"/>
          <ac:cxnSpMkLst>
            <pc:docMk/>
            <pc:sldMk cId="2180713410" sldId="260"/>
            <ac:cxnSpMk id="97" creationId="{E602AD64-413A-4CEB-8327-3632BFBFA6D4}"/>
          </ac:cxnSpMkLst>
        </pc:cxnChg>
        <pc:cxnChg chg="add mod">
          <ac:chgData name="Jay Graham" userId="95e8df3011c311b3" providerId="LiveId" clId="{933FB402-26FE-417F-B1DC-62CECACD1C6F}" dt="2025-04-01T03:32:47.077" v="240" actId="14100"/>
          <ac:cxnSpMkLst>
            <pc:docMk/>
            <pc:sldMk cId="2180713410" sldId="260"/>
            <ac:cxnSpMk id="100" creationId="{E4838DEB-74CD-6400-8BA0-B8C1B2298C0F}"/>
          </ac:cxnSpMkLst>
        </pc:cxnChg>
        <pc:cxnChg chg="add mod">
          <ac:chgData name="Jay Graham" userId="95e8df3011c311b3" providerId="LiveId" clId="{933FB402-26FE-417F-B1DC-62CECACD1C6F}" dt="2025-04-01T03:40:15.737" v="316" actId="14100"/>
          <ac:cxnSpMkLst>
            <pc:docMk/>
            <pc:sldMk cId="2180713410" sldId="260"/>
            <ac:cxnSpMk id="117" creationId="{EE83A4EA-F651-39B2-2E70-A9D355962F3C}"/>
          </ac:cxnSpMkLst>
        </pc:cxnChg>
        <pc:cxnChg chg="add mod">
          <ac:chgData name="Jay Graham" userId="95e8df3011c311b3" providerId="LiveId" clId="{933FB402-26FE-417F-B1DC-62CECACD1C6F}" dt="2025-04-01T03:37:40.658" v="303" actId="14100"/>
          <ac:cxnSpMkLst>
            <pc:docMk/>
            <pc:sldMk cId="2180713410" sldId="260"/>
            <ac:cxnSpMk id="118" creationId="{9E19B316-9611-72AA-FF8C-5FC4E988DA54}"/>
          </ac:cxnSpMkLst>
        </pc:cxnChg>
        <pc:cxnChg chg="add mod">
          <ac:chgData name="Jay Graham" userId="95e8df3011c311b3" providerId="LiveId" clId="{933FB402-26FE-417F-B1DC-62CECACD1C6F}" dt="2025-04-01T03:37:44.700" v="305" actId="14100"/>
          <ac:cxnSpMkLst>
            <pc:docMk/>
            <pc:sldMk cId="2180713410" sldId="260"/>
            <ac:cxnSpMk id="119" creationId="{0C245FFE-623C-D651-077C-79E8E509A571}"/>
          </ac:cxnSpMkLst>
        </pc:cxnChg>
        <pc:cxnChg chg="add mod">
          <ac:chgData name="Jay Graham" userId="95e8df3011c311b3" providerId="LiveId" clId="{933FB402-26FE-417F-B1DC-62CECACD1C6F}" dt="2025-04-01T03:37:50.327" v="307" actId="14100"/>
          <ac:cxnSpMkLst>
            <pc:docMk/>
            <pc:sldMk cId="2180713410" sldId="260"/>
            <ac:cxnSpMk id="125" creationId="{A8F7A685-42AF-5F66-445F-BAFA5C1D50D3}"/>
          </ac:cxnSpMkLst>
        </pc:cxnChg>
      </pc:sldChg>
    </pc:docChg>
  </pc:docChgLst>
  <pc:docChgLst>
    <pc:chgData name="Jay Graham" userId="95e8df3011c311b3" providerId="LiveId" clId="{F5E6EC4E-0B58-4C6A-8D96-E4CA0A883DE5}"/>
    <pc:docChg chg="undo custSel delSld modSld">
      <pc:chgData name="Jay Graham" userId="95e8df3011c311b3" providerId="LiveId" clId="{F5E6EC4E-0B58-4C6A-8D96-E4CA0A883DE5}" dt="2025-03-27T16:49:46.319" v="168" actId="1076"/>
      <pc:docMkLst>
        <pc:docMk/>
      </pc:docMkLst>
      <pc:sldChg chg="del">
        <pc:chgData name="Jay Graham" userId="95e8df3011c311b3" providerId="LiveId" clId="{F5E6EC4E-0B58-4C6A-8D96-E4CA0A883DE5}" dt="2025-03-27T16:46:25.760" v="100" actId="47"/>
        <pc:sldMkLst>
          <pc:docMk/>
          <pc:sldMk cId="1170807549" sldId="258"/>
        </pc:sldMkLst>
      </pc:sldChg>
      <pc:sldChg chg="addSp modSp mod">
        <pc:chgData name="Jay Graham" userId="95e8df3011c311b3" providerId="LiveId" clId="{F5E6EC4E-0B58-4C6A-8D96-E4CA0A883DE5}" dt="2025-03-27T16:49:46.319" v="168" actId="1076"/>
        <pc:sldMkLst>
          <pc:docMk/>
          <pc:sldMk cId="2796565901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2AD8-7046-2B35-2914-235386B86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7F350-1759-98B6-3895-9245B7290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903AF-0913-AF01-AF71-F3512489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6B858-7D84-9664-2047-EA2308BA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71EEA-F415-037B-1E86-BF7178B9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7BCD-47C6-017F-4833-D7A2A625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284CF-B5D2-AAC5-254B-8948C5AD3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5EB2C-375C-0498-1B29-53CC28C46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D9498-C876-657E-3BD6-9D640B75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CC8F5-59EB-AEE4-C87B-2718D692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8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20000-3995-2260-A30B-0379D86A6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93EDB-60B7-A313-D375-9BBB63619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9F8D3-7020-9214-1191-61DF9379F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07181-B8BF-9512-D2F2-5BCE30732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80CD2-2901-4289-7491-4CA42921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9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348E-2F7E-A3CC-919A-4E8B7C37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5A665-995B-C361-84FC-73946426B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39ED5-38AD-D161-B744-36BDE64F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5008-6F89-FAB8-5371-886729F2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D1A6F-9918-06D4-3E2C-FDB5175A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9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C5E8F-BDDE-58CE-6EE4-83311778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129F5-A934-DD25-7B10-479BA1E4B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3E987-D3CA-5B65-2197-5BA31457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5EFCD-F1C0-F9F4-D7E8-A87E9C7B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CC59-000A-5EB9-9009-5F9F25BB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0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FDE7-34CE-65E0-E3F1-B21B4B98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3103D-6D6B-57A7-5997-6C158730E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AE205-D9A1-DECE-A89F-B05011755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E52C2-3A36-454A-806E-B7DEBB4A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F1EE4-CF6E-5636-5D1F-EC0D82265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7B93F-F48B-4D96-2F8F-C7BCD64B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3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6279-39C3-28B8-413B-FD0B117E0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38C9B-2299-03F8-998C-CEE5AD2BA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48B9-5082-0093-B27F-7A1571ECB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5D92A-B5BC-20E8-56FB-8E6181E97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E1510-83C4-5EF4-8D96-282651AA0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41B8F-FF7C-5011-6B03-B938D0C0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BD0208-BD0D-5110-F81D-A207EBB2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A681D-E52A-FAD5-ACD9-FB8629A9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9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CC11-2752-21A8-5284-C821B8C5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22D62C-49F2-D4D4-BD50-E5A8B802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0CD42-A1EF-D016-2B41-9EFDD8065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D2EED-6B2E-CA4F-93DD-0DE23F20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96116C-2795-FC99-018A-E56E9E0D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7FD59-8C1C-66C8-7707-E980E03AD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1720C-BBF8-69DE-5380-379CFB32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8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D4A0-0867-507A-37D6-C86F089D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0D011-2E16-7DF2-2B12-73B5CF05F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C102F-7244-3182-FE0B-D8DAEA1C5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AA415-DC53-6CFF-DA1F-79E40D91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2299A-74A3-F7B6-81CB-73C40B9E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0B2E6-3965-D610-FCC6-1C05E001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7FF9-A846-AD89-C70A-7E3D5D45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DD7831-9D05-6C55-8905-B7360E926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EEFD3-8B50-219A-8184-B264856C8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58499-D037-FAC0-3B91-7246F071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9E75C-A829-AFFD-688D-9F43A80D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3CF13-7B0F-E0CC-A6D5-2079FAD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8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175AF-9FB3-9E9F-74AD-F302CE91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FEF71-CAC7-574C-036D-528F8FB16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681DC-11B8-1C34-0865-BF5AAF601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8767BF-8302-47B2-9BB9-DDE0834E938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4D4DD-DCF8-DBFF-CF83-44E6D974E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00DF4-B66C-4FB8-F76E-8105085EA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651A01-AA18-52BF-465D-890AF44BF576}"/>
              </a:ext>
            </a:extLst>
          </p:cNvPr>
          <p:cNvSpPr/>
          <p:nvPr/>
        </p:nvSpPr>
        <p:spPr>
          <a:xfrm>
            <a:off x="4618541" y="631614"/>
            <a:ext cx="2954918" cy="5594772"/>
          </a:xfrm>
          <a:prstGeom prst="rect">
            <a:avLst/>
          </a:prstGeom>
          <a:solidFill>
            <a:srgbClr val="E62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AF2107-C0FF-A4DF-E684-10939E18374A}"/>
              </a:ext>
            </a:extLst>
          </p:cNvPr>
          <p:cNvSpPr txBox="1"/>
          <p:nvPr/>
        </p:nvSpPr>
        <p:spPr>
          <a:xfrm>
            <a:off x="5138851" y="631614"/>
            <a:ext cx="1914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MSP430FR2355</a:t>
            </a:r>
          </a:p>
          <a:p>
            <a:pPr algn="ctr"/>
            <a:r>
              <a:rPr lang="en-US" dirty="0"/>
              <a:t>MCU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6F389A-CA5E-6133-6801-5091AE851586}"/>
              </a:ext>
            </a:extLst>
          </p:cNvPr>
          <p:cNvSpPr/>
          <p:nvPr/>
        </p:nvSpPr>
        <p:spPr>
          <a:xfrm>
            <a:off x="6889658" y="1638141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P4.6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35EF75-8E6E-B264-BA8F-C7BD1E25945D}"/>
              </a:ext>
            </a:extLst>
          </p:cNvPr>
          <p:cNvSpPr/>
          <p:nvPr/>
        </p:nvSpPr>
        <p:spPr>
          <a:xfrm>
            <a:off x="6889658" y="1297688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3.3V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26BAB0-B365-8E94-3049-5DBFCA4A6962}"/>
              </a:ext>
            </a:extLst>
          </p:cNvPr>
          <p:cNvSpPr/>
          <p:nvPr/>
        </p:nvSpPr>
        <p:spPr>
          <a:xfrm>
            <a:off x="6889658" y="1998175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P4.7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E04A1B-E755-F381-1177-368A1AA73073}"/>
              </a:ext>
            </a:extLst>
          </p:cNvPr>
          <p:cNvSpPr/>
          <p:nvPr/>
        </p:nvSpPr>
        <p:spPr>
          <a:xfrm>
            <a:off x="6884582" y="2341179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BDA227-CC2E-EEB9-239E-9687DD012D6B}"/>
              </a:ext>
            </a:extLst>
          </p:cNvPr>
          <p:cNvSpPr/>
          <p:nvPr/>
        </p:nvSpPr>
        <p:spPr>
          <a:xfrm>
            <a:off x="8984150" y="636596"/>
            <a:ext cx="2002432" cy="2699213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B5259-FEF9-FA7E-33B9-BF004EF54F44}"/>
              </a:ext>
            </a:extLst>
          </p:cNvPr>
          <p:cNvSpPr txBox="1"/>
          <p:nvPr/>
        </p:nvSpPr>
        <p:spPr>
          <a:xfrm>
            <a:off x="9028217" y="636596"/>
            <a:ext cx="191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8x16 LED Matrix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0FE8AB-DA10-7C2F-06D6-42923262BA6C}"/>
              </a:ext>
            </a:extLst>
          </p:cNvPr>
          <p:cNvSpPr/>
          <p:nvPr/>
        </p:nvSpPr>
        <p:spPr>
          <a:xfrm>
            <a:off x="8984150" y="1641514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0BCDD8A-EBF2-9955-EBB1-EFAC3F27561E}"/>
              </a:ext>
            </a:extLst>
          </p:cNvPr>
          <p:cNvSpPr/>
          <p:nvPr/>
        </p:nvSpPr>
        <p:spPr>
          <a:xfrm>
            <a:off x="8984150" y="1301061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5V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C860FA9-0CB3-830C-E36E-8203A94E61BA}"/>
              </a:ext>
            </a:extLst>
          </p:cNvPr>
          <p:cNvSpPr/>
          <p:nvPr/>
        </p:nvSpPr>
        <p:spPr>
          <a:xfrm>
            <a:off x="8984150" y="2001548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943EC5-F7CF-7129-DF3F-14F060641592}"/>
              </a:ext>
            </a:extLst>
          </p:cNvPr>
          <p:cNvSpPr/>
          <p:nvPr/>
        </p:nvSpPr>
        <p:spPr>
          <a:xfrm>
            <a:off x="8979074" y="2344552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48A5523-704C-C789-D63E-764DBE8B2DB7}"/>
              </a:ext>
            </a:extLst>
          </p:cNvPr>
          <p:cNvSpPr/>
          <p:nvPr/>
        </p:nvSpPr>
        <p:spPr>
          <a:xfrm>
            <a:off x="1205418" y="2079393"/>
            <a:ext cx="2002432" cy="26992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53060FA-DAC6-542D-35BC-87DA520BA8EF}"/>
              </a:ext>
            </a:extLst>
          </p:cNvPr>
          <p:cNvSpPr/>
          <p:nvPr/>
        </p:nvSpPr>
        <p:spPr>
          <a:xfrm>
            <a:off x="2538939" y="2993108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5V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E35D917-0454-A61E-6D76-91232EDB1ABD}"/>
              </a:ext>
            </a:extLst>
          </p:cNvPr>
          <p:cNvSpPr/>
          <p:nvPr/>
        </p:nvSpPr>
        <p:spPr>
          <a:xfrm>
            <a:off x="2538939" y="3353142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VRx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A25C569-CB1C-55D1-B03E-28CCEFF055EB}"/>
              </a:ext>
            </a:extLst>
          </p:cNvPr>
          <p:cNvSpPr txBox="1"/>
          <p:nvPr/>
        </p:nvSpPr>
        <p:spPr>
          <a:xfrm>
            <a:off x="1249485" y="2079393"/>
            <a:ext cx="1914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Joystick w/ Push Button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27AF97D-8228-78D8-2477-51418B83C241}"/>
              </a:ext>
            </a:extLst>
          </p:cNvPr>
          <p:cNvSpPr/>
          <p:nvPr/>
        </p:nvSpPr>
        <p:spPr>
          <a:xfrm>
            <a:off x="5837003" y="5878324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6312C92-CCC8-9E56-061C-243EC1B60CC4}"/>
              </a:ext>
            </a:extLst>
          </p:cNvPr>
          <p:cNvCxnSpPr>
            <a:cxnSpLocks/>
          </p:cNvCxnSpPr>
          <p:nvPr/>
        </p:nvCxnSpPr>
        <p:spPr>
          <a:xfrm flipV="1">
            <a:off x="5935644" y="6396050"/>
            <a:ext cx="466725" cy="19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39F7332-2392-F225-7BA0-6B896C105196}"/>
              </a:ext>
            </a:extLst>
          </p:cNvPr>
          <p:cNvCxnSpPr>
            <a:cxnSpLocks/>
          </p:cNvCxnSpPr>
          <p:nvPr/>
        </p:nvCxnSpPr>
        <p:spPr>
          <a:xfrm>
            <a:off x="5976990" y="6480594"/>
            <a:ext cx="384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A35092E-26E7-E64C-225F-697985A289D9}"/>
              </a:ext>
            </a:extLst>
          </p:cNvPr>
          <p:cNvCxnSpPr>
            <a:cxnSpLocks/>
          </p:cNvCxnSpPr>
          <p:nvPr/>
        </p:nvCxnSpPr>
        <p:spPr>
          <a:xfrm>
            <a:off x="6056903" y="6556794"/>
            <a:ext cx="2244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A6CEB14-4D96-4B3A-FF9D-EF245A540EC9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6173362" y="6226386"/>
            <a:ext cx="0" cy="1696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4476B0A-DAB2-A794-DE6E-5A39731184D6}"/>
              </a:ext>
            </a:extLst>
          </p:cNvPr>
          <p:cNvCxnSpPr>
            <a:cxnSpLocks/>
            <a:stCxn id="13" idx="3"/>
            <a:endCxn id="122" idx="1"/>
          </p:cNvCxnSpPr>
          <p:nvPr/>
        </p:nvCxnSpPr>
        <p:spPr>
          <a:xfrm>
            <a:off x="7562376" y="1471719"/>
            <a:ext cx="807939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AEB555D-8CA5-27AA-E7D9-40D4F5CF4711}"/>
              </a:ext>
            </a:extLst>
          </p:cNvPr>
          <p:cNvCxnSpPr>
            <a:cxnSpLocks/>
            <a:stCxn id="12" idx="3"/>
            <a:endCxn id="32" idx="1"/>
          </p:cNvCxnSpPr>
          <p:nvPr/>
        </p:nvCxnSpPr>
        <p:spPr>
          <a:xfrm>
            <a:off x="7562376" y="1812172"/>
            <a:ext cx="1421774" cy="3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602AD64-413A-4CEB-8327-3632BFBFA6D4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>
            <a:off x="7562376" y="2172206"/>
            <a:ext cx="1421774" cy="3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4838DEB-74CD-6400-8BA0-B8C1B2298C0F}"/>
              </a:ext>
            </a:extLst>
          </p:cNvPr>
          <p:cNvCxnSpPr>
            <a:cxnSpLocks/>
            <a:stCxn id="15" idx="3"/>
            <a:endCxn id="35" idx="1"/>
          </p:cNvCxnSpPr>
          <p:nvPr/>
        </p:nvCxnSpPr>
        <p:spPr>
          <a:xfrm>
            <a:off x="7557300" y="2515210"/>
            <a:ext cx="1421774" cy="3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1" name="Picture 4">
            <a:extLst>
              <a:ext uri="{FF2B5EF4-FFF2-40B4-BE49-F238E27FC236}">
                <a16:creationId xmlns:a16="http://schemas.microsoft.com/office/drawing/2014/main" id="{3FE40D7C-AD75-779A-71CC-6E12A155C4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4" t="31462" r="23612" b="31901"/>
          <a:stretch/>
        </p:blipFill>
        <p:spPr bwMode="auto">
          <a:xfrm rot="5400000">
            <a:off x="7780254" y="1486915"/>
            <a:ext cx="356659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4">
            <a:extLst>
              <a:ext uri="{FF2B5EF4-FFF2-40B4-BE49-F238E27FC236}">
                <a16:creationId xmlns:a16="http://schemas.microsoft.com/office/drawing/2014/main" id="{F3EE8DA1-1FE1-D312-6BC8-9975DB3314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4" t="31462" r="23612" b="31901"/>
          <a:stretch/>
        </p:blipFill>
        <p:spPr bwMode="auto">
          <a:xfrm rot="5400000">
            <a:off x="8013339" y="1674935"/>
            <a:ext cx="713952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3E5EE5-6BFD-6349-BCE1-F01D8EFAFBF1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8656047" y="1475092"/>
            <a:ext cx="3281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8EACB3-66A7-C51F-F787-BD60A5C314F5}"/>
              </a:ext>
            </a:extLst>
          </p:cNvPr>
          <p:cNvCxnSpPr>
            <a:cxnSpLocks/>
          </p:cNvCxnSpPr>
          <p:nvPr/>
        </p:nvCxnSpPr>
        <p:spPr>
          <a:xfrm>
            <a:off x="8669741" y="1229912"/>
            <a:ext cx="0" cy="258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B020464E-5090-3370-BEC4-CC1909BD216C}"/>
              </a:ext>
            </a:extLst>
          </p:cNvPr>
          <p:cNvSpPr/>
          <p:nvPr/>
        </p:nvSpPr>
        <p:spPr>
          <a:xfrm>
            <a:off x="8575445" y="1088399"/>
            <a:ext cx="188591" cy="13802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BA90C3-EA5D-8AAF-0ECF-A6C2476CFFCF}"/>
              </a:ext>
            </a:extLst>
          </p:cNvPr>
          <p:cNvSpPr/>
          <p:nvPr/>
        </p:nvSpPr>
        <p:spPr>
          <a:xfrm>
            <a:off x="8289399" y="784858"/>
            <a:ext cx="672718" cy="34806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+5V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1942A99-448F-0C0B-4FC2-DB1B440B7963}"/>
              </a:ext>
            </a:extLst>
          </p:cNvPr>
          <p:cNvSpPr/>
          <p:nvPr/>
        </p:nvSpPr>
        <p:spPr>
          <a:xfrm>
            <a:off x="6889658" y="4528718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6FE9ED6-DAAE-141E-5E97-FAC725577C92}"/>
              </a:ext>
            </a:extLst>
          </p:cNvPr>
          <p:cNvSpPr/>
          <p:nvPr/>
        </p:nvSpPr>
        <p:spPr>
          <a:xfrm>
            <a:off x="6889658" y="4188265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3.3V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B8BA40-1FED-A684-0AD8-EBF81CCA1BAF}"/>
              </a:ext>
            </a:extLst>
          </p:cNvPr>
          <p:cNvSpPr/>
          <p:nvPr/>
        </p:nvSpPr>
        <p:spPr>
          <a:xfrm>
            <a:off x="6889658" y="4888752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4E21DBF-1335-82FD-688C-AE0DE55DAF68}"/>
              </a:ext>
            </a:extLst>
          </p:cNvPr>
          <p:cNvSpPr/>
          <p:nvPr/>
        </p:nvSpPr>
        <p:spPr>
          <a:xfrm>
            <a:off x="6884582" y="5231756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29B15D8-9B16-E74F-93F1-B778EEBDEABC}"/>
              </a:ext>
            </a:extLst>
          </p:cNvPr>
          <p:cNvSpPr/>
          <p:nvPr/>
        </p:nvSpPr>
        <p:spPr>
          <a:xfrm>
            <a:off x="8984150" y="3527173"/>
            <a:ext cx="2002432" cy="2699213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137EC3A-495A-6FD0-B243-FC1A07B0DBFC}"/>
              </a:ext>
            </a:extLst>
          </p:cNvPr>
          <p:cNvSpPr txBox="1"/>
          <p:nvPr/>
        </p:nvSpPr>
        <p:spPr>
          <a:xfrm>
            <a:off x="9028217" y="3527173"/>
            <a:ext cx="191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OLED Display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0091A5A-C51F-1CA4-0580-E211449C5737}"/>
              </a:ext>
            </a:extLst>
          </p:cNvPr>
          <p:cNvSpPr/>
          <p:nvPr/>
        </p:nvSpPr>
        <p:spPr>
          <a:xfrm>
            <a:off x="8984150" y="4532091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SDA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C88E526-692D-6F72-25D1-1B2EE1AB0220}"/>
              </a:ext>
            </a:extLst>
          </p:cNvPr>
          <p:cNvSpPr/>
          <p:nvPr/>
        </p:nvSpPr>
        <p:spPr>
          <a:xfrm>
            <a:off x="8984150" y="4191638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5V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50224E3-9C8B-6E5F-2C80-23230EFF4BF6}"/>
              </a:ext>
            </a:extLst>
          </p:cNvPr>
          <p:cNvSpPr/>
          <p:nvPr/>
        </p:nvSpPr>
        <p:spPr>
          <a:xfrm>
            <a:off x="8984150" y="4892125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A8E0F01-EA5F-ECF4-A5FB-72459F0A3047}"/>
              </a:ext>
            </a:extLst>
          </p:cNvPr>
          <p:cNvSpPr/>
          <p:nvPr/>
        </p:nvSpPr>
        <p:spPr>
          <a:xfrm>
            <a:off x="8979074" y="5235129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1A5E2F9-1E79-3BA4-2E72-C66A09EF9E95}"/>
              </a:ext>
            </a:extLst>
          </p:cNvPr>
          <p:cNvCxnSpPr>
            <a:cxnSpLocks/>
            <a:stCxn id="65" idx="3"/>
            <a:endCxn id="98" idx="1"/>
          </p:cNvCxnSpPr>
          <p:nvPr/>
        </p:nvCxnSpPr>
        <p:spPr>
          <a:xfrm>
            <a:off x="7562376" y="4362296"/>
            <a:ext cx="807939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2571534-9CE5-52A7-4857-D55819C6227A}"/>
              </a:ext>
            </a:extLst>
          </p:cNvPr>
          <p:cNvCxnSpPr>
            <a:cxnSpLocks/>
            <a:stCxn id="64" idx="3"/>
            <a:endCxn id="82" idx="1"/>
          </p:cNvCxnSpPr>
          <p:nvPr/>
        </p:nvCxnSpPr>
        <p:spPr>
          <a:xfrm>
            <a:off x="7562376" y="4702749"/>
            <a:ext cx="1421774" cy="3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318CD51-7162-809E-0BF0-67FF770F0D5B}"/>
              </a:ext>
            </a:extLst>
          </p:cNvPr>
          <p:cNvCxnSpPr>
            <a:cxnSpLocks/>
            <a:stCxn id="66" idx="3"/>
            <a:endCxn id="85" idx="1"/>
          </p:cNvCxnSpPr>
          <p:nvPr/>
        </p:nvCxnSpPr>
        <p:spPr>
          <a:xfrm>
            <a:off x="7562376" y="5062783"/>
            <a:ext cx="1421774" cy="3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E7D2F4B-6F3E-FB6D-7EF3-63EC432F4BF4}"/>
              </a:ext>
            </a:extLst>
          </p:cNvPr>
          <p:cNvCxnSpPr>
            <a:cxnSpLocks/>
            <a:stCxn id="68" idx="3"/>
            <a:endCxn id="87" idx="1"/>
          </p:cNvCxnSpPr>
          <p:nvPr/>
        </p:nvCxnSpPr>
        <p:spPr>
          <a:xfrm>
            <a:off x="7557300" y="5405787"/>
            <a:ext cx="1421774" cy="3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6" name="Picture 4">
            <a:extLst>
              <a:ext uri="{FF2B5EF4-FFF2-40B4-BE49-F238E27FC236}">
                <a16:creationId xmlns:a16="http://schemas.microsoft.com/office/drawing/2014/main" id="{6CF0F6D9-EA35-6ADA-6BEB-3A4ED6A4DB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4" t="31462" r="23612" b="31901"/>
          <a:stretch/>
        </p:blipFill>
        <p:spPr bwMode="auto">
          <a:xfrm rot="5400000">
            <a:off x="7780254" y="4377492"/>
            <a:ext cx="356659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4">
            <a:extLst>
              <a:ext uri="{FF2B5EF4-FFF2-40B4-BE49-F238E27FC236}">
                <a16:creationId xmlns:a16="http://schemas.microsoft.com/office/drawing/2014/main" id="{A0644957-2275-8264-64FD-AB1F7919E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4" t="31462" r="23612" b="31901"/>
          <a:stretch/>
        </p:blipFill>
        <p:spPr bwMode="auto">
          <a:xfrm rot="5400000">
            <a:off x="8013339" y="4565512"/>
            <a:ext cx="713952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8204DE7-AA82-9097-6412-5B5FF8111279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8656047" y="4365669"/>
            <a:ext cx="3281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DF2A90E-23D1-9753-3FE8-54BA671C0455}"/>
              </a:ext>
            </a:extLst>
          </p:cNvPr>
          <p:cNvCxnSpPr>
            <a:cxnSpLocks/>
          </p:cNvCxnSpPr>
          <p:nvPr/>
        </p:nvCxnSpPr>
        <p:spPr>
          <a:xfrm>
            <a:off x="8669741" y="4120489"/>
            <a:ext cx="0" cy="258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75FD5CE9-06B3-D785-A981-7C597FFDCE6E}"/>
              </a:ext>
            </a:extLst>
          </p:cNvPr>
          <p:cNvSpPr/>
          <p:nvPr/>
        </p:nvSpPr>
        <p:spPr>
          <a:xfrm>
            <a:off x="8575445" y="3978976"/>
            <a:ext cx="188591" cy="13802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73C0CE3-CF96-9BE2-463E-F3E5951BE3E8}"/>
              </a:ext>
            </a:extLst>
          </p:cNvPr>
          <p:cNvSpPr/>
          <p:nvPr/>
        </p:nvSpPr>
        <p:spPr>
          <a:xfrm>
            <a:off x="8289399" y="3675435"/>
            <a:ext cx="672718" cy="34806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+5V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7710121-639E-AD1C-0474-320EF1EB0AFF}"/>
              </a:ext>
            </a:extLst>
          </p:cNvPr>
          <p:cNvSpPr/>
          <p:nvPr/>
        </p:nvSpPr>
        <p:spPr>
          <a:xfrm>
            <a:off x="2539574" y="3707431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7984127-A9E1-6FDF-9E32-E9A25EDB1718}"/>
              </a:ext>
            </a:extLst>
          </p:cNvPr>
          <p:cNvSpPr/>
          <p:nvPr/>
        </p:nvSpPr>
        <p:spPr>
          <a:xfrm>
            <a:off x="2539574" y="4067465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8430BE9-FD3A-C02E-8EEF-AC05ADA05EC4}"/>
              </a:ext>
            </a:extLst>
          </p:cNvPr>
          <p:cNvSpPr/>
          <p:nvPr/>
        </p:nvSpPr>
        <p:spPr>
          <a:xfrm>
            <a:off x="4629625" y="3363081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815182F-B407-D5F6-8EF2-28E68AD8A879}"/>
              </a:ext>
            </a:extLst>
          </p:cNvPr>
          <p:cNvSpPr/>
          <p:nvPr/>
        </p:nvSpPr>
        <p:spPr>
          <a:xfrm>
            <a:off x="4630260" y="3717370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P1.1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6C654E2-5328-AC02-B046-C647180931FA}"/>
              </a:ext>
            </a:extLst>
          </p:cNvPr>
          <p:cNvSpPr/>
          <p:nvPr/>
        </p:nvSpPr>
        <p:spPr>
          <a:xfrm>
            <a:off x="4630260" y="4077404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ECB9C6B-4EAE-A6D7-7FB4-9E501E803E39}"/>
              </a:ext>
            </a:extLst>
          </p:cNvPr>
          <p:cNvCxnSpPr>
            <a:cxnSpLocks/>
            <a:stCxn id="45" idx="3"/>
            <a:endCxn id="113" idx="1"/>
          </p:cNvCxnSpPr>
          <p:nvPr/>
        </p:nvCxnSpPr>
        <p:spPr>
          <a:xfrm>
            <a:off x="3211657" y="3527173"/>
            <a:ext cx="1417968" cy="9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6359E7E-4DEF-9301-7513-EE52FCE20698}"/>
              </a:ext>
            </a:extLst>
          </p:cNvPr>
          <p:cNvCxnSpPr>
            <a:cxnSpLocks/>
            <a:stCxn id="110" idx="3"/>
            <a:endCxn id="114" idx="1"/>
          </p:cNvCxnSpPr>
          <p:nvPr/>
        </p:nvCxnSpPr>
        <p:spPr>
          <a:xfrm>
            <a:off x="3212292" y="3881462"/>
            <a:ext cx="1417968" cy="9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E4B5EC9-8418-4236-B6A5-95476B66F3A7}"/>
              </a:ext>
            </a:extLst>
          </p:cNvPr>
          <p:cNvCxnSpPr>
            <a:cxnSpLocks/>
            <a:stCxn id="111" idx="3"/>
            <a:endCxn id="115" idx="1"/>
          </p:cNvCxnSpPr>
          <p:nvPr/>
        </p:nvCxnSpPr>
        <p:spPr>
          <a:xfrm>
            <a:off x="3212292" y="4241496"/>
            <a:ext cx="1417968" cy="9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B29141B-DA5E-7C51-E0F1-9958786E12BE}"/>
              </a:ext>
            </a:extLst>
          </p:cNvPr>
          <p:cNvCxnSpPr>
            <a:cxnSpLocks/>
          </p:cNvCxnSpPr>
          <p:nvPr/>
        </p:nvCxnSpPr>
        <p:spPr>
          <a:xfrm>
            <a:off x="3207850" y="3165681"/>
            <a:ext cx="3281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7428F16-4259-5513-BC9D-3FA6D0D7F4A9}"/>
              </a:ext>
            </a:extLst>
          </p:cNvPr>
          <p:cNvCxnSpPr>
            <a:cxnSpLocks/>
          </p:cNvCxnSpPr>
          <p:nvPr/>
        </p:nvCxnSpPr>
        <p:spPr>
          <a:xfrm>
            <a:off x="3521517" y="2915424"/>
            <a:ext cx="0" cy="258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Isosceles Triangle 136">
            <a:extLst>
              <a:ext uri="{FF2B5EF4-FFF2-40B4-BE49-F238E27FC236}">
                <a16:creationId xmlns:a16="http://schemas.microsoft.com/office/drawing/2014/main" id="{79D76F7A-0CB3-0923-3C15-FA85018F6BDB}"/>
              </a:ext>
            </a:extLst>
          </p:cNvPr>
          <p:cNvSpPr/>
          <p:nvPr/>
        </p:nvSpPr>
        <p:spPr>
          <a:xfrm>
            <a:off x="3425956" y="2769343"/>
            <a:ext cx="188591" cy="13802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99F67BC-FBC2-EF03-9777-50B68EB25E48}"/>
              </a:ext>
            </a:extLst>
          </p:cNvPr>
          <p:cNvSpPr/>
          <p:nvPr/>
        </p:nvSpPr>
        <p:spPr>
          <a:xfrm>
            <a:off x="3141832" y="2490292"/>
            <a:ext cx="672718" cy="34806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+5V</a:t>
            </a:r>
          </a:p>
        </p:txBody>
      </p:sp>
    </p:spTree>
    <p:extLst>
      <p:ext uri="{BB962C8B-B14F-4D97-AF65-F5344CB8AC3E}">
        <p14:creationId xmlns:p14="http://schemas.microsoft.com/office/powerpoint/2010/main" val="2180713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42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Graham, James</dc:creator>
  <cp:lastModifiedBy>Jay Graham</cp:lastModifiedBy>
  <cp:revision>2</cp:revision>
  <dcterms:created xsi:type="dcterms:W3CDTF">2025-02-11T01:49:57Z</dcterms:created>
  <dcterms:modified xsi:type="dcterms:W3CDTF">2025-04-29T23:35:36Z</dcterms:modified>
</cp:coreProperties>
</file>