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600"/>
    <a:srgbClr val="FF3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FB402-26FE-417F-B1DC-62CECACD1C6F}" v="66" dt="2025-04-01T03:41:18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53" d="100"/>
          <a:sy n="53" d="100"/>
        </p:scale>
        <p:origin x="1656" y="1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Graham" userId="95e8df3011c311b3" providerId="LiveId" clId="{C311B95F-7D04-4A2D-942D-998858638ACD}"/>
    <pc:docChg chg="undo custSel addSld modSld">
      <pc:chgData name="Jay Graham" userId="95e8df3011c311b3" providerId="LiveId" clId="{C311B95F-7D04-4A2D-942D-998858638ACD}" dt="2025-02-27T18:12:54.950" v="176" actId="1076"/>
      <pc:docMkLst>
        <pc:docMk/>
      </pc:docMkLst>
      <pc:sldChg chg="addSp delSp modSp add mod">
        <pc:chgData name="Jay Graham" userId="95e8df3011c311b3" providerId="LiveId" clId="{C311B95F-7D04-4A2D-942D-998858638ACD}" dt="2025-02-27T18:12:54.950" v="176" actId="1076"/>
        <pc:sldMkLst>
          <pc:docMk/>
          <pc:sldMk cId="2796565901" sldId="259"/>
        </pc:sldMkLst>
        <pc:spChg chg="mod">
          <ac:chgData name="Jay Graham" userId="95e8df3011c311b3" providerId="LiveId" clId="{C311B95F-7D04-4A2D-942D-998858638ACD}" dt="2025-02-27T18:05:20.596" v="68" actId="1076"/>
          <ac:spMkLst>
            <pc:docMk/>
            <pc:sldMk cId="2796565901" sldId="259"/>
            <ac:spMk id="2" creationId="{659B8BEC-CCF4-30A7-E702-0AF536896426}"/>
          </ac:spMkLst>
        </pc:spChg>
        <pc:spChg chg="mod">
          <ac:chgData name="Jay Graham" userId="95e8df3011c311b3" providerId="LiveId" clId="{C311B95F-7D04-4A2D-942D-998858638ACD}" dt="2025-02-27T18:04:02.038" v="48" actId="1076"/>
          <ac:spMkLst>
            <pc:docMk/>
            <pc:sldMk cId="2796565901" sldId="259"/>
            <ac:spMk id="4" creationId="{03E1780A-77B3-0A3D-B78E-1AEB21CD5D94}"/>
          </ac:spMkLst>
        </pc:spChg>
        <pc:spChg chg="add mod">
          <ac:chgData name="Jay Graham" userId="95e8df3011c311b3" providerId="LiveId" clId="{C311B95F-7D04-4A2D-942D-998858638ACD}" dt="2025-02-27T18:02:10.471" v="20" actId="14100"/>
          <ac:spMkLst>
            <pc:docMk/>
            <pc:sldMk cId="2796565901" sldId="259"/>
            <ac:spMk id="5" creationId="{E8DABF13-9BEC-618C-BC8C-DA089F67E0ED}"/>
          </ac:spMkLst>
        </pc:spChg>
        <pc:spChg chg="add mod">
          <ac:chgData name="Jay Graham" userId="95e8df3011c311b3" providerId="LiveId" clId="{C311B95F-7D04-4A2D-942D-998858638ACD}" dt="2025-02-27T18:02:15.321" v="21" actId="1076"/>
          <ac:spMkLst>
            <pc:docMk/>
            <pc:sldMk cId="2796565901" sldId="259"/>
            <ac:spMk id="6" creationId="{620CC3B6-4C0F-B448-7A18-1A499C755BA6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46" creationId="{BFB7D506-87B6-ECE0-C3E9-8769F029A5A9}"/>
          </ac:spMkLst>
        </pc:spChg>
        <pc:spChg chg="add mod">
          <ac:chgData name="Jay Graham" userId="95e8df3011c311b3" providerId="LiveId" clId="{C311B95F-7D04-4A2D-942D-998858638ACD}" dt="2025-02-27T18:09:52.023" v="159" actId="1076"/>
          <ac:spMkLst>
            <pc:docMk/>
            <pc:sldMk cId="2796565901" sldId="259"/>
            <ac:spMk id="48" creationId="{BCCD2248-11EC-12EF-D165-FD68A90357AF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52" creationId="{D3E4CC42-B397-D6FB-F578-DBE1261FEE0A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53" creationId="{FEF0DA74-9A10-7EF3-E5B1-AA5C880AAF28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54" creationId="{D2807A43-D8C9-35B0-417A-E94AC72B4868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55" creationId="{7CA1A88D-FE0A-E686-0823-EACBFFFF0492}"/>
          </ac:spMkLst>
        </pc:spChg>
        <pc:spChg chg="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41" creationId="{565645C4-E3D2-172D-D037-452A806A453A}"/>
          </ac:spMkLst>
        </pc:spChg>
        <pc:spChg chg="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42" creationId="{9CDDA7FD-F5CF-1A1D-5715-CAE0D1FD9CF6}"/>
          </ac:spMkLst>
        </pc:spChg>
        <pc:spChg chg="add 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48" creationId="{66BA5D6A-1717-7CA8-2DB5-2670F94DA1E5}"/>
          </ac:spMkLst>
        </pc:spChg>
        <pc:spChg chg="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49" creationId="{72E5B3DF-6F57-EC9C-9C17-C882866BDD92}"/>
          </ac:spMkLst>
        </pc:spChg>
        <pc:spChg chg="add 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50" creationId="{682C4528-A060-4997-762F-E9DBC54D8ED7}"/>
          </ac:spMkLst>
        </pc:spChg>
        <pc:spChg chg="add 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62" creationId="{F2360579-41C4-2FFA-48B8-7A68D570019E}"/>
          </ac:spMkLst>
        </pc:spChg>
        <pc:spChg chg="add 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63" creationId="{8D918F1B-934F-4B28-8243-F6576DC5349A}"/>
          </ac:spMkLst>
        </pc:spChg>
        <pc:spChg chg="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74" creationId="{36DC8D5B-CF6E-D10C-9FEA-A5AA7BD67E03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5" creationId="{F4FFF203-92A3-DE4A-3F0F-0ECE38BF770C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6" creationId="{552910B8-B099-BAEF-215F-BAB5EBDDE869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7" creationId="{0F3B6E57-BD19-660B-152D-A35C696B4A29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8" creationId="{99A46DDC-A430-95A9-3455-F54D5212A87B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9" creationId="{35282F28-B7E0-81F6-DBA4-1FCE436E504C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81" creationId="{D158BF25-C383-E8F4-523A-702B606B6ED1}"/>
          </ac:spMkLst>
        </pc:spChg>
        <pc:spChg chg="add mod">
          <ac:chgData name="Jay Graham" userId="95e8df3011c311b3" providerId="LiveId" clId="{C311B95F-7D04-4A2D-942D-998858638ACD}" dt="2025-02-27T18:08:59.739" v="151" actId="1076"/>
          <ac:spMkLst>
            <pc:docMk/>
            <pc:sldMk cId="2796565901" sldId="259"/>
            <ac:spMk id="1115" creationId="{D06B13C9-D41E-B591-9D54-E4DB959B88CA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16" creationId="{9E4C8BD6-0293-C3C7-DFC4-9975C6998B19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17" creationId="{8D2E8B6C-E4F2-77BE-7BAE-9A16AEE408F6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18" creationId="{4AAC580A-7850-2DEB-9868-6712E4C4B898}"/>
          </ac:spMkLst>
        </pc:spChg>
        <pc:spChg chg="add mod">
          <ac:chgData name="Jay Graham" userId="95e8df3011c311b3" providerId="LiveId" clId="{C311B95F-7D04-4A2D-942D-998858638ACD}" dt="2025-02-27T18:08:59.739" v="151" actId="1076"/>
          <ac:spMkLst>
            <pc:docMk/>
            <pc:sldMk cId="2796565901" sldId="259"/>
            <ac:spMk id="1119" creationId="{5FE731CA-DE48-6EBA-C90D-ED280F10160E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20" creationId="{74C4D7B6-A8E4-ECC6-56E2-4754F70CB7C7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21" creationId="{E1AD1A9E-A5C7-D6AA-1C58-C2A5AF684ACC}"/>
          </ac:spMkLst>
        </pc:spChg>
        <pc:spChg chg="add mod">
          <ac:chgData name="Jay Graham" userId="95e8df3011c311b3" providerId="LiveId" clId="{C311B95F-7D04-4A2D-942D-998858638ACD}" dt="2025-02-27T18:08:59.739" v="151" actId="1076"/>
          <ac:spMkLst>
            <pc:docMk/>
            <pc:sldMk cId="2796565901" sldId="259"/>
            <ac:spMk id="1122" creationId="{9BC017C6-9201-4AB1-E259-8C60B91E4A02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37" creationId="{9E95CCF5-B777-447F-1B35-976A6677D0A1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38" creationId="{02914594-83E9-DEF8-F95B-4CF500CE62E0}"/>
          </ac:spMkLst>
        </pc:spChg>
        <pc:spChg chg="add mod">
          <ac:chgData name="Jay Graham" userId="95e8df3011c311b3" providerId="LiveId" clId="{C311B95F-7D04-4A2D-942D-998858638ACD}" dt="2025-02-27T18:12:54.950" v="176" actId="1076"/>
          <ac:spMkLst>
            <pc:docMk/>
            <pc:sldMk cId="2796565901" sldId="259"/>
            <ac:spMk id="1139" creationId="{084119B6-8346-C4D4-CE47-246D0601CF30}"/>
          </ac:spMkLst>
        </pc:spChg>
        <pc:spChg chg="mod">
          <ac:chgData name="Jay Graham" userId="95e8df3011c311b3" providerId="LiveId" clId="{C311B95F-7D04-4A2D-942D-998858638ACD}" dt="2025-02-27T18:12:54.950" v="176" actId="1076"/>
          <ac:spMkLst>
            <pc:docMk/>
            <pc:sldMk cId="2796565901" sldId="259"/>
            <ac:spMk id="1140" creationId="{754540F4-6FCA-7A70-BFB8-1F1A50131D63}"/>
          </ac:spMkLst>
        </pc:spChg>
        <pc:spChg chg="mod">
          <ac:chgData name="Jay Graham" userId="95e8df3011c311b3" providerId="LiveId" clId="{C311B95F-7D04-4A2D-942D-998858638ACD}" dt="2025-02-27T18:12:54.950" v="176" actId="1076"/>
          <ac:spMkLst>
            <pc:docMk/>
            <pc:sldMk cId="2796565901" sldId="259"/>
            <ac:spMk id="1141" creationId="{00E86744-60E8-82A1-2114-1B66270EAF95}"/>
          </ac:spMkLst>
        </pc:spChg>
        <pc:spChg chg="add mod">
          <ac:chgData name="Jay Graham" userId="95e8df3011c311b3" providerId="LiveId" clId="{C311B95F-7D04-4A2D-942D-998858638ACD}" dt="2025-02-27T18:12:54.950" v="176" actId="1076"/>
          <ac:spMkLst>
            <pc:docMk/>
            <pc:sldMk cId="2796565901" sldId="259"/>
            <ac:spMk id="1143" creationId="{E19AB4C0-CF48-4E84-A610-B859242369F7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45" creationId="{5A199558-1F81-ED2D-17E3-925F88DCFBE9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47" creationId="{F1B11480-5F76-8246-BBE9-D9E50A5F72C7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48" creationId="{995EAA5A-44A4-63F0-9861-35029BBC1FA0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51" creationId="{96061CB3-7100-338F-1357-60B22E5185B3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52" creationId="{420F65C6-18E3-0279-72E4-B0D3B5D3F960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53" creationId="{D102DAC6-E741-6E45-48C3-69304D097927}"/>
          </ac:spMkLst>
        </pc:spChg>
        <pc:spChg chg="add mod">
          <ac:chgData name="Jay Graham" userId="95e8df3011c311b3" providerId="LiveId" clId="{C311B95F-7D04-4A2D-942D-998858638ACD}" dt="2025-02-27T18:12:23.331" v="172" actId="14100"/>
          <ac:spMkLst>
            <pc:docMk/>
            <pc:sldMk cId="2796565901" sldId="259"/>
            <ac:spMk id="1182" creationId="{83749F3E-535A-13EC-E8DB-C02C27E2F731}"/>
          </ac:spMkLst>
        </pc:spChg>
        <pc:spChg chg="add mod">
          <ac:chgData name="Jay Graham" userId="95e8df3011c311b3" providerId="LiveId" clId="{C311B95F-7D04-4A2D-942D-998858638ACD}" dt="2025-02-27T18:10:45.666" v="167" actId="1076"/>
          <ac:spMkLst>
            <pc:docMk/>
            <pc:sldMk cId="2796565901" sldId="259"/>
            <ac:spMk id="1183" creationId="{59A0E04D-A36C-5DBA-194A-78BBE6134638}"/>
          </ac:spMkLst>
        </pc:spChg>
        <pc:spChg chg="add mod">
          <ac:chgData name="Jay Graham" userId="95e8df3011c311b3" providerId="LiveId" clId="{C311B95F-7D04-4A2D-942D-998858638ACD}" dt="2025-02-27T18:12:25.843" v="173" actId="14100"/>
          <ac:spMkLst>
            <pc:docMk/>
            <pc:sldMk cId="2796565901" sldId="259"/>
            <ac:spMk id="1184" creationId="{118A3800-5F85-4404-AE3F-99177A878712}"/>
          </ac:spMkLst>
        </pc:spChg>
        <pc:spChg chg="add mod">
          <ac:chgData name="Jay Graham" userId="95e8df3011c311b3" providerId="LiveId" clId="{C311B95F-7D04-4A2D-942D-998858638ACD}" dt="2025-02-27T18:11:07.134" v="171" actId="1076"/>
          <ac:spMkLst>
            <pc:docMk/>
            <pc:sldMk cId="2796565901" sldId="259"/>
            <ac:spMk id="1216" creationId="{2B6E8B0F-50F5-0530-F154-5C1A84F24F3A}"/>
          </ac:spMkLst>
        </pc:sp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64" creationId="{BFDFE471-8AC8-0B6A-560F-33152BA47D89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68" creationId="{E1F41A52-ABF7-19E3-27BE-F73DE47DE09A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69" creationId="{53E6A149-C50D-0CB3-CA4B-38A7AADD6069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70" creationId="{A0934607-8151-06A0-0D5D-911D208AB1EE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71" creationId="{613E18EE-B288-0C01-AA16-3EFEAFF78B14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72" creationId="{26F9925E-819A-5477-BFE2-EC07F6EEB9A7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74" creationId="{512116D7-1555-7128-3CA4-0DE9B0E88464}"/>
          </ac:picMkLst>
        </pc:picChg>
        <pc:cxnChg chg="mod">
          <ac:chgData name="Jay Graham" userId="95e8df3011c311b3" providerId="LiveId" clId="{C311B95F-7D04-4A2D-942D-998858638ACD}" dt="2025-02-27T18:05:52.922" v="80" actId="14100"/>
          <ac:cxnSpMkLst>
            <pc:docMk/>
            <pc:sldMk cId="2796565901" sldId="259"/>
            <ac:cxnSpMk id="1064" creationId="{8D63A17E-E028-4D67-1286-2D2CD3B4B7BC}"/>
          </ac:cxnSpMkLst>
        </pc:cxnChg>
        <pc:cxnChg chg="mod">
          <ac:chgData name="Jay Graham" userId="95e8df3011c311b3" providerId="LiveId" clId="{C311B95F-7D04-4A2D-942D-998858638ACD}" dt="2025-02-27T18:05:55.591" v="81" actId="14100"/>
          <ac:cxnSpMkLst>
            <pc:docMk/>
            <pc:sldMk cId="2796565901" sldId="259"/>
            <ac:cxnSpMk id="1065" creationId="{E7EA8B3E-FFE1-0750-0A8A-0600F7BCA03E}"/>
          </ac:cxnSpMkLst>
        </pc:cxnChg>
        <pc:cxnChg chg="mod">
          <ac:chgData name="Jay Graham" userId="95e8df3011c311b3" providerId="LiveId" clId="{C311B95F-7D04-4A2D-942D-998858638ACD}" dt="2025-02-27T18:05:58.902" v="82" actId="14100"/>
          <ac:cxnSpMkLst>
            <pc:docMk/>
            <pc:sldMk cId="2796565901" sldId="259"/>
            <ac:cxnSpMk id="1068" creationId="{2EE9C782-DA39-1B2F-CD6C-B7F79242AAD3}"/>
          </ac:cxnSpMkLst>
        </pc:cxnChg>
        <pc:cxnChg chg="mod">
          <ac:chgData name="Jay Graham" userId="95e8df3011c311b3" providerId="LiveId" clId="{C311B95F-7D04-4A2D-942D-998858638ACD}" dt="2025-02-27T18:06:01.489" v="83" actId="14100"/>
          <ac:cxnSpMkLst>
            <pc:docMk/>
            <pc:sldMk cId="2796565901" sldId="259"/>
            <ac:cxnSpMk id="1069" creationId="{CF877A9B-25F8-4ED8-51C1-D320E8C0D4C7}"/>
          </ac:cxnSpMkLst>
        </pc:cxnChg>
        <pc:cxnChg chg="mod">
          <ac:chgData name="Jay Graham" userId="95e8df3011c311b3" providerId="LiveId" clId="{C311B95F-7D04-4A2D-942D-998858638ACD}" dt="2025-02-27T18:05:44.740" v="77" actId="14100"/>
          <ac:cxnSpMkLst>
            <pc:docMk/>
            <pc:sldMk cId="2796565901" sldId="259"/>
            <ac:cxnSpMk id="1070" creationId="{3DB0F151-5E06-066C-8C98-D4F84F9F4215}"/>
          </ac:cxnSpMkLst>
        </pc:cxnChg>
        <pc:cxnChg chg="mod">
          <ac:chgData name="Jay Graham" userId="95e8df3011c311b3" providerId="LiveId" clId="{C311B95F-7D04-4A2D-942D-998858638ACD}" dt="2025-02-27T18:05:47.245" v="78" actId="14100"/>
          <ac:cxnSpMkLst>
            <pc:docMk/>
            <pc:sldMk cId="2796565901" sldId="259"/>
            <ac:cxnSpMk id="1071" creationId="{9D83A6DC-6D84-1EE3-902B-B18693BD33BD}"/>
          </ac:cxnSpMkLst>
        </pc:cxnChg>
        <pc:cxnChg chg="mod">
          <ac:chgData name="Jay Graham" userId="95e8df3011c311b3" providerId="LiveId" clId="{C311B95F-7D04-4A2D-942D-998858638ACD}" dt="2025-02-27T18:05:49.721" v="79" actId="14100"/>
          <ac:cxnSpMkLst>
            <pc:docMk/>
            <pc:sldMk cId="2796565901" sldId="259"/>
            <ac:cxnSpMk id="1072" creationId="{EDB0B42B-B2E9-C7D4-F19E-15DB0C7189E6}"/>
          </ac:cxnSpMkLst>
        </pc:cxnChg>
        <pc:cxnChg chg="mod">
          <ac:chgData name="Jay Graham" userId="95e8df3011c311b3" providerId="LiveId" clId="{C311B95F-7D04-4A2D-942D-998858638ACD}" dt="2025-02-27T18:06:13.613" v="85" actId="14100"/>
          <ac:cxnSpMkLst>
            <pc:docMk/>
            <pc:sldMk cId="2796565901" sldId="259"/>
            <ac:cxnSpMk id="1073" creationId="{2D4D39CE-CCF9-CDF8-6AA3-ADEB91C666E5}"/>
          </ac:cxnSpMkLst>
        </pc:cxnChg>
        <pc:cxnChg chg="mod">
          <ac:chgData name="Jay Graham" userId="95e8df3011c311b3" providerId="LiveId" clId="{C311B95F-7D04-4A2D-942D-998858638ACD}" dt="2025-02-27T18:12:39.555" v="175" actId="14100"/>
          <ac:cxnSpMkLst>
            <pc:docMk/>
            <pc:sldMk cId="2796565901" sldId="259"/>
            <ac:cxnSpMk id="1178" creationId="{3EEF6872-848A-37DF-AD74-76F91FBC18A1}"/>
          </ac:cxnSpMkLst>
        </pc:cxnChg>
        <pc:cxnChg chg="mod">
          <ac:chgData name="Jay Graham" userId="95e8df3011c311b3" providerId="LiveId" clId="{C311B95F-7D04-4A2D-942D-998858638ACD}" dt="2025-02-27T18:12:33.730" v="174" actId="1076"/>
          <ac:cxnSpMkLst>
            <pc:docMk/>
            <pc:sldMk cId="2796565901" sldId="259"/>
            <ac:cxnSpMk id="1179" creationId="{060F9AFA-6E65-FEA3-0E55-77D713A40D25}"/>
          </ac:cxnSpMkLst>
        </pc:cxnChg>
        <pc:cxnChg chg="mod">
          <ac:chgData name="Jay Graham" userId="95e8df3011c311b3" providerId="LiveId" clId="{C311B95F-7D04-4A2D-942D-998858638ACD}" dt="2025-02-27T18:12:33.730" v="174" actId="1076"/>
          <ac:cxnSpMkLst>
            <pc:docMk/>
            <pc:sldMk cId="2796565901" sldId="259"/>
            <ac:cxnSpMk id="1180" creationId="{F18B5BB4-511C-3DD1-BE88-ED7CE6F8CB01}"/>
          </ac:cxnSpMkLst>
        </pc:cxnChg>
        <pc:cxnChg chg="mod">
          <ac:chgData name="Jay Graham" userId="95e8df3011c311b3" providerId="LiveId" clId="{C311B95F-7D04-4A2D-942D-998858638ACD}" dt="2025-02-27T18:12:33.730" v="174" actId="1076"/>
          <ac:cxnSpMkLst>
            <pc:docMk/>
            <pc:sldMk cId="2796565901" sldId="259"/>
            <ac:cxnSpMk id="1181" creationId="{83A20757-C832-E124-B681-7428BAA24685}"/>
          </ac:cxnSpMkLst>
        </pc:cxnChg>
      </pc:sldChg>
    </pc:docChg>
  </pc:docChgLst>
  <pc:docChgLst>
    <pc:chgData name="Jay Graham" userId="95e8df3011c311b3" providerId="LiveId" clId="{933FB402-26FE-417F-B1DC-62CECACD1C6F}"/>
    <pc:docChg chg="undo custSel addSld delSld modSld">
      <pc:chgData name="Jay Graham" userId="95e8df3011c311b3" providerId="LiveId" clId="{933FB402-26FE-417F-B1DC-62CECACD1C6F}" dt="2025-04-01T03:42:27.437" v="339" actId="47"/>
      <pc:docMkLst>
        <pc:docMk/>
      </pc:docMkLst>
      <pc:sldChg chg="del">
        <pc:chgData name="Jay Graham" userId="95e8df3011c311b3" providerId="LiveId" clId="{933FB402-26FE-417F-B1DC-62CECACD1C6F}" dt="2025-04-01T03:42:27.437" v="339" actId="47"/>
        <pc:sldMkLst>
          <pc:docMk/>
          <pc:sldMk cId="2796565901" sldId="259"/>
        </pc:sldMkLst>
      </pc:sldChg>
      <pc:sldChg chg="addSp delSp modSp new mod">
        <pc:chgData name="Jay Graham" userId="95e8df3011c311b3" providerId="LiveId" clId="{933FB402-26FE-417F-B1DC-62CECACD1C6F}" dt="2025-04-01T03:42:23.220" v="338" actId="20577"/>
        <pc:sldMkLst>
          <pc:docMk/>
          <pc:sldMk cId="2180713410" sldId="260"/>
        </pc:sldMkLst>
        <pc:spChg chg="add del mod">
          <ac:chgData name="Jay Graham" userId="95e8df3011c311b3" providerId="LiveId" clId="{933FB402-26FE-417F-B1DC-62CECACD1C6F}" dt="2025-04-01T03:26:05.669" v="90" actId="478"/>
          <ac:spMkLst>
            <pc:docMk/>
            <pc:sldMk cId="2180713410" sldId="260"/>
            <ac:spMk id="4" creationId="{349CD817-E243-4FE9-8A3A-AE186588117F}"/>
          </ac:spMkLst>
        </pc:spChg>
        <pc:spChg chg="add del mod">
          <ac:chgData name="Jay Graham" userId="95e8df3011c311b3" providerId="LiveId" clId="{933FB402-26FE-417F-B1DC-62CECACD1C6F}" dt="2025-04-01T03:26:05.669" v="90" actId="478"/>
          <ac:spMkLst>
            <pc:docMk/>
            <pc:sldMk cId="2180713410" sldId="260"/>
            <ac:spMk id="5" creationId="{CFAF1F9F-9B05-28D0-0E1A-C194058E6720}"/>
          </ac:spMkLst>
        </pc:spChg>
        <pc:spChg chg="add del mod">
          <ac:chgData name="Jay Graham" userId="95e8df3011c311b3" providerId="LiveId" clId="{933FB402-26FE-417F-B1DC-62CECACD1C6F}" dt="2025-04-01T03:26:05.669" v="90" actId="478"/>
          <ac:spMkLst>
            <pc:docMk/>
            <pc:sldMk cId="2180713410" sldId="260"/>
            <ac:spMk id="6" creationId="{6E5CFF26-1232-9C2C-0349-E59D1D816E40}"/>
          </ac:spMkLst>
        </pc:spChg>
        <pc:spChg chg="del">
          <ac:chgData name="Jay Graham" userId="95e8df3011c311b3" providerId="LiveId" clId="{933FB402-26FE-417F-B1DC-62CECACD1C6F}" dt="2025-04-01T03:26:05.669" v="90" actId="478"/>
          <ac:spMkLst>
            <pc:docMk/>
            <pc:sldMk cId="2180713410" sldId="260"/>
            <ac:spMk id="7" creationId="{24E9466F-D627-2EA1-BA6A-EEE5DD69A181}"/>
          </ac:spMkLst>
        </pc:spChg>
        <pc:spChg chg="del">
          <ac:chgData name="Jay Graham" userId="95e8df3011c311b3" providerId="LiveId" clId="{933FB402-26FE-417F-B1DC-62CECACD1C6F}" dt="2025-04-01T03:26:05.669" v="90" actId="478"/>
          <ac:spMkLst>
            <pc:docMk/>
            <pc:sldMk cId="2180713410" sldId="260"/>
            <ac:spMk id="8" creationId="{DEBD94CE-A3FD-5BA3-5BAA-6A19D2525A0F}"/>
          </ac:spMkLst>
        </pc:spChg>
        <pc:spChg chg="add del mod">
          <ac:chgData name="Jay Graham" userId="95e8df3011c311b3" providerId="LiveId" clId="{933FB402-26FE-417F-B1DC-62CECACD1C6F}" dt="2025-04-01T03:26:05.669" v="90" actId="478"/>
          <ac:spMkLst>
            <pc:docMk/>
            <pc:sldMk cId="2180713410" sldId="260"/>
            <ac:spMk id="9" creationId="{C47277A3-C58C-2B5F-9D13-1ED0A2174444}"/>
          </ac:spMkLst>
        </pc:spChg>
        <pc:spChg chg="add del mod">
          <ac:chgData name="Jay Graham" userId="95e8df3011c311b3" providerId="LiveId" clId="{933FB402-26FE-417F-B1DC-62CECACD1C6F}" dt="2025-04-01T03:26:05.669" v="90" actId="478"/>
          <ac:spMkLst>
            <pc:docMk/>
            <pc:sldMk cId="2180713410" sldId="260"/>
            <ac:spMk id="10" creationId="{93401FC2-CF6D-11B3-164D-1F231689D1B4}"/>
          </ac:spMkLst>
        </pc:spChg>
        <pc:spChg chg="del">
          <ac:chgData name="Jay Graham" userId="95e8df3011c311b3" providerId="LiveId" clId="{933FB402-26FE-417F-B1DC-62CECACD1C6F}" dt="2025-04-01T03:26:05.669" v="90" actId="478"/>
          <ac:spMkLst>
            <pc:docMk/>
            <pc:sldMk cId="2180713410" sldId="260"/>
            <ac:spMk id="11" creationId="{3A60B525-F5D3-08E0-DF64-EF0DF1273229}"/>
          </ac:spMkLst>
        </pc:spChg>
        <pc:spChg chg="add mod">
          <ac:chgData name="Jay Graham" userId="95e8df3011c311b3" providerId="LiveId" clId="{933FB402-26FE-417F-B1DC-62CECACD1C6F}" dt="2025-04-01T03:35:06.840" v="275" actId="20577"/>
          <ac:spMkLst>
            <pc:docMk/>
            <pc:sldMk cId="2180713410" sldId="260"/>
            <ac:spMk id="12" creationId="{AF6F389A-CA5E-6133-6801-5091AE851586}"/>
          </ac:spMkLst>
        </pc:spChg>
        <pc:spChg chg="mod">
          <ac:chgData name="Jay Graham" userId="95e8df3011c311b3" providerId="LiveId" clId="{933FB402-26FE-417F-B1DC-62CECACD1C6F}" dt="2025-04-01T03:35:05.840" v="273" actId="20577"/>
          <ac:spMkLst>
            <pc:docMk/>
            <pc:sldMk cId="2180713410" sldId="260"/>
            <ac:spMk id="13" creationId="{5D35EF75-8E6E-B264-BA8F-C7BD1E25945D}"/>
          </ac:spMkLst>
        </pc:spChg>
        <pc:spChg chg="add mod">
          <ac:chgData name="Jay Graham" userId="95e8df3011c311b3" providerId="LiveId" clId="{933FB402-26FE-417F-B1DC-62CECACD1C6F}" dt="2025-04-01T03:23:03.029" v="38" actId="1076"/>
          <ac:spMkLst>
            <pc:docMk/>
            <pc:sldMk cId="2180713410" sldId="260"/>
            <ac:spMk id="14" creationId="{6B26BAB0-B365-8E94-3049-5DBFCA4A6962}"/>
          </ac:spMkLst>
        </pc:spChg>
        <pc:spChg chg="add mod">
          <ac:chgData name="Jay Graham" userId="95e8df3011c311b3" providerId="LiveId" clId="{933FB402-26FE-417F-B1DC-62CECACD1C6F}" dt="2025-04-01T03:34:43.764" v="271" actId="20577"/>
          <ac:spMkLst>
            <pc:docMk/>
            <pc:sldMk cId="2180713410" sldId="260"/>
            <ac:spMk id="16" creationId="{6B08A227-12BC-5700-33EE-6532F9D0DCFB}"/>
          </ac:spMkLst>
        </pc:spChg>
        <pc:spChg chg="add mod">
          <ac:chgData name="Jay Graham" userId="95e8df3011c311b3" providerId="LiveId" clId="{933FB402-26FE-417F-B1DC-62CECACD1C6F}" dt="2025-04-01T03:34:42.018" v="269" actId="20577"/>
          <ac:spMkLst>
            <pc:docMk/>
            <pc:sldMk cId="2180713410" sldId="260"/>
            <ac:spMk id="17" creationId="{E34AC315-EF30-AEF6-FEEA-6E927AB1E163}"/>
          </ac:spMkLst>
        </pc:spChg>
        <pc:spChg chg="add mod">
          <ac:chgData name="Jay Graham" userId="95e8df3011c311b3" providerId="LiveId" clId="{933FB402-26FE-417F-B1DC-62CECACD1C6F}" dt="2025-04-01T03:23:03.029" v="38" actId="1076"/>
          <ac:spMkLst>
            <pc:docMk/>
            <pc:sldMk cId="2180713410" sldId="260"/>
            <ac:spMk id="19" creationId="{78A6F4B5-2C29-F0D0-E828-ABC31BB0ECCA}"/>
          </ac:spMkLst>
        </pc:spChg>
        <pc:spChg chg="add mod">
          <ac:chgData name="Jay Graham" userId="95e8df3011c311b3" providerId="LiveId" clId="{933FB402-26FE-417F-B1DC-62CECACD1C6F}" dt="2025-04-01T03:27:58.409" v="107" actId="1076"/>
          <ac:spMkLst>
            <pc:docMk/>
            <pc:sldMk cId="2180713410" sldId="260"/>
            <ac:spMk id="20" creationId="{A1BDA227-CC2E-EEB9-239E-9687DD012D6B}"/>
          </ac:spMkLst>
        </pc:spChg>
        <pc:spChg chg="add mod">
          <ac:chgData name="Jay Graham" userId="95e8df3011c311b3" providerId="LiveId" clId="{933FB402-26FE-417F-B1DC-62CECACD1C6F}" dt="2025-04-01T03:23:43.049" v="44" actId="1076"/>
          <ac:spMkLst>
            <pc:docMk/>
            <pc:sldMk cId="2180713410" sldId="260"/>
            <ac:spMk id="21" creationId="{315B5259-FEF9-FA7E-33B9-BF004EF54F44}"/>
          </ac:spMkLst>
        </pc:spChg>
        <pc:spChg chg="add mod">
          <ac:chgData name="Jay Graham" userId="95e8df3011c311b3" providerId="LiveId" clId="{933FB402-26FE-417F-B1DC-62CECACD1C6F}" dt="2025-04-01T03:23:25.098" v="41" actId="1076"/>
          <ac:spMkLst>
            <pc:docMk/>
            <pc:sldMk cId="2180713410" sldId="260"/>
            <ac:spMk id="22" creationId="{A96E663A-F58D-00B7-BB10-753716A128E4}"/>
          </ac:spMkLst>
        </pc:spChg>
        <pc:spChg chg="add mod">
          <ac:chgData name="Jay Graham" userId="95e8df3011c311b3" providerId="LiveId" clId="{933FB402-26FE-417F-B1DC-62CECACD1C6F}" dt="2025-04-01T03:24:06.794" v="75" actId="20577"/>
          <ac:spMkLst>
            <pc:docMk/>
            <pc:sldMk cId="2180713410" sldId="260"/>
            <ac:spMk id="23" creationId="{7CFF5734-B237-D205-1079-807A1D44AAA6}"/>
          </ac:spMkLst>
        </pc:spChg>
        <pc:spChg chg="add mod">
          <ac:chgData name="Jay Graham" userId="95e8df3011c311b3" providerId="LiveId" clId="{933FB402-26FE-417F-B1DC-62CECACD1C6F}" dt="2025-04-01T03:24:26.235" v="76"/>
          <ac:spMkLst>
            <pc:docMk/>
            <pc:sldMk cId="2180713410" sldId="260"/>
            <ac:spMk id="24" creationId="{FAC523A4-79D4-90AF-2A5E-56FA9B836D70}"/>
          </ac:spMkLst>
        </pc:spChg>
        <pc:spChg chg="add mod">
          <ac:chgData name="Jay Graham" userId="95e8df3011c311b3" providerId="LiveId" clId="{933FB402-26FE-417F-B1DC-62CECACD1C6F}" dt="2025-04-01T03:24:26.235" v="76"/>
          <ac:spMkLst>
            <pc:docMk/>
            <pc:sldMk cId="2180713410" sldId="260"/>
            <ac:spMk id="25" creationId="{2F890D52-1295-E952-8F49-E69EA1B96299}"/>
          </ac:spMkLst>
        </pc:spChg>
        <pc:spChg chg="add mod">
          <ac:chgData name="Jay Graham" userId="95e8df3011c311b3" providerId="LiveId" clId="{933FB402-26FE-417F-B1DC-62CECACD1C6F}" dt="2025-04-01T03:24:31.487" v="78" actId="1076"/>
          <ac:spMkLst>
            <pc:docMk/>
            <pc:sldMk cId="2180713410" sldId="260"/>
            <ac:spMk id="26" creationId="{8EAF6289-74E9-0E48-4EA2-A7E92F897285}"/>
          </ac:spMkLst>
        </pc:spChg>
        <pc:spChg chg="add mod">
          <ac:chgData name="Jay Graham" userId="95e8df3011c311b3" providerId="LiveId" clId="{933FB402-26FE-417F-B1DC-62CECACD1C6F}" dt="2025-04-01T03:24:26.235" v="76"/>
          <ac:spMkLst>
            <pc:docMk/>
            <pc:sldMk cId="2180713410" sldId="260"/>
            <ac:spMk id="27" creationId="{A7013B19-E1D2-B02D-17A8-BB1B2DD60B6C}"/>
          </ac:spMkLst>
        </pc:spChg>
        <pc:spChg chg="add mod">
          <ac:chgData name="Jay Graham" userId="95e8df3011c311b3" providerId="LiveId" clId="{933FB402-26FE-417F-B1DC-62CECACD1C6F}" dt="2025-04-01T03:30:29.587" v="186" actId="20577"/>
          <ac:spMkLst>
            <pc:docMk/>
            <pc:sldMk cId="2180713410" sldId="260"/>
            <ac:spMk id="28" creationId="{52467834-CE66-60F1-4B45-0EC8E8EF15F6}"/>
          </ac:spMkLst>
        </pc:spChg>
        <pc:spChg chg="add mod">
          <ac:chgData name="Jay Graham" userId="95e8df3011c311b3" providerId="LiveId" clId="{933FB402-26FE-417F-B1DC-62CECACD1C6F}" dt="2025-04-01T03:30:31.961" v="193" actId="20577"/>
          <ac:spMkLst>
            <pc:docMk/>
            <pc:sldMk cId="2180713410" sldId="260"/>
            <ac:spMk id="29" creationId="{0095A673-37E0-07B7-CE29-7EAD4DC5D7FA}"/>
          </ac:spMkLst>
        </pc:spChg>
        <pc:spChg chg="add mod">
          <ac:chgData name="Jay Graham" userId="95e8df3011c311b3" providerId="LiveId" clId="{933FB402-26FE-417F-B1DC-62CECACD1C6F}" dt="2025-04-01T03:24:43.383" v="80" actId="1076"/>
          <ac:spMkLst>
            <pc:docMk/>
            <pc:sldMk cId="2180713410" sldId="260"/>
            <ac:spMk id="30" creationId="{177AEBDD-ECD9-E40A-C886-089B09EAEDFA}"/>
          </ac:spMkLst>
        </pc:spChg>
        <pc:spChg chg="add mod">
          <ac:chgData name="Jay Graham" userId="95e8df3011c311b3" providerId="LiveId" clId="{933FB402-26FE-417F-B1DC-62CECACD1C6F}" dt="2025-04-01T03:24:43.383" v="80" actId="1076"/>
          <ac:spMkLst>
            <pc:docMk/>
            <pc:sldMk cId="2180713410" sldId="260"/>
            <ac:spMk id="31" creationId="{C6003DBE-8A89-9A43-AB38-1A803F016303}"/>
          </ac:spMkLst>
        </pc:spChg>
        <pc:spChg chg="add mod">
          <ac:chgData name="Jay Graham" userId="95e8df3011c311b3" providerId="LiveId" clId="{933FB402-26FE-417F-B1DC-62CECACD1C6F}" dt="2025-04-01T03:30:34.817" v="200" actId="20577"/>
          <ac:spMkLst>
            <pc:docMk/>
            <pc:sldMk cId="2180713410" sldId="260"/>
            <ac:spMk id="32" creationId="{600FE8AB-DA10-7C2F-06D6-42923262BA6C}"/>
          </ac:spMkLst>
        </pc:spChg>
        <pc:spChg chg="add mod">
          <ac:chgData name="Jay Graham" userId="95e8df3011c311b3" providerId="LiveId" clId="{933FB402-26FE-417F-B1DC-62CECACD1C6F}" dt="2025-04-01T03:30:37.135" v="207" actId="20577"/>
          <ac:spMkLst>
            <pc:docMk/>
            <pc:sldMk cId="2180713410" sldId="260"/>
            <ac:spMk id="33" creationId="{40BCDD8A-EBF2-9955-EBB1-EFAC3F27561E}"/>
          </ac:spMkLst>
        </pc:spChg>
        <pc:spChg chg="add mod">
          <ac:chgData name="Jay Graham" userId="95e8df3011c311b3" providerId="LiveId" clId="{933FB402-26FE-417F-B1DC-62CECACD1C6F}" dt="2025-04-01T03:25:10.486" v="82" actId="1076"/>
          <ac:spMkLst>
            <pc:docMk/>
            <pc:sldMk cId="2180713410" sldId="260"/>
            <ac:spMk id="34" creationId="{5C860FA9-0CB3-830C-E36E-8203A94E61BA}"/>
          </ac:spMkLst>
        </pc:spChg>
        <pc:spChg chg="add mod">
          <ac:chgData name="Jay Graham" userId="95e8df3011c311b3" providerId="LiveId" clId="{933FB402-26FE-417F-B1DC-62CECACD1C6F}" dt="2025-04-01T03:25:10.486" v="82" actId="1076"/>
          <ac:spMkLst>
            <pc:docMk/>
            <pc:sldMk cId="2180713410" sldId="260"/>
            <ac:spMk id="35" creationId="{36943EC5-F7CF-7129-DF3F-14F060641592}"/>
          </ac:spMkLst>
        </pc:spChg>
        <pc:spChg chg="add del mod">
          <ac:chgData name="Jay Graham" userId="95e8df3011c311b3" providerId="LiveId" clId="{933FB402-26FE-417F-B1DC-62CECACD1C6F}" dt="2025-04-01T03:25:30.642" v="85" actId="478"/>
          <ac:spMkLst>
            <pc:docMk/>
            <pc:sldMk cId="2180713410" sldId="260"/>
            <ac:spMk id="36" creationId="{8A5FE1F3-D047-F3AC-2DD1-CB72726F8137}"/>
          </ac:spMkLst>
        </pc:spChg>
        <pc:spChg chg="add mod">
          <ac:chgData name="Jay Graham" userId="95e8df3011c311b3" providerId="LiveId" clId="{933FB402-26FE-417F-B1DC-62CECACD1C6F}" dt="2025-04-01T03:27:48.478" v="103" actId="207"/>
          <ac:spMkLst>
            <pc:docMk/>
            <pc:sldMk cId="2180713410" sldId="260"/>
            <ac:spMk id="37" creationId="{648A5523-704C-C789-D63E-764DBE8B2DB7}"/>
          </ac:spMkLst>
        </pc:spChg>
        <pc:spChg chg="add mod">
          <ac:chgData name="Jay Graham" userId="95e8df3011c311b3" providerId="LiveId" clId="{933FB402-26FE-417F-B1DC-62CECACD1C6F}" dt="2025-04-01T03:27:51.632" v="104" actId="207"/>
          <ac:spMkLst>
            <pc:docMk/>
            <pc:sldMk cId="2180713410" sldId="260"/>
            <ac:spMk id="38" creationId="{1041A753-9636-E27E-539F-FC787D3E8DCF}"/>
          </ac:spMkLst>
        </pc:spChg>
        <pc:spChg chg="add mod">
          <ac:chgData name="Jay Graham" userId="95e8df3011c311b3" providerId="LiveId" clId="{933FB402-26FE-417F-B1DC-62CECACD1C6F}" dt="2025-04-01T03:26:10.670" v="91"/>
          <ac:spMkLst>
            <pc:docMk/>
            <pc:sldMk cId="2180713410" sldId="260"/>
            <ac:spMk id="39" creationId="{A0E2C9C5-B402-760E-71CA-FE21ACE11255}"/>
          </ac:spMkLst>
        </pc:spChg>
        <pc:spChg chg="add mod">
          <ac:chgData name="Jay Graham" userId="95e8df3011c311b3" providerId="LiveId" clId="{933FB402-26FE-417F-B1DC-62CECACD1C6F}" dt="2025-04-01T03:26:10.670" v="91"/>
          <ac:spMkLst>
            <pc:docMk/>
            <pc:sldMk cId="2180713410" sldId="260"/>
            <ac:spMk id="40" creationId="{555C027E-09E9-DAC6-1EF7-9037BF0EA461}"/>
          </ac:spMkLst>
        </pc:spChg>
        <pc:spChg chg="add mod">
          <ac:chgData name="Jay Graham" userId="95e8df3011c311b3" providerId="LiveId" clId="{933FB402-26FE-417F-B1DC-62CECACD1C6F}" dt="2025-04-01T03:26:10.670" v="91"/>
          <ac:spMkLst>
            <pc:docMk/>
            <pc:sldMk cId="2180713410" sldId="260"/>
            <ac:spMk id="41" creationId="{50CF4329-8D30-86F1-B080-A912FF3D97D0}"/>
          </ac:spMkLst>
        </pc:spChg>
        <pc:spChg chg="add mod">
          <ac:chgData name="Jay Graham" userId="95e8df3011c311b3" providerId="LiveId" clId="{933FB402-26FE-417F-B1DC-62CECACD1C6F}" dt="2025-04-01T03:26:10.670" v="91"/>
          <ac:spMkLst>
            <pc:docMk/>
            <pc:sldMk cId="2180713410" sldId="260"/>
            <ac:spMk id="42" creationId="{5D0C0045-85B4-331D-D54C-C792F79D9D5A}"/>
          </ac:spMkLst>
        </pc:spChg>
        <pc:spChg chg="add mod">
          <ac:chgData name="Jay Graham" userId="95e8df3011c311b3" providerId="LiveId" clId="{933FB402-26FE-417F-B1DC-62CECACD1C6F}" dt="2025-04-01T03:34:00.260" v="263" actId="20577"/>
          <ac:spMkLst>
            <pc:docMk/>
            <pc:sldMk cId="2180713410" sldId="260"/>
            <ac:spMk id="43" creationId="{453060FA-DAC6-542D-35BC-87DA520BA8EF}"/>
          </ac:spMkLst>
        </pc:spChg>
        <pc:spChg chg="add del mod">
          <ac:chgData name="Jay Graham" userId="95e8df3011c311b3" providerId="LiveId" clId="{933FB402-26FE-417F-B1DC-62CECACD1C6F}" dt="2025-04-01T03:33:45.192" v="254" actId="478"/>
          <ac:spMkLst>
            <pc:docMk/>
            <pc:sldMk cId="2180713410" sldId="260"/>
            <ac:spMk id="44" creationId="{487CD56C-1B8D-433D-C2C0-5701C8787957}"/>
          </ac:spMkLst>
        </pc:spChg>
        <pc:spChg chg="add mod">
          <ac:chgData name="Jay Graham" userId="95e8df3011c311b3" providerId="LiveId" clId="{933FB402-26FE-417F-B1DC-62CECACD1C6F}" dt="2025-04-01T03:26:24.487" v="93" actId="1076"/>
          <ac:spMkLst>
            <pc:docMk/>
            <pc:sldMk cId="2180713410" sldId="260"/>
            <ac:spMk id="45" creationId="{AE35D917-0454-A61E-6D76-91232EDB1ABD}"/>
          </ac:spMkLst>
        </pc:spChg>
        <pc:spChg chg="add mod">
          <ac:chgData name="Jay Graham" userId="95e8df3011c311b3" providerId="LiveId" clId="{933FB402-26FE-417F-B1DC-62CECACD1C6F}" dt="2025-04-01T03:26:24.487" v="93" actId="1076"/>
          <ac:spMkLst>
            <pc:docMk/>
            <pc:sldMk cId="2180713410" sldId="260"/>
            <ac:spMk id="46" creationId="{900BA390-AFFE-EEBF-147D-03BC74BEC959}"/>
          </ac:spMkLst>
        </pc:spChg>
        <pc:spChg chg="add mod">
          <ac:chgData name="Jay Graham" userId="95e8df3011c311b3" providerId="LiveId" clId="{933FB402-26FE-417F-B1DC-62CECACD1C6F}" dt="2025-04-01T03:29:19.551" v="169" actId="20577"/>
          <ac:spMkLst>
            <pc:docMk/>
            <pc:sldMk cId="2180713410" sldId="260"/>
            <ac:spMk id="47" creationId="{9BCCD4CD-3D4E-A191-20D0-A776E4976237}"/>
          </ac:spMkLst>
        </pc:spChg>
        <pc:spChg chg="add del mod">
          <ac:chgData name="Jay Graham" userId="95e8df3011c311b3" providerId="LiveId" clId="{933FB402-26FE-417F-B1DC-62CECACD1C6F}" dt="2025-04-01T03:29:21.647" v="170" actId="478"/>
          <ac:spMkLst>
            <pc:docMk/>
            <pc:sldMk cId="2180713410" sldId="260"/>
            <ac:spMk id="48" creationId="{FE2078C7-7A42-6148-6E6B-686204FAB307}"/>
          </ac:spMkLst>
        </pc:spChg>
        <pc:spChg chg="add mod">
          <ac:chgData name="Jay Graham" userId="95e8df3011c311b3" providerId="LiveId" clId="{933FB402-26FE-417F-B1DC-62CECACD1C6F}" dt="2025-04-01T03:26:57.720" v="95" actId="1076"/>
          <ac:spMkLst>
            <pc:docMk/>
            <pc:sldMk cId="2180713410" sldId="260"/>
            <ac:spMk id="49" creationId="{91D46238-4BF3-E97F-1CB6-A1166EA1767C}"/>
          </ac:spMkLst>
        </pc:spChg>
        <pc:spChg chg="add mod">
          <ac:chgData name="Jay Graham" userId="95e8df3011c311b3" providerId="LiveId" clId="{933FB402-26FE-417F-B1DC-62CECACD1C6F}" dt="2025-04-01T03:26:57.720" v="95" actId="1076"/>
          <ac:spMkLst>
            <pc:docMk/>
            <pc:sldMk cId="2180713410" sldId="260"/>
            <ac:spMk id="50" creationId="{7D83430A-9A93-F958-2167-EC024B746718}"/>
          </ac:spMkLst>
        </pc:spChg>
        <pc:spChg chg="add mod">
          <ac:chgData name="Jay Graham" userId="95e8df3011c311b3" providerId="LiveId" clId="{933FB402-26FE-417F-B1DC-62CECACD1C6F}" dt="2025-04-01T03:27:19.369" v="100" actId="1076"/>
          <ac:spMkLst>
            <pc:docMk/>
            <pc:sldMk cId="2180713410" sldId="260"/>
            <ac:spMk id="51" creationId="{BD230633-3582-D733-3C19-FD4B2F0EB864}"/>
          </ac:spMkLst>
        </pc:spChg>
        <pc:spChg chg="add mod">
          <ac:chgData name="Jay Graham" userId="95e8df3011c311b3" providerId="LiveId" clId="{933FB402-26FE-417F-B1DC-62CECACD1C6F}" dt="2025-04-01T03:27:19.369" v="100" actId="1076"/>
          <ac:spMkLst>
            <pc:docMk/>
            <pc:sldMk cId="2180713410" sldId="260"/>
            <ac:spMk id="52" creationId="{C981B3D3-9FAF-2D47-64CE-5BDE99377085}"/>
          </ac:spMkLst>
        </pc:spChg>
        <pc:spChg chg="add mod">
          <ac:chgData name="Jay Graham" userId="95e8df3011c311b3" providerId="LiveId" clId="{933FB402-26FE-417F-B1DC-62CECACD1C6F}" dt="2025-04-01T03:27:19.369" v="100" actId="1076"/>
          <ac:spMkLst>
            <pc:docMk/>
            <pc:sldMk cId="2180713410" sldId="260"/>
            <ac:spMk id="53" creationId="{547191FC-E6AF-D758-06A5-7AB176B6ED9C}"/>
          </ac:spMkLst>
        </pc:spChg>
        <pc:spChg chg="add mod">
          <ac:chgData name="Jay Graham" userId="95e8df3011c311b3" providerId="LiveId" clId="{933FB402-26FE-417F-B1DC-62CECACD1C6F}" dt="2025-04-01T03:27:19.369" v="100" actId="1076"/>
          <ac:spMkLst>
            <pc:docMk/>
            <pc:sldMk cId="2180713410" sldId="260"/>
            <ac:spMk id="54" creationId="{DE689C2C-C3BF-DE95-36E6-AB0DC81AE70C}"/>
          </ac:spMkLst>
        </pc:spChg>
        <pc:spChg chg="add mod">
          <ac:chgData name="Jay Graham" userId="95e8df3011c311b3" providerId="LiveId" clId="{933FB402-26FE-417F-B1DC-62CECACD1C6F}" dt="2025-04-01T03:27:19.369" v="100" actId="1076"/>
          <ac:spMkLst>
            <pc:docMk/>
            <pc:sldMk cId="2180713410" sldId="260"/>
            <ac:spMk id="55" creationId="{624BF51E-EC7A-5978-A203-AC6ABAE6F5E0}"/>
          </ac:spMkLst>
        </pc:spChg>
        <pc:spChg chg="add mod">
          <ac:chgData name="Jay Graham" userId="95e8df3011c311b3" providerId="LiveId" clId="{933FB402-26FE-417F-B1DC-62CECACD1C6F}" dt="2025-04-01T03:27:19.369" v="100" actId="1076"/>
          <ac:spMkLst>
            <pc:docMk/>
            <pc:sldMk cId="2180713410" sldId="260"/>
            <ac:spMk id="56" creationId="{58A46C4A-8D04-CDFE-99C5-3F745E03FE31}"/>
          </ac:spMkLst>
        </pc:spChg>
        <pc:spChg chg="add mod">
          <ac:chgData name="Jay Graham" userId="95e8df3011c311b3" providerId="LiveId" clId="{933FB402-26FE-417F-B1DC-62CECACD1C6F}" dt="2025-04-01T03:27:19.369" v="100" actId="1076"/>
          <ac:spMkLst>
            <pc:docMk/>
            <pc:sldMk cId="2180713410" sldId="260"/>
            <ac:spMk id="57" creationId="{5A86D6B2-1BFE-A8E0-C54B-CE1D802DC930}"/>
          </ac:spMkLst>
        </pc:spChg>
        <pc:spChg chg="add mod">
          <ac:chgData name="Jay Graham" userId="95e8df3011c311b3" providerId="LiveId" clId="{933FB402-26FE-417F-B1DC-62CECACD1C6F}" dt="2025-04-01T03:27:19.369" v="100" actId="1076"/>
          <ac:spMkLst>
            <pc:docMk/>
            <pc:sldMk cId="2180713410" sldId="260"/>
            <ac:spMk id="58" creationId="{356C64D7-A302-4949-9C7C-6DBAE4EA5C0A}"/>
          </ac:spMkLst>
        </pc:spChg>
        <pc:spChg chg="add mod">
          <ac:chgData name="Jay Graham" userId="95e8df3011c311b3" providerId="LiveId" clId="{933FB402-26FE-417F-B1DC-62CECACD1C6F}" dt="2025-04-01T03:27:18.838" v="99"/>
          <ac:spMkLst>
            <pc:docMk/>
            <pc:sldMk cId="2180713410" sldId="260"/>
            <ac:spMk id="59" creationId="{DB03AD52-280A-410A-EA67-EF3BB12B94F3}"/>
          </ac:spMkLst>
        </pc:spChg>
        <pc:spChg chg="add mod">
          <ac:chgData name="Jay Graham" userId="95e8df3011c311b3" providerId="LiveId" clId="{933FB402-26FE-417F-B1DC-62CECACD1C6F}" dt="2025-04-01T03:27:18.838" v="99"/>
          <ac:spMkLst>
            <pc:docMk/>
            <pc:sldMk cId="2180713410" sldId="260"/>
            <ac:spMk id="60" creationId="{25A66FAF-B464-CD05-BC14-4AE45553129D}"/>
          </ac:spMkLst>
        </pc:spChg>
        <pc:spChg chg="add mod">
          <ac:chgData name="Jay Graham" userId="95e8df3011c311b3" providerId="LiveId" clId="{933FB402-26FE-417F-B1DC-62CECACD1C6F}" dt="2025-04-01T03:27:18.838" v="99"/>
          <ac:spMkLst>
            <pc:docMk/>
            <pc:sldMk cId="2180713410" sldId="260"/>
            <ac:spMk id="61" creationId="{4AC0E381-3038-2BCB-D92B-A9333468C7C6}"/>
          </ac:spMkLst>
        </pc:spChg>
        <pc:spChg chg="add mod">
          <ac:chgData name="Jay Graham" userId="95e8df3011c311b3" providerId="LiveId" clId="{933FB402-26FE-417F-B1DC-62CECACD1C6F}" dt="2025-04-01T03:27:18.838" v="99"/>
          <ac:spMkLst>
            <pc:docMk/>
            <pc:sldMk cId="2180713410" sldId="260"/>
            <ac:spMk id="62" creationId="{58CF7BB2-4CB8-5141-11E6-4D6A21C1F44B}"/>
          </ac:spMkLst>
        </pc:spChg>
        <pc:spChg chg="add mod">
          <ac:chgData name="Jay Graham" userId="95e8df3011c311b3" providerId="LiveId" clId="{933FB402-26FE-417F-B1DC-62CECACD1C6F}" dt="2025-04-01T03:27:18.838" v="99"/>
          <ac:spMkLst>
            <pc:docMk/>
            <pc:sldMk cId="2180713410" sldId="260"/>
            <ac:spMk id="63" creationId="{275D4263-0EC7-6623-6CA8-94E61F4B6C17}"/>
          </ac:spMkLst>
        </pc:spChg>
        <pc:spChg chg="add mod">
          <ac:chgData name="Jay Graham" userId="95e8df3011c311b3" providerId="LiveId" clId="{933FB402-26FE-417F-B1DC-62CECACD1C6F}" dt="2025-04-01T03:27:18.838" v="99"/>
          <ac:spMkLst>
            <pc:docMk/>
            <pc:sldMk cId="2180713410" sldId="260"/>
            <ac:spMk id="64" creationId="{6454FA75-CC76-FF87-76B7-21D2FFDFD18D}"/>
          </ac:spMkLst>
        </pc:spChg>
        <pc:spChg chg="add mod">
          <ac:chgData name="Jay Graham" userId="95e8df3011c311b3" providerId="LiveId" clId="{933FB402-26FE-417F-B1DC-62CECACD1C6F}" dt="2025-04-01T03:27:18.838" v="99"/>
          <ac:spMkLst>
            <pc:docMk/>
            <pc:sldMk cId="2180713410" sldId="260"/>
            <ac:spMk id="65" creationId="{D8A4490E-ED23-A94C-53CC-EA1CE2BC8702}"/>
          </ac:spMkLst>
        </pc:spChg>
        <pc:spChg chg="add mod">
          <ac:chgData name="Jay Graham" userId="95e8df3011c311b3" providerId="LiveId" clId="{933FB402-26FE-417F-B1DC-62CECACD1C6F}" dt="2025-04-01T03:27:18.838" v="99"/>
          <ac:spMkLst>
            <pc:docMk/>
            <pc:sldMk cId="2180713410" sldId="260"/>
            <ac:spMk id="66" creationId="{14C5A753-EB5B-C7A2-17ED-64B6B10DA3E3}"/>
          </ac:spMkLst>
        </pc:spChg>
        <pc:spChg chg="add mod">
          <ac:chgData name="Jay Graham" userId="95e8df3011c311b3" providerId="LiveId" clId="{933FB402-26FE-417F-B1DC-62CECACD1C6F}" dt="2025-04-01T03:42:23.220" v="338" actId="20577"/>
          <ac:spMkLst>
            <pc:docMk/>
            <pc:sldMk cId="2180713410" sldId="260"/>
            <ac:spMk id="67" creationId="{74DC5D96-7AA4-F336-75BD-3CA8DBDD126C}"/>
          </ac:spMkLst>
        </pc:spChg>
        <pc:spChg chg="add del mod">
          <ac:chgData name="Jay Graham" userId="95e8df3011c311b3" providerId="LiveId" clId="{933FB402-26FE-417F-B1DC-62CECACD1C6F}" dt="2025-04-01T03:29:24.132" v="171" actId="478"/>
          <ac:spMkLst>
            <pc:docMk/>
            <pc:sldMk cId="2180713410" sldId="260"/>
            <ac:spMk id="68" creationId="{7410D741-05C9-2046-C711-D2D1096D7473}"/>
          </ac:spMkLst>
        </pc:spChg>
        <pc:spChg chg="add mod">
          <ac:chgData name="Jay Graham" userId="95e8df3011c311b3" providerId="LiveId" clId="{933FB402-26FE-417F-B1DC-62CECACD1C6F}" dt="2025-04-01T03:27:37.847" v="102" actId="1076"/>
          <ac:spMkLst>
            <pc:docMk/>
            <pc:sldMk cId="2180713410" sldId="260"/>
            <ac:spMk id="69" creationId="{AB685BF1-9D98-272F-2A42-873FCC669C8E}"/>
          </ac:spMkLst>
        </pc:spChg>
        <pc:spChg chg="add mod">
          <ac:chgData name="Jay Graham" userId="95e8df3011c311b3" providerId="LiveId" clId="{933FB402-26FE-417F-B1DC-62CECACD1C6F}" dt="2025-04-01T03:27:37.847" v="102" actId="1076"/>
          <ac:spMkLst>
            <pc:docMk/>
            <pc:sldMk cId="2180713410" sldId="260"/>
            <ac:spMk id="70" creationId="{26529299-6D5D-934C-98E3-A54D00F48439}"/>
          </ac:spMkLst>
        </pc:spChg>
        <pc:spChg chg="add del mod">
          <ac:chgData name="Jay Graham" userId="95e8df3011c311b3" providerId="LiveId" clId="{933FB402-26FE-417F-B1DC-62CECACD1C6F}" dt="2025-04-01T03:40:03.145" v="314" actId="478"/>
          <ac:spMkLst>
            <pc:docMk/>
            <pc:sldMk cId="2180713410" sldId="260"/>
            <ac:spMk id="71" creationId="{AB859975-7720-36FD-3CB4-49C542556825}"/>
          </ac:spMkLst>
        </pc:spChg>
        <pc:spChg chg="add del mod">
          <ac:chgData name="Jay Graham" userId="95e8df3011c311b3" providerId="LiveId" clId="{933FB402-26FE-417F-B1DC-62CECACD1C6F}" dt="2025-04-01T03:33:51.152" v="256" actId="478"/>
          <ac:spMkLst>
            <pc:docMk/>
            <pc:sldMk cId="2180713410" sldId="260"/>
            <ac:spMk id="72" creationId="{4DC38F8B-26B4-B943-7DAC-DA1AC17FF12A}"/>
          </ac:spMkLst>
        </pc:spChg>
        <pc:spChg chg="add mod">
          <ac:chgData name="Jay Graham" userId="95e8df3011c311b3" providerId="LiveId" clId="{933FB402-26FE-417F-B1DC-62CECACD1C6F}" dt="2025-04-01T03:27:37.847" v="102" actId="1076"/>
          <ac:spMkLst>
            <pc:docMk/>
            <pc:sldMk cId="2180713410" sldId="260"/>
            <ac:spMk id="73" creationId="{5D461ABE-16C7-72B0-D601-8B65985BF60F}"/>
          </ac:spMkLst>
        </pc:spChg>
        <pc:spChg chg="add mod">
          <ac:chgData name="Jay Graham" userId="95e8df3011c311b3" providerId="LiveId" clId="{933FB402-26FE-417F-B1DC-62CECACD1C6F}" dt="2025-04-01T03:27:37.847" v="102" actId="1076"/>
          <ac:spMkLst>
            <pc:docMk/>
            <pc:sldMk cId="2180713410" sldId="260"/>
            <ac:spMk id="74" creationId="{C3897D93-6C1C-6FAE-349A-71DD027D8138}"/>
          </ac:spMkLst>
        </pc:spChg>
        <pc:spChg chg="add mod">
          <ac:chgData name="Jay Graham" userId="95e8df3011c311b3" providerId="LiveId" clId="{933FB402-26FE-417F-B1DC-62CECACD1C6F}" dt="2025-04-01T03:28:26.173" v="133" actId="20577"/>
          <ac:spMkLst>
            <pc:docMk/>
            <pc:sldMk cId="2180713410" sldId="260"/>
            <ac:spMk id="75" creationId="{0A25C569-CB1C-55D1-B03E-28CCEFF055EB}"/>
          </ac:spMkLst>
        </pc:spChg>
        <pc:spChg chg="add mod">
          <ac:chgData name="Jay Graham" userId="95e8df3011c311b3" providerId="LiveId" clId="{933FB402-26FE-417F-B1DC-62CECACD1C6F}" dt="2025-04-01T03:28:33.257" v="159" actId="20577"/>
          <ac:spMkLst>
            <pc:docMk/>
            <pc:sldMk cId="2180713410" sldId="260"/>
            <ac:spMk id="76" creationId="{325408E5-B961-F282-826E-F4AC8213B60B}"/>
          </ac:spMkLst>
        </pc:spChg>
        <pc:spChg chg="add mod">
          <ac:chgData name="Jay Graham" userId="95e8df3011c311b3" providerId="LiveId" clId="{933FB402-26FE-417F-B1DC-62CECACD1C6F}" dt="2025-04-01T03:29:42.796" v="174" actId="1076"/>
          <ac:spMkLst>
            <pc:docMk/>
            <pc:sldMk cId="2180713410" sldId="260"/>
            <ac:spMk id="77" creationId="{F27AF97D-8228-78D8-2477-51418B83C241}"/>
          </ac:spMkLst>
        </pc:spChg>
        <pc:spChg chg="add mod">
          <ac:chgData name="Jay Graham" userId="95e8df3011c311b3" providerId="LiveId" clId="{933FB402-26FE-417F-B1DC-62CECACD1C6F}" dt="2025-04-01T03:31:14.461" v="214" actId="1076"/>
          <ac:spMkLst>
            <pc:docMk/>
            <pc:sldMk cId="2180713410" sldId="260"/>
            <ac:spMk id="84" creationId="{BC20E16F-376C-F7C9-CC64-FEBBCD0F5778}"/>
          </ac:spMkLst>
        </pc:spChg>
        <pc:spChg chg="add mod">
          <ac:chgData name="Jay Graham" userId="95e8df3011c311b3" providerId="LiveId" clId="{933FB402-26FE-417F-B1DC-62CECACD1C6F}" dt="2025-04-01T03:31:15.798" v="215"/>
          <ac:spMkLst>
            <pc:docMk/>
            <pc:sldMk cId="2180713410" sldId="260"/>
            <ac:spMk id="85" creationId="{2D9C7E58-752B-05D5-85A6-4D95081D274E}"/>
          </ac:spMkLst>
        </pc:spChg>
        <pc:spChg chg="add mod">
          <ac:chgData name="Jay Graham" userId="95e8df3011c311b3" providerId="LiveId" clId="{933FB402-26FE-417F-B1DC-62CECACD1C6F}" dt="2025-04-01T03:31:36.437" v="218" actId="1076"/>
          <ac:spMkLst>
            <pc:docMk/>
            <pc:sldMk cId="2180713410" sldId="260"/>
            <ac:spMk id="86" creationId="{22A68DC3-2CC5-7C9C-0AD6-185ADFDD38F2}"/>
          </ac:spMkLst>
        </pc:spChg>
        <pc:spChg chg="add del mod">
          <ac:chgData name="Jay Graham" userId="95e8df3011c311b3" providerId="LiveId" clId="{933FB402-26FE-417F-B1DC-62CECACD1C6F}" dt="2025-04-01T03:31:40.988" v="221" actId="478"/>
          <ac:spMkLst>
            <pc:docMk/>
            <pc:sldMk cId="2180713410" sldId="260"/>
            <ac:spMk id="87" creationId="{9D2FFD2B-3876-DED1-FB08-8E95CFC15EC4}"/>
          </ac:spMkLst>
        </pc:spChg>
        <pc:spChg chg="add mod">
          <ac:chgData name="Jay Graham" userId="95e8df3011c311b3" providerId="LiveId" clId="{933FB402-26FE-417F-B1DC-62CECACD1C6F}" dt="2025-04-01T03:31:52.980" v="223" actId="1076"/>
          <ac:spMkLst>
            <pc:docMk/>
            <pc:sldMk cId="2180713410" sldId="260"/>
            <ac:spMk id="88" creationId="{198F47A5-7943-AAAC-DDD3-9D27EC15F00D}"/>
          </ac:spMkLst>
        </pc:spChg>
        <pc:spChg chg="add mod">
          <ac:chgData name="Jay Graham" userId="95e8df3011c311b3" providerId="LiveId" clId="{933FB402-26FE-417F-B1DC-62CECACD1C6F}" dt="2025-04-01T03:31:52.980" v="223" actId="1076"/>
          <ac:spMkLst>
            <pc:docMk/>
            <pc:sldMk cId="2180713410" sldId="260"/>
            <ac:spMk id="89" creationId="{F9317C0B-BD62-F32D-A0E7-BE06D68E9E7D}"/>
          </ac:spMkLst>
        </pc:spChg>
        <pc:spChg chg="add mod">
          <ac:chgData name="Jay Graham" userId="95e8df3011c311b3" providerId="LiveId" clId="{933FB402-26FE-417F-B1DC-62CECACD1C6F}" dt="2025-04-01T03:40:24.308" v="328" actId="20577"/>
          <ac:spMkLst>
            <pc:docMk/>
            <pc:sldMk cId="2180713410" sldId="260"/>
            <ac:spMk id="140" creationId="{F72DEF0B-23CD-54B3-BFDB-E3FCE905B5A4}"/>
          </ac:spMkLst>
        </pc:spChg>
        <pc:picChg chg="add del mod">
          <ac:chgData name="Jay Graham" userId="95e8df3011c311b3" providerId="LiveId" clId="{933FB402-26FE-417F-B1DC-62CECACD1C6F}" dt="2025-04-01T03:36:34.478" v="290" actId="478"/>
          <ac:picMkLst>
            <pc:docMk/>
            <pc:sldMk cId="2180713410" sldId="260"/>
            <ac:picMk id="120" creationId="{95A61D98-E007-E9CB-646A-C0A3D518B833}"/>
          </ac:picMkLst>
        </pc:picChg>
        <pc:picChg chg="add del mod">
          <ac:chgData name="Jay Graham" userId="95e8df3011c311b3" providerId="LiveId" clId="{933FB402-26FE-417F-B1DC-62CECACD1C6F}" dt="2025-04-01T03:41:04.870" v="329" actId="14100"/>
          <ac:picMkLst>
            <pc:docMk/>
            <pc:sldMk cId="2180713410" sldId="260"/>
            <ac:picMk id="121" creationId="{3FE40D7C-AD75-779A-71CC-6E12A155C489}"/>
          </ac:picMkLst>
        </pc:picChg>
        <pc:picChg chg="add mod">
          <ac:chgData name="Jay Graham" userId="95e8df3011c311b3" providerId="LiveId" clId="{933FB402-26FE-417F-B1DC-62CECACD1C6F}" dt="2025-04-01T03:41:09.133" v="330" actId="14100"/>
          <ac:picMkLst>
            <pc:docMk/>
            <pc:sldMk cId="2180713410" sldId="260"/>
            <ac:picMk id="122" creationId="{F3EE8DA1-1FE1-D312-6BC8-9975DB3314DE}"/>
          </ac:picMkLst>
        </pc:picChg>
        <pc:picChg chg="add mod">
          <ac:chgData name="Jay Graham" userId="95e8df3011c311b3" providerId="LiveId" clId="{933FB402-26FE-417F-B1DC-62CECACD1C6F}" dt="2025-04-01T03:41:16.185" v="331" actId="14100"/>
          <ac:picMkLst>
            <pc:docMk/>
            <pc:sldMk cId="2180713410" sldId="260"/>
            <ac:picMk id="123" creationId="{EC1C2412-057A-7995-764D-E407371700EC}"/>
          </ac:picMkLst>
        </pc:picChg>
        <pc:picChg chg="add mod">
          <ac:chgData name="Jay Graham" userId="95e8df3011c311b3" providerId="LiveId" clId="{933FB402-26FE-417F-B1DC-62CECACD1C6F}" dt="2025-04-01T03:41:18.744" v="332" actId="14100"/>
          <ac:picMkLst>
            <pc:docMk/>
            <pc:sldMk cId="2180713410" sldId="260"/>
            <ac:picMk id="124" creationId="{6797324B-8982-670B-53CB-66979B83C4C2}"/>
          </ac:picMkLst>
        </pc:picChg>
        <pc:cxnChg chg="add mod">
          <ac:chgData name="Jay Graham" userId="95e8df3011c311b3" providerId="LiveId" clId="{933FB402-26FE-417F-B1DC-62CECACD1C6F}" dt="2025-04-01T03:30:04.493" v="176" actId="1076"/>
          <ac:cxnSpMkLst>
            <pc:docMk/>
            <pc:sldMk cId="2180713410" sldId="260"/>
            <ac:cxnSpMk id="78" creationId="{C6312C92-CCC8-9E56-061C-243EC1B60CC4}"/>
          </ac:cxnSpMkLst>
        </pc:cxnChg>
        <pc:cxnChg chg="add mod">
          <ac:chgData name="Jay Graham" userId="95e8df3011c311b3" providerId="LiveId" clId="{933FB402-26FE-417F-B1DC-62CECACD1C6F}" dt="2025-04-01T03:30:04.493" v="176" actId="1076"/>
          <ac:cxnSpMkLst>
            <pc:docMk/>
            <pc:sldMk cId="2180713410" sldId="260"/>
            <ac:cxnSpMk id="79" creationId="{939F7332-2392-F225-7BA0-6B896C105196}"/>
          </ac:cxnSpMkLst>
        </pc:cxnChg>
        <pc:cxnChg chg="add mod">
          <ac:chgData name="Jay Graham" userId="95e8df3011c311b3" providerId="LiveId" clId="{933FB402-26FE-417F-B1DC-62CECACD1C6F}" dt="2025-04-01T03:30:04.493" v="176" actId="1076"/>
          <ac:cxnSpMkLst>
            <pc:docMk/>
            <pc:sldMk cId="2180713410" sldId="260"/>
            <ac:cxnSpMk id="80" creationId="{6A35092E-26E7-E64C-225F-697985A289D9}"/>
          </ac:cxnSpMkLst>
        </pc:cxnChg>
        <pc:cxnChg chg="add mod">
          <ac:chgData name="Jay Graham" userId="95e8df3011c311b3" providerId="LiveId" clId="{933FB402-26FE-417F-B1DC-62CECACD1C6F}" dt="2025-04-01T03:30:15.137" v="179" actId="14100"/>
          <ac:cxnSpMkLst>
            <pc:docMk/>
            <pc:sldMk cId="2180713410" sldId="260"/>
            <ac:cxnSpMk id="81" creationId="{BA6CEB14-4D96-4B3A-FF9D-EF245A540EC9}"/>
          </ac:cxnSpMkLst>
        </pc:cxnChg>
        <pc:cxnChg chg="add mod">
          <ac:chgData name="Jay Graham" userId="95e8df3011c311b3" providerId="LiveId" clId="{933FB402-26FE-417F-B1DC-62CECACD1C6F}" dt="2025-04-01T03:32:19.751" v="228" actId="14100"/>
          <ac:cxnSpMkLst>
            <pc:docMk/>
            <pc:sldMk cId="2180713410" sldId="260"/>
            <ac:cxnSpMk id="90" creationId="{94476B0A-DAB2-A794-DE6E-5A39731184D6}"/>
          </ac:cxnSpMkLst>
        </pc:cxnChg>
        <pc:cxnChg chg="add mod">
          <ac:chgData name="Jay Graham" userId="95e8df3011c311b3" providerId="LiveId" clId="{933FB402-26FE-417F-B1DC-62CECACD1C6F}" dt="2025-04-01T03:32:31.667" v="233" actId="14100"/>
          <ac:cxnSpMkLst>
            <pc:docMk/>
            <pc:sldMk cId="2180713410" sldId="260"/>
            <ac:cxnSpMk id="93" creationId="{AAEB555D-8CA5-27AA-E7D9-40D4F5CF4711}"/>
          </ac:cxnSpMkLst>
        </pc:cxnChg>
        <pc:cxnChg chg="add mod">
          <ac:chgData name="Jay Graham" userId="95e8df3011c311b3" providerId="LiveId" clId="{933FB402-26FE-417F-B1DC-62CECACD1C6F}" dt="2025-04-01T03:32:38.573" v="236" actId="14100"/>
          <ac:cxnSpMkLst>
            <pc:docMk/>
            <pc:sldMk cId="2180713410" sldId="260"/>
            <ac:cxnSpMk id="97" creationId="{E602AD64-413A-4CEB-8327-3632BFBFA6D4}"/>
          </ac:cxnSpMkLst>
        </pc:cxnChg>
        <pc:cxnChg chg="add mod">
          <ac:chgData name="Jay Graham" userId="95e8df3011c311b3" providerId="LiveId" clId="{933FB402-26FE-417F-B1DC-62CECACD1C6F}" dt="2025-04-01T03:32:47.077" v="240" actId="14100"/>
          <ac:cxnSpMkLst>
            <pc:docMk/>
            <pc:sldMk cId="2180713410" sldId="260"/>
            <ac:cxnSpMk id="100" creationId="{E4838DEB-74CD-6400-8BA0-B8C1B2298C0F}"/>
          </ac:cxnSpMkLst>
        </pc:cxnChg>
        <pc:cxnChg chg="add mod">
          <ac:chgData name="Jay Graham" userId="95e8df3011c311b3" providerId="LiveId" clId="{933FB402-26FE-417F-B1DC-62CECACD1C6F}" dt="2025-04-01T03:33:24.515" v="251" actId="14100"/>
          <ac:cxnSpMkLst>
            <pc:docMk/>
            <pc:sldMk cId="2180713410" sldId="260"/>
            <ac:cxnSpMk id="104" creationId="{02618B11-C363-AA83-5E09-DA17DC52E284}"/>
          </ac:cxnSpMkLst>
        </pc:cxnChg>
        <pc:cxnChg chg="add mod">
          <ac:chgData name="Jay Graham" userId="95e8df3011c311b3" providerId="LiveId" clId="{933FB402-26FE-417F-B1DC-62CECACD1C6F}" dt="2025-04-01T03:33:20.215" v="249" actId="14100"/>
          <ac:cxnSpMkLst>
            <pc:docMk/>
            <pc:sldMk cId="2180713410" sldId="260"/>
            <ac:cxnSpMk id="105" creationId="{C89A6A36-A4C3-1FA5-6DED-7F87013607BA}"/>
          </ac:cxnSpMkLst>
        </pc:cxnChg>
        <pc:cxnChg chg="add mod">
          <ac:chgData name="Jay Graham" userId="95e8df3011c311b3" providerId="LiveId" clId="{933FB402-26FE-417F-B1DC-62CECACD1C6F}" dt="2025-04-01T03:33:15.789" v="247" actId="14100"/>
          <ac:cxnSpMkLst>
            <pc:docMk/>
            <pc:sldMk cId="2180713410" sldId="260"/>
            <ac:cxnSpMk id="106" creationId="{0631F68D-401D-96F7-7836-CDF2E1FB7280}"/>
          </ac:cxnSpMkLst>
        </pc:cxnChg>
        <pc:cxnChg chg="add mod">
          <ac:chgData name="Jay Graham" userId="95e8df3011c311b3" providerId="LiveId" clId="{933FB402-26FE-417F-B1DC-62CECACD1C6F}" dt="2025-04-01T03:33:11.611" v="245" actId="14100"/>
          <ac:cxnSpMkLst>
            <pc:docMk/>
            <pc:sldMk cId="2180713410" sldId="260"/>
            <ac:cxnSpMk id="107" creationId="{4D4DB6BC-255A-DBDA-581A-26C9445DEE0D}"/>
          </ac:cxnSpMkLst>
        </pc:cxnChg>
        <pc:cxnChg chg="add del mod">
          <ac:chgData name="Jay Graham" userId="95e8df3011c311b3" providerId="LiveId" clId="{933FB402-26FE-417F-B1DC-62CECACD1C6F}" dt="2025-04-01T03:33:48.168" v="255" actId="478"/>
          <ac:cxnSpMkLst>
            <pc:docMk/>
            <pc:sldMk cId="2180713410" sldId="260"/>
            <ac:cxnSpMk id="116" creationId="{BF2B850C-8F99-F2BA-A715-72E60C2DA658}"/>
          </ac:cxnSpMkLst>
        </pc:cxnChg>
        <pc:cxnChg chg="add mod">
          <ac:chgData name="Jay Graham" userId="95e8df3011c311b3" providerId="LiveId" clId="{933FB402-26FE-417F-B1DC-62CECACD1C6F}" dt="2025-04-01T03:40:15.737" v="316" actId="14100"/>
          <ac:cxnSpMkLst>
            <pc:docMk/>
            <pc:sldMk cId="2180713410" sldId="260"/>
            <ac:cxnSpMk id="117" creationId="{EE83A4EA-F651-39B2-2E70-A9D355962F3C}"/>
          </ac:cxnSpMkLst>
        </pc:cxnChg>
        <pc:cxnChg chg="add mod">
          <ac:chgData name="Jay Graham" userId="95e8df3011c311b3" providerId="LiveId" clId="{933FB402-26FE-417F-B1DC-62CECACD1C6F}" dt="2025-04-01T03:37:40.658" v="303" actId="14100"/>
          <ac:cxnSpMkLst>
            <pc:docMk/>
            <pc:sldMk cId="2180713410" sldId="260"/>
            <ac:cxnSpMk id="118" creationId="{9E19B316-9611-72AA-FF8C-5FC4E988DA54}"/>
          </ac:cxnSpMkLst>
        </pc:cxnChg>
        <pc:cxnChg chg="add mod">
          <ac:chgData name="Jay Graham" userId="95e8df3011c311b3" providerId="LiveId" clId="{933FB402-26FE-417F-B1DC-62CECACD1C6F}" dt="2025-04-01T03:37:44.700" v="305" actId="14100"/>
          <ac:cxnSpMkLst>
            <pc:docMk/>
            <pc:sldMk cId="2180713410" sldId="260"/>
            <ac:cxnSpMk id="119" creationId="{0C245FFE-623C-D651-077C-79E8E509A571}"/>
          </ac:cxnSpMkLst>
        </pc:cxnChg>
        <pc:cxnChg chg="add mod">
          <ac:chgData name="Jay Graham" userId="95e8df3011c311b3" providerId="LiveId" clId="{933FB402-26FE-417F-B1DC-62CECACD1C6F}" dt="2025-04-01T03:37:50.327" v="307" actId="14100"/>
          <ac:cxnSpMkLst>
            <pc:docMk/>
            <pc:sldMk cId="2180713410" sldId="260"/>
            <ac:cxnSpMk id="125" creationId="{A8F7A685-42AF-5F66-445F-BAFA5C1D50D3}"/>
          </ac:cxnSpMkLst>
        </pc:cxnChg>
        <pc:cxnChg chg="add mod">
          <ac:chgData name="Jay Graham" userId="95e8df3011c311b3" providerId="LiveId" clId="{933FB402-26FE-417F-B1DC-62CECACD1C6F}" dt="2025-04-01T03:37:54.208" v="309" actId="14100"/>
          <ac:cxnSpMkLst>
            <pc:docMk/>
            <pc:sldMk cId="2180713410" sldId="260"/>
            <ac:cxnSpMk id="126" creationId="{90911BEE-3134-A0AD-C4BD-2B53552A447B}"/>
          </ac:cxnSpMkLst>
        </pc:cxnChg>
        <pc:cxnChg chg="add mod">
          <ac:chgData name="Jay Graham" userId="95e8df3011c311b3" providerId="LiveId" clId="{933FB402-26FE-417F-B1DC-62CECACD1C6F}" dt="2025-04-01T03:37:58.840" v="311" actId="14100"/>
          <ac:cxnSpMkLst>
            <pc:docMk/>
            <pc:sldMk cId="2180713410" sldId="260"/>
            <ac:cxnSpMk id="127" creationId="{38A754A1-9448-F925-CBD6-D38432E3730B}"/>
          </ac:cxnSpMkLst>
        </pc:cxnChg>
      </pc:sldChg>
    </pc:docChg>
  </pc:docChgLst>
  <pc:docChgLst>
    <pc:chgData name="Jay Graham" userId="95e8df3011c311b3" providerId="LiveId" clId="{F5E6EC4E-0B58-4C6A-8D96-E4CA0A883DE5}"/>
    <pc:docChg chg="undo custSel delSld modSld">
      <pc:chgData name="Jay Graham" userId="95e8df3011c311b3" providerId="LiveId" clId="{F5E6EC4E-0B58-4C6A-8D96-E4CA0A883DE5}" dt="2025-03-27T16:49:46.319" v="168" actId="1076"/>
      <pc:docMkLst>
        <pc:docMk/>
      </pc:docMkLst>
      <pc:sldChg chg="del">
        <pc:chgData name="Jay Graham" userId="95e8df3011c311b3" providerId="LiveId" clId="{F5E6EC4E-0B58-4C6A-8D96-E4CA0A883DE5}" dt="2025-03-27T16:46:25.760" v="100" actId="47"/>
        <pc:sldMkLst>
          <pc:docMk/>
          <pc:sldMk cId="1170807549" sldId="258"/>
        </pc:sldMkLst>
      </pc:sldChg>
      <pc:sldChg chg="addSp modSp mod">
        <pc:chgData name="Jay Graham" userId="95e8df3011c311b3" providerId="LiveId" clId="{F5E6EC4E-0B58-4C6A-8D96-E4CA0A883DE5}" dt="2025-03-27T16:49:46.319" v="168" actId="1076"/>
        <pc:sldMkLst>
          <pc:docMk/>
          <pc:sldMk cId="2796565901" sldId="259"/>
        </pc:sldMkLst>
        <pc:spChg chg="add mod">
          <ac:chgData name="Jay Graham" userId="95e8df3011c311b3" providerId="LiveId" clId="{F5E6EC4E-0B58-4C6A-8D96-E4CA0A883DE5}" dt="2025-03-27T16:46:42.101" v="102" actId="1076"/>
          <ac:spMkLst>
            <pc:docMk/>
            <pc:sldMk cId="2796565901" sldId="259"/>
            <ac:spMk id="3" creationId="{B36BB382-952F-3A56-6EEF-4ED6F7B2FBD1}"/>
          </ac:spMkLst>
        </pc:spChg>
        <pc:spChg chg="add mod">
          <ac:chgData name="Jay Graham" userId="95e8df3011c311b3" providerId="LiveId" clId="{F5E6EC4E-0B58-4C6A-8D96-E4CA0A883DE5}" dt="2025-03-27T16:46:42.101" v="102" actId="1076"/>
          <ac:spMkLst>
            <pc:docMk/>
            <pc:sldMk cId="2796565901" sldId="259"/>
            <ac:spMk id="7" creationId="{85AA3FDC-B777-BED2-6B00-0BC88C8AEC75}"/>
          </ac:spMkLst>
        </pc:spChg>
        <pc:spChg chg="add mod">
          <ac:chgData name="Jay Graham" userId="95e8df3011c311b3" providerId="LiveId" clId="{F5E6EC4E-0B58-4C6A-8D96-E4CA0A883DE5}" dt="2025-03-27T16:46:42.101" v="102" actId="1076"/>
          <ac:spMkLst>
            <pc:docMk/>
            <pc:sldMk cId="2796565901" sldId="259"/>
            <ac:spMk id="8" creationId="{A8FA96CD-950D-1F44-0EA0-9484D5EC586C}"/>
          </ac:spMkLst>
        </pc:spChg>
        <pc:spChg chg="add mod">
          <ac:chgData name="Jay Graham" userId="95e8df3011c311b3" providerId="LiveId" clId="{F5E6EC4E-0B58-4C6A-8D96-E4CA0A883DE5}" dt="2025-03-27T16:46:42.101" v="102" actId="1076"/>
          <ac:spMkLst>
            <pc:docMk/>
            <pc:sldMk cId="2796565901" sldId="259"/>
            <ac:spMk id="9" creationId="{6C797019-E758-50D5-CECC-DA51DA12D2B7}"/>
          </ac:spMkLst>
        </pc:spChg>
        <pc:spChg chg="add mod">
          <ac:chgData name="Jay Graham" userId="95e8df3011c311b3" providerId="LiveId" clId="{F5E6EC4E-0B58-4C6A-8D96-E4CA0A883DE5}" dt="2025-03-27T16:48:20.803" v="126" actId="20577"/>
          <ac:spMkLst>
            <pc:docMk/>
            <pc:sldMk cId="2796565901" sldId="259"/>
            <ac:spMk id="22" creationId="{79D9EB69-C53E-0935-0538-5A71B91D0D75}"/>
          </ac:spMkLst>
        </pc:spChg>
        <pc:spChg chg="add mod">
          <ac:chgData name="Jay Graham" userId="95e8df3011c311b3" providerId="LiveId" clId="{F5E6EC4E-0B58-4C6A-8D96-E4CA0A883DE5}" dt="2025-03-27T16:48:18.056" v="120" actId="20577"/>
          <ac:spMkLst>
            <pc:docMk/>
            <pc:sldMk cId="2796565901" sldId="259"/>
            <ac:spMk id="23" creationId="{56AD0026-DCC2-8E73-8487-1B35E6A2A1B4}"/>
          </ac:spMkLst>
        </pc:spChg>
        <pc:spChg chg="add mod">
          <ac:chgData name="Jay Graham" userId="95e8df3011c311b3" providerId="LiveId" clId="{F5E6EC4E-0B58-4C6A-8D96-E4CA0A883DE5}" dt="2025-03-27T16:47:36.689" v="112" actId="1076"/>
          <ac:spMkLst>
            <pc:docMk/>
            <pc:sldMk cId="2796565901" sldId="259"/>
            <ac:spMk id="24" creationId="{B2E0823B-953B-7580-7E4E-9C307BFB561B}"/>
          </ac:spMkLst>
        </pc:spChg>
        <pc:spChg chg="add mod">
          <ac:chgData name="Jay Graham" userId="95e8df3011c311b3" providerId="LiveId" clId="{F5E6EC4E-0B58-4C6A-8D96-E4CA0A883DE5}" dt="2025-03-27T16:47:36.689" v="112" actId="1076"/>
          <ac:spMkLst>
            <pc:docMk/>
            <pc:sldMk cId="2796565901" sldId="259"/>
            <ac:spMk id="25" creationId="{AC8DEA8A-DF0B-04D7-0825-7FE57181CB8B}"/>
          </ac:spMkLst>
        </pc:spChg>
        <pc:spChg chg="add mod">
          <ac:chgData name="Jay Graham" userId="95e8df3011c311b3" providerId="LiveId" clId="{F5E6EC4E-0B58-4C6A-8D96-E4CA0A883DE5}" dt="2025-03-27T16:49:26.799" v="136" actId="207"/>
          <ac:spMkLst>
            <pc:docMk/>
            <pc:sldMk cId="2796565901" sldId="259"/>
            <ac:spMk id="38" creationId="{4BBF8CA7-B219-284D-D1E6-828CD539EF57}"/>
          </ac:spMkLst>
        </pc:spChg>
        <pc:spChg chg="add mod">
          <ac:chgData name="Jay Graham" userId="95e8df3011c311b3" providerId="LiveId" clId="{F5E6EC4E-0B58-4C6A-8D96-E4CA0A883DE5}" dt="2025-03-27T16:49:46.319" v="168" actId="1076"/>
          <ac:spMkLst>
            <pc:docMk/>
            <pc:sldMk cId="2796565901" sldId="259"/>
            <ac:spMk id="39" creationId="{52904DC0-EC7A-E375-D935-57737F07F417}"/>
          </ac:spMkLst>
        </pc:spChg>
        <pc:spChg chg="mod">
          <ac:chgData name="Jay Graham" userId="95e8df3011c311b3" providerId="LiveId" clId="{F5E6EC4E-0B58-4C6A-8D96-E4CA0A883DE5}" dt="2025-03-27T16:45:47.809" v="29" actId="20577"/>
          <ac:spMkLst>
            <pc:docMk/>
            <pc:sldMk cId="2796565901" sldId="259"/>
            <ac:spMk id="1115" creationId="{D06B13C9-D41E-B591-9D54-E4DB959B88CA}"/>
          </ac:spMkLst>
        </pc:spChg>
        <pc:spChg chg="mod">
          <ac:chgData name="Jay Graham" userId="95e8df3011c311b3" providerId="LiveId" clId="{F5E6EC4E-0B58-4C6A-8D96-E4CA0A883DE5}" dt="2025-03-27T16:45:50.763" v="37" actId="20577"/>
          <ac:spMkLst>
            <pc:docMk/>
            <pc:sldMk cId="2796565901" sldId="259"/>
            <ac:spMk id="1116" creationId="{9E4C8BD6-0293-C3C7-DFC4-9975C6998B19}"/>
          </ac:spMkLst>
        </pc:spChg>
        <pc:spChg chg="mod">
          <ac:chgData name="Jay Graham" userId="95e8df3011c311b3" providerId="LiveId" clId="{F5E6EC4E-0B58-4C6A-8D96-E4CA0A883DE5}" dt="2025-03-27T16:45:55.424" v="43" actId="20577"/>
          <ac:spMkLst>
            <pc:docMk/>
            <pc:sldMk cId="2796565901" sldId="259"/>
            <ac:spMk id="1117" creationId="{8D2E8B6C-E4F2-77BE-7BAE-9A16AEE408F6}"/>
          </ac:spMkLst>
        </pc:spChg>
        <pc:spChg chg="mod">
          <ac:chgData name="Jay Graham" userId="95e8df3011c311b3" providerId="LiveId" clId="{F5E6EC4E-0B58-4C6A-8D96-E4CA0A883DE5}" dt="2025-03-27T16:45:57.505" v="49" actId="20577"/>
          <ac:spMkLst>
            <pc:docMk/>
            <pc:sldMk cId="2796565901" sldId="259"/>
            <ac:spMk id="1118" creationId="{4AAC580A-7850-2DEB-9868-6712E4C4B898}"/>
          </ac:spMkLst>
        </pc:spChg>
        <pc:spChg chg="mod">
          <ac:chgData name="Jay Graham" userId="95e8df3011c311b3" providerId="LiveId" clId="{F5E6EC4E-0B58-4C6A-8D96-E4CA0A883DE5}" dt="2025-03-27T16:45:45.596" v="23" actId="20577"/>
          <ac:spMkLst>
            <pc:docMk/>
            <pc:sldMk cId="2796565901" sldId="259"/>
            <ac:spMk id="1119" creationId="{5FE731CA-DE48-6EBA-C90D-ED280F10160E}"/>
          </ac:spMkLst>
        </pc:spChg>
        <pc:spChg chg="mod">
          <ac:chgData name="Jay Graham" userId="95e8df3011c311b3" providerId="LiveId" clId="{F5E6EC4E-0B58-4C6A-8D96-E4CA0A883DE5}" dt="2025-03-27T16:45:43.603" v="17" actId="20577"/>
          <ac:spMkLst>
            <pc:docMk/>
            <pc:sldMk cId="2796565901" sldId="259"/>
            <ac:spMk id="1120" creationId="{74C4D7B6-A8E4-ECC6-56E2-4754F70CB7C7}"/>
          </ac:spMkLst>
        </pc:spChg>
        <pc:spChg chg="mod">
          <ac:chgData name="Jay Graham" userId="95e8df3011c311b3" providerId="LiveId" clId="{F5E6EC4E-0B58-4C6A-8D96-E4CA0A883DE5}" dt="2025-03-27T16:45:40.490" v="11" actId="20577"/>
          <ac:spMkLst>
            <pc:docMk/>
            <pc:sldMk cId="2796565901" sldId="259"/>
            <ac:spMk id="1121" creationId="{E1AD1A9E-A5C7-D6AA-1C58-C2A5AF684ACC}"/>
          </ac:spMkLst>
        </pc:spChg>
        <pc:spChg chg="mod">
          <ac:chgData name="Jay Graham" userId="95e8df3011c311b3" providerId="LiveId" clId="{F5E6EC4E-0B58-4C6A-8D96-E4CA0A883DE5}" dt="2025-03-27T16:45:37.282" v="5" actId="20577"/>
          <ac:spMkLst>
            <pc:docMk/>
            <pc:sldMk cId="2796565901" sldId="259"/>
            <ac:spMk id="1122" creationId="{9BC017C6-9201-4AB1-E259-8C60B91E4A02}"/>
          </ac:spMkLst>
        </pc:spChg>
        <pc:spChg chg="mod">
          <ac:chgData name="Jay Graham" userId="95e8df3011c311b3" providerId="LiveId" clId="{F5E6EC4E-0B58-4C6A-8D96-E4CA0A883DE5}" dt="2025-03-27T16:48:31.281" v="128" actId="1076"/>
          <ac:spMkLst>
            <pc:docMk/>
            <pc:sldMk cId="2796565901" sldId="259"/>
            <ac:spMk id="1138" creationId="{02914594-83E9-DEF8-F95B-4CF500CE62E0}"/>
          </ac:spMkLst>
        </pc:spChg>
        <pc:spChg chg="mod">
          <ac:chgData name="Jay Graham" userId="95e8df3011c311b3" providerId="LiveId" clId="{F5E6EC4E-0B58-4C6A-8D96-E4CA0A883DE5}" dt="2025-03-27T16:46:12.774" v="81" actId="20577"/>
          <ac:spMkLst>
            <pc:docMk/>
            <pc:sldMk cId="2796565901" sldId="259"/>
            <ac:spMk id="1145" creationId="{5A199558-1F81-ED2D-17E3-925F88DCFBE9}"/>
          </ac:spMkLst>
        </pc:spChg>
        <pc:spChg chg="mod">
          <ac:chgData name="Jay Graham" userId="95e8df3011c311b3" providerId="LiveId" clId="{F5E6EC4E-0B58-4C6A-8D96-E4CA0A883DE5}" dt="2025-03-27T16:46:15.015" v="87" actId="20577"/>
          <ac:spMkLst>
            <pc:docMk/>
            <pc:sldMk cId="2796565901" sldId="259"/>
            <ac:spMk id="1147" creationId="{F1B11480-5F76-8246-BBE9-D9E50A5F72C7}"/>
          </ac:spMkLst>
        </pc:spChg>
        <pc:spChg chg="mod">
          <ac:chgData name="Jay Graham" userId="95e8df3011c311b3" providerId="LiveId" clId="{F5E6EC4E-0B58-4C6A-8D96-E4CA0A883DE5}" dt="2025-03-27T16:46:18.067" v="93" actId="20577"/>
          <ac:spMkLst>
            <pc:docMk/>
            <pc:sldMk cId="2796565901" sldId="259"/>
            <ac:spMk id="1148" creationId="{995EAA5A-44A4-63F0-9861-35029BBC1FA0}"/>
          </ac:spMkLst>
        </pc:spChg>
        <pc:spChg chg="mod">
          <ac:chgData name="Jay Graham" userId="95e8df3011c311b3" providerId="LiveId" clId="{F5E6EC4E-0B58-4C6A-8D96-E4CA0A883DE5}" dt="2025-03-27T16:46:20.459" v="99" actId="20577"/>
          <ac:spMkLst>
            <pc:docMk/>
            <pc:sldMk cId="2796565901" sldId="259"/>
            <ac:spMk id="1149" creationId="{A05A9A80-0F04-436D-9694-A76CE7D0B84D}"/>
          </ac:spMkLst>
        </pc:spChg>
        <pc:spChg chg="mod">
          <ac:chgData name="Jay Graham" userId="95e8df3011c311b3" providerId="LiveId" clId="{F5E6EC4E-0B58-4C6A-8D96-E4CA0A883DE5}" dt="2025-03-27T16:46:10.354" v="75" actId="20577"/>
          <ac:spMkLst>
            <pc:docMk/>
            <pc:sldMk cId="2796565901" sldId="259"/>
            <ac:spMk id="1150" creationId="{C15927DB-D2FC-4F24-45B4-159D399BFBAD}"/>
          </ac:spMkLst>
        </pc:spChg>
        <pc:spChg chg="mod">
          <ac:chgData name="Jay Graham" userId="95e8df3011c311b3" providerId="LiveId" clId="{F5E6EC4E-0B58-4C6A-8D96-E4CA0A883DE5}" dt="2025-03-27T16:46:07.247" v="69" actId="20577"/>
          <ac:spMkLst>
            <pc:docMk/>
            <pc:sldMk cId="2796565901" sldId="259"/>
            <ac:spMk id="1151" creationId="{96061CB3-7100-338F-1357-60B22E5185B3}"/>
          </ac:spMkLst>
        </pc:spChg>
        <pc:spChg chg="mod">
          <ac:chgData name="Jay Graham" userId="95e8df3011c311b3" providerId="LiveId" clId="{F5E6EC4E-0B58-4C6A-8D96-E4CA0A883DE5}" dt="2025-03-27T16:46:03.408" v="61" actId="20577"/>
          <ac:spMkLst>
            <pc:docMk/>
            <pc:sldMk cId="2796565901" sldId="259"/>
            <ac:spMk id="1152" creationId="{420F65C6-18E3-0279-72E4-B0D3B5D3F960}"/>
          </ac:spMkLst>
        </pc:spChg>
        <pc:spChg chg="mod">
          <ac:chgData name="Jay Graham" userId="95e8df3011c311b3" providerId="LiveId" clId="{F5E6EC4E-0B58-4C6A-8D96-E4CA0A883DE5}" dt="2025-03-27T16:46:00.561" v="55" actId="20577"/>
          <ac:spMkLst>
            <pc:docMk/>
            <pc:sldMk cId="2796565901" sldId="259"/>
            <ac:spMk id="1153" creationId="{D102DAC6-E741-6E45-48C3-69304D097927}"/>
          </ac:spMkLst>
        </pc:spChg>
        <pc:cxnChg chg="add mod">
          <ac:chgData name="Jay Graham" userId="95e8df3011c311b3" providerId="LiveId" clId="{F5E6EC4E-0B58-4C6A-8D96-E4CA0A883DE5}" dt="2025-03-27T16:47:16.741" v="106" actId="14100"/>
          <ac:cxnSpMkLst>
            <pc:docMk/>
            <pc:sldMk cId="2796565901" sldId="259"/>
            <ac:cxnSpMk id="10" creationId="{75D13634-4CA2-F1F1-489E-C794B27ADC5E}"/>
          </ac:cxnSpMkLst>
        </pc:cxnChg>
        <pc:cxnChg chg="add mod">
          <ac:chgData name="Jay Graham" userId="95e8df3011c311b3" providerId="LiveId" clId="{F5E6EC4E-0B58-4C6A-8D96-E4CA0A883DE5}" dt="2025-03-27T16:47:19.034" v="107" actId="14100"/>
          <ac:cxnSpMkLst>
            <pc:docMk/>
            <pc:sldMk cId="2796565901" sldId="259"/>
            <ac:cxnSpMk id="11" creationId="{5FF98BFA-DB8F-7941-9D9F-CE91E3C6D83C}"/>
          </ac:cxnSpMkLst>
        </pc:cxnChg>
        <pc:cxnChg chg="add mod">
          <ac:chgData name="Jay Graham" userId="95e8df3011c311b3" providerId="LiveId" clId="{F5E6EC4E-0B58-4C6A-8D96-E4CA0A883DE5}" dt="2025-03-27T16:47:21.076" v="108" actId="14100"/>
          <ac:cxnSpMkLst>
            <pc:docMk/>
            <pc:sldMk cId="2796565901" sldId="259"/>
            <ac:cxnSpMk id="12" creationId="{46D271E3-335A-E148-9D37-C3DA1DCF4432}"/>
          </ac:cxnSpMkLst>
        </pc:cxnChg>
        <pc:cxnChg chg="add mod">
          <ac:chgData name="Jay Graham" userId="95e8df3011c311b3" providerId="LiveId" clId="{F5E6EC4E-0B58-4C6A-8D96-E4CA0A883DE5}" dt="2025-03-27T16:47:14.258" v="105" actId="14100"/>
          <ac:cxnSpMkLst>
            <pc:docMk/>
            <pc:sldMk cId="2796565901" sldId="259"/>
            <ac:cxnSpMk id="13" creationId="{09456959-5624-36A3-38B6-4605B9F0ADCC}"/>
          </ac:cxnSpMkLst>
        </pc:cxnChg>
        <pc:cxnChg chg="add mod">
          <ac:chgData name="Jay Graham" userId="95e8df3011c311b3" providerId="LiveId" clId="{F5E6EC4E-0B58-4C6A-8D96-E4CA0A883DE5}" dt="2025-03-27T16:47:43.618" v="114" actId="14100"/>
          <ac:cxnSpMkLst>
            <pc:docMk/>
            <pc:sldMk cId="2796565901" sldId="259"/>
            <ac:cxnSpMk id="18" creationId="{2BB1AF95-A5FB-4A89-FB0B-7D13B83FAD71}"/>
          </ac:cxnSpMkLst>
        </pc:cxnChg>
        <pc:cxnChg chg="add mod">
          <ac:chgData name="Jay Graham" userId="95e8df3011c311b3" providerId="LiveId" clId="{F5E6EC4E-0B58-4C6A-8D96-E4CA0A883DE5}" dt="2025-03-27T16:47:45.676" v="115" actId="14100"/>
          <ac:cxnSpMkLst>
            <pc:docMk/>
            <pc:sldMk cId="2796565901" sldId="259"/>
            <ac:cxnSpMk id="19" creationId="{B509BAAB-515D-F3EA-4DC9-A6DD213A9FA1}"/>
          </ac:cxnSpMkLst>
        </pc:cxnChg>
        <pc:cxnChg chg="add mod">
          <ac:chgData name="Jay Graham" userId="95e8df3011c311b3" providerId="LiveId" clId="{F5E6EC4E-0B58-4C6A-8D96-E4CA0A883DE5}" dt="2025-03-27T16:47:48.309" v="116" actId="14100"/>
          <ac:cxnSpMkLst>
            <pc:docMk/>
            <pc:sldMk cId="2796565901" sldId="259"/>
            <ac:cxnSpMk id="20" creationId="{DCA0B8C0-9042-2BF7-C449-1B49A5692B7A}"/>
          </ac:cxnSpMkLst>
        </pc:cxnChg>
        <pc:cxnChg chg="add mod">
          <ac:chgData name="Jay Graham" userId="95e8df3011c311b3" providerId="LiveId" clId="{F5E6EC4E-0B58-4C6A-8D96-E4CA0A883DE5}" dt="2025-03-27T16:47:41.346" v="113" actId="14100"/>
          <ac:cxnSpMkLst>
            <pc:docMk/>
            <pc:sldMk cId="2796565901" sldId="259"/>
            <ac:cxnSpMk id="21" creationId="{E93F209D-394D-0419-700C-5A04D99016C2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0" creationId="{0532E74C-5C0F-435B-4C9D-FE8FAFFF6DB7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1" creationId="{963EB62D-B84E-4B5F-D116-8F81AB3CC5E8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2" creationId="{7B76DF1A-1318-A20C-C695-63E42243AAEA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3" creationId="{BC290A07-F39F-9A8D-B350-01B1D770BBB5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4" creationId="{188D9283-C083-7347-2D94-0707D16E49A9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5" creationId="{4DF866E6-7879-2589-A452-2825E37A5CA6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6" creationId="{B4A00508-BF37-2854-CF70-7BEE86755510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7" creationId="{0902EC70-A169-2AF2-D418-34BFAB19B8F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2AD8-7046-2B35-2914-235386B86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7F350-1759-98B6-3895-9245B7290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03AF-0913-AF01-AF71-F3512489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B858-7D84-9664-2047-EA2308BA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1EEA-F415-037B-1E86-BF7178B9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7BCD-47C6-017F-4833-D7A2A625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84CF-B5D2-AAC5-254B-8948C5AD3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EB2C-375C-0498-1B29-53CC28C4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D9498-C876-657E-3BD6-9D640B75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CC8F5-59EB-AEE4-C87B-2718D692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8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20000-3995-2260-A30B-0379D86A6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93EDB-60B7-A313-D375-9BBB63619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9F8D3-7020-9214-1191-61DF9379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7181-B8BF-9512-D2F2-5BCE3073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0CD2-2901-4289-7491-4CA42921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348E-2F7E-A3CC-919A-4E8B7C37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A665-995B-C361-84FC-73946426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9ED5-38AD-D161-B744-36BDE64F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5008-6F89-FAB8-5371-886729F2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1A6F-9918-06D4-3E2C-FDB5175A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5E8F-BDDE-58CE-6EE4-83311778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29F5-A934-DD25-7B10-479BA1E4B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E987-D3CA-5B65-2197-5BA31457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5EFCD-F1C0-F9F4-D7E8-A87E9C7B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CC59-000A-5EB9-9009-5F9F25BB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FDE7-34CE-65E0-E3F1-B21B4B98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103D-6D6B-57A7-5997-6C158730E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AE205-D9A1-DECE-A89F-B05011755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E52C2-3A36-454A-806E-B7DEBB4A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F1EE4-CF6E-5636-5D1F-EC0D8226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B93F-F48B-4D96-2F8F-C7BCD64B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3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6279-39C3-28B8-413B-FD0B117E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38C9B-2299-03F8-998C-CEE5AD2BA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48B9-5082-0093-B27F-7A1571EC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5D92A-B5BC-20E8-56FB-8E6181E97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E1510-83C4-5EF4-8D96-282651AA0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41B8F-FF7C-5011-6B03-B938D0C0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D0208-BD0D-5110-F81D-A207EBB2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A681D-E52A-FAD5-ACD9-FB8629A9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CC11-2752-21A8-5284-C821B8C5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2D62C-49F2-D4D4-BD50-E5A8B802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0CD42-A1EF-D016-2B41-9EFDD806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D2EED-6B2E-CA4F-93DD-0DE23F20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6116C-2795-FC99-018A-E56E9E0D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7FD59-8C1C-66C8-7707-E980E03A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1720C-BBF8-69DE-5380-379CFB32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D4A0-0867-507A-37D6-C86F089D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D011-2E16-7DF2-2B12-73B5CF05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C102F-7244-3182-FE0B-D8DAEA1C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AA415-DC53-6CFF-DA1F-79E40D91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2299A-74A3-F7B6-81CB-73C40B9E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0B2E6-3965-D610-FCC6-1C05E001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7FF9-A846-AD89-C70A-7E3D5D45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D7831-9D05-6C55-8905-B7360E926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EEFD3-8B50-219A-8184-B264856C8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58499-D037-FAC0-3B91-7246F071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9E75C-A829-AFFD-688D-9F43A80D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3CF13-7B0F-E0CC-A6D5-2079FAD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8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175AF-9FB3-9E9F-74AD-F302CE91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FEF71-CAC7-574C-036D-528F8FB16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81DC-11B8-1C34-0865-BF5AAF601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767BF-8302-47B2-9BB9-DDE0834E938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4D4DD-DCF8-DBFF-CF83-44E6D974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0DF4-B66C-4FB8-F76E-8105085EA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51A01-AA18-52BF-465D-890AF44BF576}"/>
              </a:ext>
            </a:extLst>
          </p:cNvPr>
          <p:cNvSpPr/>
          <p:nvPr/>
        </p:nvSpPr>
        <p:spPr>
          <a:xfrm>
            <a:off x="4618541" y="631614"/>
            <a:ext cx="2954918" cy="5594772"/>
          </a:xfrm>
          <a:prstGeom prst="rect">
            <a:avLst/>
          </a:prstGeom>
          <a:solidFill>
            <a:srgbClr val="E62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F2107-C0FF-A4DF-E684-10939E18374A}"/>
              </a:ext>
            </a:extLst>
          </p:cNvPr>
          <p:cNvSpPr txBox="1"/>
          <p:nvPr/>
        </p:nvSpPr>
        <p:spPr>
          <a:xfrm>
            <a:off x="5138851" y="631614"/>
            <a:ext cx="191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MSP430FR2355</a:t>
            </a:r>
          </a:p>
          <a:p>
            <a:pPr algn="ctr"/>
            <a:r>
              <a:rPr lang="en-US" dirty="0"/>
              <a:t>MCU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F389A-CA5E-6133-6801-5091AE851586}"/>
              </a:ext>
            </a:extLst>
          </p:cNvPr>
          <p:cNvSpPr/>
          <p:nvPr/>
        </p:nvSpPr>
        <p:spPr>
          <a:xfrm>
            <a:off x="6889658" y="170681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35EF75-8E6E-B264-BA8F-C7BD1E25945D}"/>
              </a:ext>
            </a:extLst>
          </p:cNvPr>
          <p:cNvSpPr/>
          <p:nvPr/>
        </p:nvSpPr>
        <p:spPr>
          <a:xfrm>
            <a:off x="6889658" y="136635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6BAB0-B365-8E94-3049-5DBFCA4A6962}"/>
              </a:ext>
            </a:extLst>
          </p:cNvPr>
          <p:cNvSpPr/>
          <p:nvPr/>
        </p:nvSpPr>
        <p:spPr>
          <a:xfrm>
            <a:off x="6889658" y="206684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E04A1B-E755-F381-1177-368A1AA73073}"/>
              </a:ext>
            </a:extLst>
          </p:cNvPr>
          <p:cNvSpPr/>
          <p:nvPr/>
        </p:nvSpPr>
        <p:spPr>
          <a:xfrm>
            <a:off x="6884582" y="240984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8A227-12BC-5700-33EE-6532F9D0DCFB}"/>
              </a:ext>
            </a:extLst>
          </p:cNvPr>
          <p:cNvSpPr/>
          <p:nvPr/>
        </p:nvSpPr>
        <p:spPr>
          <a:xfrm>
            <a:off x="6905817" y="484715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P4.7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4AC315-EF30-AEF6-FEEA-6E927AB1E163}"/>
              </a:ext>
            </a:extLst>
          </p:cNvPr>
          <p:cNvSpPr/>
          <p:nvPr/>
        </p:nvSpPr>
        <p:spPr>
          <a:xfrm>
            <a:off x="6905817" y="450670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P4.6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194753-B109-7647-8FF9-77BEA2E9FCCB}"/>
              </a:ext>
            </a:extLst>
          </p:cNvPr>
          <p:cNvSpPr/>
          <p:nvPr/>
        </p:nvSpPr>
        <p:spPr>
          <a:xfrm>
            <a:off x="6905817" y="520718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A6F4B5-2C29-F0D0-E828-ABC31BB0ECCA}"/>
              </a:ext>
            </a:extLst>
          </p:cNvPr>
          <p:cNvSpPr/>
          <p:nvPr/>
        </p:nvSpPr>
        <p:spPr>
          <a:xfrm>
            <a:off x="6900741" y="555019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BDA227-CC2E-EEB9-239E-9687DD012D6B}"/>
              </a:ext>
            </a:extLst>
          </p:cNvPr>
          <p:cNvSpPr/>
          <p:nvPr/>
        </p:nvSpPr>
        <p:spPr>
          <a:xfrm>
            <a:off x="8984150" y="705266"/>
            <a:ext cx="2002432" cy="2699213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B5259-FEF9-FA7E-33B9-BF004EF54F44}"/>
              </a:ext>
            </a:extLst>
          </p:cNvPr>
          <p:cNvSpPr txBox="1"/>
          <p:nvPr/>
        </p:nvSpPr>
        <p:spPr>
          <a:xfrm>
            <a:off x="9028217" y="705266"/>
            <a:ext cx="191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8x16 LED Matrix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6E663A-F58D-00B7-BB10-753716A128E4}"/>
              </a:ext>
            </a:extLst>
          </p:cNvPr>
          <p:cNvSpPr/>
          <p:nvPr/>
        </p:nvSpPr>
        <p:spPr>
          <a:xfrm>
            <a:off x="8984150" y="3857581"/>
            <a:ext cx="2002432" cy="2699213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FF5734-B237-D205-1079-807A1D44AAA6}"/>
              </a:ext>
            </a:extLst>
          </p:cNvPr>
          <p:cNvSpPr txBox="1"/>
          <p:nvPr/>
        </p:nvSpPr>
        <p:spPr>
          <a:xfrm>
            <a:off x="9028217" y="3857581"/>
            <a:ext cx="191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OLED Display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467834-CE66-60F1-4B45-0EC8E8EF15F6}"/>
              </a:ext>
            </a:extLst>
          </p:cNvPr>
          <p:cNvSpPr/>
          <p:nvPr/>
        </p:nvSpPr>
        <p:spPr>
          <a:xfrm>
            <a:off x="8989226" y="484643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95A673-37E0-07B7-CE29-7EAD4DC5D7FA}"/>
              </a:ext>
            </a:extLst>
          </p:cNvPr>
          <p:cNvSpPr/>
          <p:nvPr/>
        </p:nvSpPr>
        <p:spPr>
          <a:xfrm>
            <a:off x="8989226" y="450598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7AEBDD-ECD9-E40A-C886-089B09EAEDFA}"/>
              </a:ext>
            </a:extLst>
          </p:cNvPr>
          <p:cNvSpPr/>
          <p:nvPr/>
        </p:nvSpPr>
        <p:spPr>
          <a:xfrm>
            <a:off x="8989226" y="520647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003DBE-8A89-9A43-AB38-1A803F016303}"/>
              </a:ext>
            </a:extLst>
          </p:cNvPr>
          <p:cNvSpPr/>
          <p:nvPr/>
        </p:nvSpPr>
        <p:spPr>
          <a:xfrm>
            <a:off x="8984150" y="554947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0FE8AB-DA10-7C2F-06D6-42923262BA6C}"/>
              </a:ext>
            </a:extLst>
          </p:cNvPr>
          <p:cNvSpPr/>
          <p:nvPr/>
        </p:nvSpPr>
        <p:spPr>
          <a:xfrm>
            <a:off x="8984150" y="171018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BCDD8A-EBF2-9955-EBB1-EFAC3F27561E}"/>
              </a:ext>
            </a:extLst>
          </p:cNvPr>
          <p:cNvSpPr/>
          <p:nvPr/>
        </p:nvSpPr>
        <p:spPr>
          <a:xfrm>
            <a:off x="8984150" y="136973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860FA9-0CB3-830C-E36E-8203A94E61BA}"/>
              </a:ext>
            </a:extLst>
          </p:cNvPr>
          <p:cNvSpPr/>
          <p:nvPr/>
        </p:nvSpPr>
        <p:spPr>
          <a:xfrm>
            <a:off x="8984150" y="207021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943EC5-F7CF-7129-DF3F-14F060641592}"/>
              </a:ext>
            </a:extLst>
          </p:cNvPr>
          <p:cNvSpPr/>
          <p:nvPr/>
        </p:nvSpPr>
        <p:spPr>
          <a:xfrm>
            <a:off x="8979074" y="241322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8A5523-704C-C789-D63E-764DBE8B2DB7}"/>
              </a:ext>
            </a:extLst>
          </p:cNvPr>
          <p:cNvSpPr/>
          <p:nvPr/>
        </p:nvSpPr>
        <p:spPr>
          <a:xfrm>
            <a:off x="1205418" y="730975"/>
            <a:ext cx="2002432" cy="2699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41A753-9636-E27E-539F-FC787D3E8DCF}"/>
              </a:ext>
            </a:extLst>
          </p:cNvPr>
          <p:cNvSpPr/>
          <p:nvPr/>
        </p:nvSpPr>
        <p:spPr>
          <a:xfrm>
            <a:off x="1205418" y="3857581"/>
            <a:ext cx="2002432" cy="2699213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3060FA-DAC6-542D-35BC-87DA520BA8EF}"/>
              </a:ext>
            </a:extLst>
          </p:cNvPr>
          <p:cNvSpPr/>
          <p:nvPr/>
        </p:nvSpPr>
        <p:spPr>
          <a:xfrm>
            <a:off x="2540208" y="170681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VRx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35D917-0454-A61E-6D76-91232EDB1ABD}"/>
              </a:ext>
            </a:extLst>
          </p:cNvPr>
          <p:cNvSpPr/>
          <p:nvPr/>
        </p:nvSpPr>
        <p:spPr>
          <a:xfrm>
            <a:off x="2540208" y="206684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0BA390-AFFE-EEBF-147D-03BC74BEC959}"/>
              </a:ext>
            </a:extLst>
          </p:cNvPr>
          <p:cNvSpPr/>
          <p:nvPr/>
        </p:nvSpPr>
        <p:spPr>
          <a:xfrm>
            <a:off x="2535132" y="240984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CCD4CD-3D4E-A191-20D0-A776E4976237}"/>
              </a:ext>
            </a:extLst>
          </p:cNvPr>
          <p:cNvSpPr/>
          <p:nvPr/>
        </p:nvSpPr>
        <p:spPr>
          <a:xfrm>
            <a:off x="2545284" y="484643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D46238-4BF3-E97F-1CB6-A1166EA1767C}"/>
              </a:ext>
            </a:extLst>
          </p:cNvPr>
          <p:cNvSpPr/>
          <p:nvPr/>
        </p:nvSpPr>
        <p:spPr>
          <a:xfrm>
            <a:off x="2545284" y="520647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83430A-9A93-F958-2167-EC024B746718}"/>
              </a:ext>
            </a:extLst>
          </p:cNvPr>
          <p:cNvSpPr/>
          <p:nvPr/>
        </p:nvSpPr>
        <p:spPr>
          <a:xfrm>
            <a:off x="2540208" y="554947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DC5D96-7AA4-F336-75BD-3CA8DBDD126C}"/>
              </a:ext>
            </a:extLst>
          </p:cNvPr>
          <p:cNvSpPr/>
          <p:nvPr/>
        </p:nvSpPr>
        <p:spPr>
          <a:xfrm>
            <a:off x="4623617" y="485149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B685BF1-9D98-272F-2A42-873FCC669C8E}"/>
              </a:ext>
            </a:extLst>
          </p:cNvPr>
          <p:cNvSpPr/>
          <p:nvPr/>
        </p:nvSpPr>
        <p:spPr>
          <a:xfrm>
            <a:off x="4623617" y="521152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6529299-6D5D-934C-98E3-A54D00F48439}"/>
              </a:ext>
            </a:extLst>
          </p:cNvPr>
          <p:cNvSpPr/>
          <p:nvPr/>
        </p:nvSpPr>
        <p:spPr>
          <a:xfrm>
            <a:off x="4618541" y="555453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461ABE-16C7-72B0-D601-8B65985BF60F}"/>
              </a:ext>
            </a:extLst>
          </p:cNvPr>
          <p:cNvSpPr/>
          <p:nvPr/>
        </p:nvSpPr>
        <p:spPr>
          <a:xfrm>
            <a:off x="4618541" y="207527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3897D93-6C1C-6FAE-349A-71DD027D8138}"/>
              </a:ext>
            </a:extLst>
          </p:cNvPr>
          <p:cNvSpPr/>
          <p:nvPr/>
        </p:nvSpPr>
        <p:spPr>
          <a:xfrm>
            <a:off x="4613465" y="241828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25C569-CB1C-55D1-B03E-28CCEFF055EB}"/>
              </a:ext>
            </a:extLst>
          </p:cNvPr>
          <p:cNvSpPr txBox="1"/>
          <p:nvPr/>
        </p:nvSpPr>
        <p:spPr>
          <a:xfrm>
            <a:off x="1249485" y="709370"/>
            <a:ext cx="191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Joystick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25408E5-B961-F282-826E-F4AC8213B60B}"/>
              </a:ext>
            </a:extLst>
          </p:cNvPr>
          <p:cNvSpPr txBox="1"/>
          <p:nvPr/>
        </p:nvSpPr>
        <p:spPr>
          <a:xfrm>
            <a:off x="1249485" y="3857581"/>
            <a:ext cx="191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Button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27AF97D-8228-78D8-2477-51418B83C241}"/>
              </a:ext>
            </a:extLst>
          </p:cNvPr>
          <p:cNvSpPr/>
          <p:nvPr/>
        </p:nvSpPr>
        <p:spPr>
          <a:xfrm>
            <a:off x="5837003" y="587832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6312C92-CCC8-9E56-061C-243EC1B60CC4}"/>
              </a:ext>
            </a:extLst>
          </p:cNvPr>
          <p:cNvCxnSpPr>
            <a:cxnSpLocks/>
          </p:cNvCxnSpPr>
          <p:nvPr/>
        </p:nvCxnSpPr>
        <p:spPr>
          <a:xfrm flipV="1">
            <a:off x="5935644" y="6396050"/>
            <a:ext cx="466725" cy="1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39F7332-2392-F225-7BA0-6B896C105196}"/>
              </a:ext>
            </a:extLst>
          </p:cNvPr>
          <p:cNvCxnSpPr>
            <a:cxnSpLocks/>
          </p:cNvCxnSpPr>
          <p:nvPr/>
        </p:nvCxnSpPr>
        <p:spPr>
          <a:xfrm>
            <a:off x="5976990" y="6480594"/>
            <a:ext cx="384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A35092E-26E7-E64C-225F-697985A289D9}"/>
              </a:ext>
            </a:extLst>
          </p:cNvPr>
          <p:cNvCxnSpPr>
            <a:cxnSpLocks/>
          </p:cNvCxnSpPr>
          <p:nvPr/>
        </p:nvCxnSpPr>
        <p:spPr>
          <a:xfrm>
            <a:off x="6056903" y="6556794"/>
            <a:ext cx="2244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6CEB14-4D96-4B3A-FF9D-EF245A540EC9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6173362" y="6226386"/>
            <a:ext cx="0" cy="1696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C20E16F-376C-F7C9-CC64-FEBBCD0F5778}"/>
              </a:ext>
            </a:extLst>
          </p:cNvPr>
          <p:cNvSpPr txBox="1"/>
          <p:nvPr/>
        </p:nvSpPr>
        <p:spPr>
          <a:xfrm>
            <a:off x="9592829" y="1353172"/>
            <a:ext cx="48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A68DC3-2CC5-7C9C-0AD6-185ADFDD38F2}"/>
              </a:ext>
            </a:extLst>
          </p:cNvPr>
          <p:cNvSpPr txBox="1"/>
          <p:nvPr/>
        </p:nvSpPr>
        <p:spPr>
          <a:xfrm>
            <a:off x="9592829" y="1711249"/>
            <a:ext cx="48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8F47A5-7943-AAAC-DDD3-9D27EC15F00D}"/>
              </a:ext>
            </a:extLst>
          </p:cNvPr>
          <p:cNvSpPr txBox="1"/>
          <p:nvPr/>
        </p:nvSpPr>
        <p:spPr>
          <a:xfrm>
            <a:off x="9592829" y="2012772"/>
            <a:ext cx="48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317C0B-BD62-F32D-A0E7-BE06D68E9E7D}"/>
              </a:ext>
            </a:extLst>
          </p:cNvPr>
          <p:cNvSpPr txBox="1"/>
          <p:nvPr/>
        </p:nvSpPr>
        <p:spPr>
          <a:xfrm>
            <a:off x="9592829" y="2370849"/>
            <a:ext cx="48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x2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4476B0A-DAB2-A794-DE6E-5A39731184D6}"/>
              </a:ext>
            </a:extLst>
          </p:cNvPr>
          <p:cNvCxnSpPr>
            <a:cxnSpLocks/>
            <a:stCxn id="13" idx="3"/>
            <a:endCxn id="33" idx="1"/>
          </p:cNvCxnSpPr>
          <p:nvPr/>
        </p:nvCxnSpPr>
        <p:spPr>
          <a:xfrm>
            <a:off x="7562376" y="1540389"/>
            <a:ext cx="1421774" cy="3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AEB555D-8CA5-27AA-E7D9-40D4F5CF4711}"/>
              </a:ext>
            </a:extLst>
          </p:cNvPr>
          <p:cNvCxnSpPr>
            <a:cxnSpLocks/>
            <a:stCxn id="12" idx="3"/>
            <a:endCxn id="32" idx="1"/>
          </p:cNvCxnSpPr>
          <p:nvPr/>
        </p:nvCxnSpPr>
        <p:spPr>
          <a:xfrm>
            <a:off x="7562376" y="1880842"/>
            <a:ext cx="1421774" cy="3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602AD64-413A-4CEB-8327-3632BFBFA6D4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7562376" y="2240876"/>
            <a:ext cx="1421774" cy="3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4838DEB-74CD-6400-8BA0-B8C1B2298C0F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7557300" y="2583880"/>
            <a:ext cx="1421774" cy="3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2618B11-C363-AA83-5E09-DA17DC52E284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7578535" y="4680015"/>
            <a:ext cx="1410691" cy="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89A6A36-A4C3-1FA5-6DED-7F87013607BA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7578535" y="5020468"/>
            <a:ext cx="1410691" cy="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31F68D-401D-96F7-7836-CDF2E1FB7280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 flipV="1">
            <a:off x="7578535" y="5380502"/>
            <a:ext cx="1410691" cy="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D4DB6BC-255A-DBDA-581A-26C9445DEE0D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 flipV="1">
            <a:off x="7573459" y="5723506"/>
            <a:ext cx="1410691" cy="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E83A4EA-F651-39B2-2E70-A9D355962F3C}"/>
              </a:ext>
            </a:extLst>
          </p:cNvPr>
          <p:cNvCxnSpPr>
            <a:cxnSpLocks/>
            <a:stCxn id="43" idx="3"/>
            <a:endCxn id="140" idx="1"/>
          </p:cNvCxnSpPr>
          <p:nvPr/>
        </p:nvCxnSpPr>
        <p:spPr>
          <a:xfrm>
            <a:off x="3212926" y="1880842"/>
            <a:ext cx="1408153" cy="216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E19B316-9611-72AA-FF8C-5FC4E988DA54}"/>
              </a:ext>
            </a:extLst>
          </p:cNvPr>
          <p:cNvCxnSpPr>
            <a:cxnSpLocks/>
            <a:stCxn id="45" idx="3"/>
            <a:endCxn id="73" idx="1"/>
          </p:cNvCxnSpPr>
          <p:nvPr/>
        </p:nvCxnSpPr>
        <p:spPr>
          <a:xfrm>
            <a:off x="3212926" y="2240876"/>
            <a:ext cx="1405615" cy="84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C245FFE-623C-D651-077C-79E8E509A571}"/>
              </a:ext>
            </a:extLst>
          </p:cNvPr>
          <p:cNvCxnSpPr>
            <a:cxnSpLocks/>
            <a:stCxn id="46" idx="3"/>
            <a:endCxn id="74" idx="1"/>
          </p:cNvCxnSpPr>
          <p:nvPr/>
        </p:nvCxnSpPr>
        <p:spPr>
          <a:xfrm>
            <a:off x="3207850" y="2583880"/>
            <a:ext cx="1405615" cy="84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1" name="Picture 4">
            <a:extLst>
              <a:ext uri="{FF2B5EF4-FFF2-40B4-BE49-F238E27FC236}">
                <a16:creationId xmlns:a16="http://schemas.microsoft.com/office/drawing/2014/main" id="{3FE40D7C-AD75-779A-71CC-6E12A155C4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31462" r="23612" b="31901"/>
          <a:stretch/>
        </p:blipFill>
        <p:spPr bwMode="auto">
          <a:xfrm rot="5400000">
            <a:off x="7754999" y="1905412"/>
            <a:ext cx="356659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4">
            <a:extLst>
              <a:ext uri="{FF2B5EF4-FFF2-40B4-BE49-F238E27FC236}">
                <a16:creationId xmlns:a16="http://schemas.microsoft.com/office/drawing/2014/main" id="{F3EE8DA1-1FE1-D312-6BC8-9975DB331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31462" r="23612" b="31901"/>
          <a:stretch/>
        </p:blipFill>
        <p:spPr bwMode="auto">
          <a:xfrm rot="5400000">
            <a:off x="8199732" y="1743604"/>
            <a:ext cx="713952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>
            <a:extLst>
              <a:ext uri="{FF2B5EF4-FFF2-40B4-BE49-F238E27FC236}">
                <a16:creationId xmlns:a16="http://schemas.microsoft.com/office/drawing/2014/main" id="{EC1C2412-057A-7995-764D-E40737170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31462" r="23612" b="31901"/>
          <a:stretch/>
        </p:blipFill>
        <p:spPr bwMode="auto">
          <a:xfrm rot="5400000">
            <a:off x="7784559" y="5046724"/>
            <a:ext cx="360034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4">
            <a:extLst>
              <a:ext uri="{FF2B5EF4-FFF2-40B4-BE49-F238E27FC236}">
                <a16:creationId xmlns:a16="http://schemas.microsoft.com/office/drawing/2014/main" id="{6797324B-8982-670B-53CB-66979B83C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31462" r="23612" b="31901"/>
          <a:stretch/>
        </p:blipFill>
        <p:spPr bwMode="auto">
          <a:xfrm rot="5400000">
            <a:off x="8237710" y="4876496"/>
            <a:ext cx="700489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8F7A685-42AF-5F66-445F-BAFA5C1D50D3}"/>
              </a:ext>
            </a:extLst>
          </p:cNvPr>
          <p:cNvCxnSpPr>
            <a:cxnSpLocks/>
            <a:stCxn id="47" idx="3"/>
            <a:endCxn id="67" idx="1"/>
          </p:cNvCxnSpPr>
          <p:nvPr/>
        </p:nvCxnSpPr>
        <p:spPr>
          <a:xfrm>
            <a:off x="3218002" y="5020468"/>
            <a:ext cx="1405615" cy="5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0911BEE-3134-A0AD-C4BD-2B53552A447B}"/>
              </a:ext>
            </a:extLst>
          </p:cNvPr>
          <p:cNvCxnSpPr>
            <a:cxnSpLocks/>
            <a:stCxn id="49" idx="3"/>
            <a:endCxn id="69" idx="1"/>
          </p:cNvCxnSpPr>
          <p:nvPr/>
        </p:nvCxnSpPr>
        <p:spPr>
          <a:xfrm>
            <a:off x="3218002" y="5380502"/>
            <a:ext cx="1405615" cy="5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8A754A1-9448-F925-CBD6-D38432E3730B}"/>
              </a:ext>
            </a:extLst>
          </p:cNvPr>
          <p:cNvCxnSpPr>
            <a:cxnSpLocks/>
            <a:stCxn id="50" idx="3"/>
            <a:endCxn id="70" idx="1"/>
          </p:cNvCxnSpPr>
          <p:nvPr/>
        </p:nvCxnSpPr>
        <p:spPr>
          <a:xfrm>
            <a:off x="3212926" y="5723506"/>
            <a:ext cx="1405615" cy="5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2DEF0B-23CD-54B3-BFDB-E3FCE905B5A4}"/>
              </a:ext>
            </a:extLst>
          </p:cNvPr>
          <p:cNvSpPr/>
          <p:nvPr/>
        </p:nvSpPr>
        <p:spPr>
          <a:xfrm>
            <a:off x="4621079" y="172842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</p:spTree>
    <p:extLst>
      <p:ext uri="{BB962C8B-B14F-4D97-AF65-F5344CB8AC3E}">
        <p14:creationId xmlns:p14="http://schemas.microsoft.com/office/powerpoint/2010/main" val="218071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43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Graham, James</dc:creator>
  <cp:lastModifiedBy>Graham, James</cp:lastModifiedBy>
  <cp:revision>2</cp:revision>
  <dcterms:created xsi:type="dcterms:W3CDTF">2025-02-11T01:49:57Z</dcterms:created>
  <dcterms:modified xsi:type="dcterms:W3CDTF">2025-04-01T03:42:28Z</dcterms:modified>
</cp:coreProperties>
</file>