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1204E-C4E9-4768-A444-F1D021AE8DA8}" v="4" dt="2025-05-06T14:56:19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>
        <p:scale>
          <a:sx n="72" d="100"/>
          <a:sy n="72" d="100"/>
        </p:scale>
        <p:origin x="146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0301204E-C4E9-4768-A444-F1D021AE8DA8}"/>
    <pc:docChg chg="undo custSel addSld delSld modSld sldOrd">
      <pc:chgData name="Jay Graham" userId="95e8df3011c311b3" providerId="LiveId" clId="{0301204E-C4E9-4768-A444-F1D021AE8DA8}" dt="2025-05-06T14:56:37.083" v="834" actId="1076"/>
      <pc:docMkLst>
        <pc:docMk/>
      </pc:docMkLst>
      <pc:sldChg chg="del">
        <pc:chgData name="Jay Graham" userId="95e8df3011c311b3" providerId="LiveId" clId="{0301204E-C4E9-4768-A444-F1D021AE8DA8}" dt="2025-05-06T14:10:30.733" v="0" actId="47"/>
        <pc:sldMkLst>
          <pc:docMk/>
          <pc:sldMk cId="2071445797" sldId="259"/>
        </pc:sldMkLst>
      </pc:sldChg>
      <pc:sldChg chg="modSp mod">
        <pc:chgData name="Jay Graham" userId="95e8df3011c311b3" providerId="LiveId" clId="{0301204E-C4E9-4768-A444-F1D021AE8DA8}" dt="2025-05-06T14:17:07.997" v="783" actId="20577"/>
        <pc:sldMkLst>
          <pc:docMk/>
          <pc:sldMk cId="2463326305" sldId="260"/>
        </pc:sldMkLst>
        <pc:spChg chg="mod">
          <ac:chgData name="Jay Graham" userId="95e8df3011c311b3" providerId="LiveId" clId="{0301204E-C4E9-4768-A444-F1D021AE8DA8}" dt="2025-05-06T14:15:42.646" v="698" actId="20577"/>
          <ac:spMkLst>
            <pc:docMk/>
            <pc:sldMk cId="2463326305" sldId="260"/>
            <ac:spMk id="2" creationId="{7CF2E0AB-FA18-F4AD-51BD-EE18FC01C9A2}"/>
          </ac:spMkLst>
        </pc:spChg>
        <pc:spChg chg="mod">
          <ac:chgData name="Jay Graham" userId="95e8df3011c311b3" providerId="LiveId" clId="{0301204E-C4E9-4768-A444-F1D021AE8DA8}" dt="2025-05-06T14:17:07.997" v="783" actId="20577"/>
          <ac:spMkLst>
            <pc:docMk/>
            <pc:sldMk cId="2463326305" sldId="260"/>
            <ac:spMk id="3" creationId="{256DC556-FCF0-5C6A-8142-93D73DBBD21F}"/>
          </ac:spMkLst>
        </pc:spChg>
      </pc:sldChg>
      <pc:sldChg chg="addSp delSp mod">
        <pc:chgData name="Jay Graham" userId="95e8df3011c311b3" providerId="LiveId" clId="{0301204E-C4E9-4768-A444-F1D021AE8DA8}" dt="2025-05-06T14:56:00.613" v="792" actId="478"/>
        <pc:sldMkLst>
          <pc:docMk/>
          <pc:sldMk cId="3872128700" sldId="261"/>
        </pc:sldMkLst>
        <pc:picChg chg="add del">
          <ac:chgData name="Jay Graham" userId="95e8df3011c311b3" providerId="LiveId" clId="{0301204E-C4E9-4768-A444-F1D021AE8DA8}" dt="2025-05-06T14:56:00.613" v="792" actId="478"/>
          <ac:picMkLst>
            <pc:docMk/>
            <pc:sldMk cId="3872128700" sldId="261"/>
            <ac:picMk id="4" creationId="{D85833DA-8F82-22A9-8874-1DBDA94AF426}"/>
          </ac:picMkLst>
        </pc:picChg>
      </pc:sldChg>
      <pc:sldChg chg="addSp delSp modSp add mod ord">
        <pc:chgData name="Jay Graham" userId="95e8df3011c311b3" providerId="LiveId" clId="{0301204E-C4E9-4768-A444-F1D021AE8DA8}" dt="2025-05-06T14:56:37.083" v="834" actId="1076"/>
        <pc:sldMkLst>
          <pc:docMk/>
          <pc:sldMk cId="1828819536" sldId="262"/>
        </pc:sldMkLst>
        <pc:spChg chg="del">
          <ac:chgData name="Jay Graham" userId="95e8df3011c311b3" providerId="LiveId" clId="{0301204E-C4E9-4768-A444-F1D021AE8DA8}" dt="2025-05-06T14:55:39.059" v="785" actId="478"/>
          <ac:spMkLst>
            <pc:docMk/>
            <pc:sldMk cId="1828819536" sldId="262"/>
            <ac:spMk id="2" creationId="{03162257-0804-1C71-7E18-8FD9C149666B}"/>
          </ac:spMkLst>
        </pc:spChg>
        <pc:spChg chg="add del mod">
          <ac:chgData name="Jay Graham" userId="95e8df3011c311b3" providerId="LiveId" clId="{0301204E-C4E9-4768-A444-F1D021AE8DA8}" dt="2025-05-06T14:55:40.914" v="786" actId="478"/>
          <ac:spMkLst>
            <pc:docMk/>
            <pc:sldMk cId="1828819536" sldId="262"/>
            <ac:spMk id="4" creationId="{A66C09CF-5897-CE86-40F8-AA2B0FDB4757}"/>
          </ac:spMkLst>
        </pc:spChg>
        <pc:spChg chg="add mod">
          <ac:chgData name="Jay Graham" userId="95e8df3011c311b3" providerId="LiveId" clId="{0301204E-C4E9-4768-A444-F1D021AE8DA8}" dt="2025-05-06T14:56:37.083" v="834" actId="1076"/>
          <ac:spMkLst>
            <pc:docMk/>
            <pc:sldMk cId="1828819536" sldId="262"/>
            <ac:spMk id="7" creationId="{D12D8B45-8438-7803-F22F-C68850497053}"/>
          </ac:spMkLst>
        </pc:spChg>
        <pc:picChg chg="add mod">
          <ac:chgData name="Jay Graham" userId="95e8df3011c311b3" providerId="LiveId" clId="{0301204E-C4E9-4768-A444-F1D021AE8DA8}" dt="2025-05-06T14:56:12.024" v="795" actId="1076"/>
          <ac:picMkLst>
            <pc:docMk/>
            <pc:sldMk cId="1828819536" sldId="262"/>
            <ac:picMk id="6" creationId="{C4235722-7F16-3871-0A41-BD4C5FA1ED18}"/>
          </ac:picMkLst>
        </pc:picChg>
      </pc:sldChg>
      <pc:sldChg chg="add del">
        <pc:chgData name="Jay Graham" userId="95e8df3011c311b3" providerId="LiveId" clId="{0301204E-C4E9-4768-A444-F1D021AE8DA8}" dt="2025-05-06T14:55:46.868" v="789" actId="47"/>
        <pc:sldMkLst>
          <pc:docMk/>
          <pc:sldMk cId="1786985008" sldId="263"/>
        </pc:sldMkLst>
      </pc:sldChg>
      <pc:sldChg chg="add del">
        <pc:chgData name="Jay Graham" userId="95e8df3011c311b3" providerId="LiveId" clId="{0301204E-C4E9-4768-A444-F1D021AE8DA8}" dt="2025-05-06T14:55:46.940" v="790" actId="47"/>
        <pc:sldMkLst>
          <pc:docMk/>
          <pc:sldMk cId="260721411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7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95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2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7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0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6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D8FC89-2F1E-4863-B4EE-0B87F6C5D66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B5E073-D5E3-4E2D-A659-82A92525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3BA6-54BB-CEF8-F9DF-870B3C1EB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Tetris with an MSP430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0640C-3E68-A9A1-A905-805AD58E6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Graham</a:t>
            </a:r>
          </a:p>
        </p:txBody>
      </p:sp>
    </p:spTree>
    <p:extLst>
      <p:ext uri="{BB962C8B-B14F-4D97-AF65-F5344CB8AC3E}">
        <p14:creationId xmlns:p14="http://schemas.microsoft.com/office/powerpoint/2010/main" val="17556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908F-785B-53FF-9535-C1DD2603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97045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6E75-B3F1-D3E4-9F7F-0A13744A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4414"/>
            <a:ext cx="10353762" cy="51532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Create a playable version of Tetris on an embedded system using the MSP430FR2355 microcontroller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MSP430FR2355 microcontroller configured as I2C master</a:t>
            </a:r>
          </a:p>
          <a:p>
            <a:pPr lvl="1"/>
            <a:r>
              <a:rPr lang="en-US" dirty="0"/>
              <a:t>16x8 LED matrix configured as I2C slave</a:t>
            </a:r>
          </a:p>
          <a:p>
            <a:pPr lvl="1"/>
            <a:r>
              <a:rPr lang="en-US" dirty="0"/>
              <a:t>OLED display configured as I2C slave</a:t>
            </a:r>
          </a:p>
          <a:p>
            <a:pPr lvl="1"/>
            <a:r>
              <a:rPr lang="en-US" dirty="0"/>
              <a:t>Analog joystick and pushbutton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Game logic runs on a timer interrupt for regular block falling</a:t>
            </a:r>
          </a:p>
          <a:p>
            <a:pPr lvl="1"/>
            <a:r>
              <a:rPr lang="en-US" dirty="0"/>
              <a:t>2D array tracks the game fields to identify block collisions and when row to clear rows</a:t>
            </a:r>
          </a:p>
          <a:p>
            <a:pPr lvl="1"/>
            <a:r>
              <a:rPr lang="en-US" dirty="0"/>
              <a:t>ADC samples joystick input to move blocks left and right</a:t>
            </a:r>
          </a:p>
          <a:p>
            <a:pPr lvl="1"/>
            <a:r>
              <a:rPr lang="en-US" dirty="0"/>
              <a:t>I2C used to update both LED matrix and OLED to display game field and messages</a:t>
            </a:r>
          </a:p>
        </p:txBody>
      </p:sp>
    </p:spTree>
    <p:extLst>
      <p:ext uri="{BB962C8B-B14F-4D97-AF65-F5344CB8AC3E}">
        <p14:creationId xmlns:p14="http://schemas.microsoft.com/office/powerpoint/2010/main" val="10535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36309-5D86-9AF3-7B04-3CEF6B60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99" y="1364712"/>
            <a:ext cx="8152953" cy="495983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A95D7BD-4BC8-EAFA-B361-46D58A007F07}"/>
              </a:ext>
            </a:extLst>
          </p:cNvPr>
          <p:cNvSpPr txBox="1">
            <a:spLocks/>
          </p:cNvSpPr>
          <p:nvPr/>
        </p:nvSpPr>
        <p:spPr>
          <a:xfrm>
            <a:off x="913795" y="19396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99371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7B10-D22D-0EEE-0CBC-C98ECF98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235722-7F16-3871-0A41-BD4C5FA1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193963"/>
            <a:ext cx="3558540" cy="64700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2D8B45-8438-7803-F22F-C68850497053}"/>
              </a:ext>
            </a:extLst>
          </p:cNvPr>
          <p:cNvSpPr txBox="1">
            <a:spLocks/>
          </p:cNvSpPr>
          <p:nvPr/>
        </p:nvSpPr>
        <p:spPr>
          <a:xfrm>
            <a:off x="-3145586" y="19396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High-level</a:t>
            </a:r>
          </a:p>
          <a:p>
            <a:r>
              <a:rPr lang="en-US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8288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FDBE-A7DD-2223-E042-2C746E97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E0AB-FA18-F4AD-51BD-EE18FC01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3964"/>
            <a:ext cx="10353762" cy="970450"/>
          </a:xfrm>
        </p:spPr>
        <p:txBody>
          <a:bodyPr/>
          <a:lstStyle/>
          <a:p>
            <a:r>
              <a:rPr lang="en-US" dirty="0"/>
              <a:t>Game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C556-FCF0-5C6A-8142-93D73DBB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64414"/>
            <a:ext cx="10353762" cy="5153259"/>
          </a:xfrm>
        </p:spPr>
        <p:txBody>
          <a:bodyPr>
            <a:normAutofit/>
          </a:bodyPr>
          <a:lstStyle/>
          <a:p>
            <a:r>
              <a:rPr lang="en-US" dirty="0"/>
              <a:t>Game Features</a:t>
            </a:r>
          </a:p>
          <a:p>
            <a:pPr lvl="1"/>
            <a:r>
              <a:rPr lang="en-US" dirty="0"/>
              <a:t>Game starts when players press the joystick and blocks begin falling</a:t>
            </a:r>
          </a:p>
          <a:p>
            <a:pPr lvl="1"/>
            <a:r>
              <a:rPr lang="en-US" dirty="0"/>
              <a:t>Fall rate and score are based on level, which is increased by clearing rows</a:t>
            </a:r>
          </a:p>
          <a:p>
            <a:pPr lvl="1"/>
            <a:r>
              <a:rPr lang="en-US" dirty="0"/>
              <a:t>Blocks are moved left and right with the joystick</a:t>
            </a:r>
          </a:p>
          <a:p>
            <a:pPr lvl="1"/>
            <a:r>
              <a:rPr lang="en-US" dirty="0"/>
              <a:t>Blocks stop at the bottom and filled rows are identified and cleared</a:t>
            </a:r>
          </a:p>
          <a:p>
            <a:pPr lvl="1"/>
            <a:r>
              <a:rPr lang="en-US" dirty="0"/>
              <a:t>Game ends when matrix is filled to the top</a:t>
            </a:r>
          </a:p>
          <a:p>
            <a:r>
              <a:rPr lang="en-US" dirty="0"/>
              <a:t>Differences from Real Tetris</a:t>
            </a:r>
          </a:p>
          <a:p>
            <a:pPr lvl="1"/>
            <a:r>
              <a:rPr lang="en-US" dirty="0"/>
              <a:t> Currently only uses single blocks</a:t>
            </a:r>
          </a:p>
          <a:p>
            <a:pPr lvl="1"/>
            <a:r>
              <a:rPr lang="en-US" dirty="0"/>
              <a:t> No rotations</a:t>
            </a:r>
          </a:p>
          <a:p>
            <a:pPr lvl="1"/>
            <a:r>
              <a:rPr lang="en-US" dirty="0"/>
              <a:t> No hard drops</a:t>
            </a:r>
          </a:p>
        </p:txBody>
      </p:sp>
    </p:spTree>
    <p:extLst>
      <p:ext uri="{BB962C8B-B14F-4D97-AF65-F5344CB8AC3E}">
        <p14:creationId xmlns:p14="http://schemas.microsoft.com/office/powerpoint/2010/main" val="246332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D1E4-7A41-AEB2-2F93-81C891F3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2128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39</TotalTime>
  <Words>183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Mini Tetris with an MSP430</vt:lpstr>
      <vt:lpstr>Project Overview</vt:lpstr>
      <vt:lpstr>PowerPoint Presentation</vt:lpstr>
      <vt:lpstr>PowerPoint Presentation</vt:lpstr>
      <vt:lpstr>Game Features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Graham</dc:creator>
  <cp:lastModifiedBy>Jay Graham</cp:lastModifiedBy>
  <cp:revision>1</cp:revision>
  <dcterms:created xsi:type="dcterms:W3CDTF">2025-05-05T23:24:45Z</dcterms:created>
  <dcterms:modified xsi:type="dcterms:W3CDTF">2025-05-06T14:56:42Z</dcterms:modified>
</cp:coreProperties>
</file>