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600"/>
    <a:srgbClr val="FF3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A9C22-86E2-4DFC-8479-05FA8FA29154}" v="24" dt="2025-05-05T23:35:51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191" d="100"/>
          <a:sy n="191" d="100"/>
        </p:scale>
        <p:origin x="-2060" y="-2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Graham" userId="95e8df3011c311b3" providerId="LiveId" clId="{40FA9C22-86E2-4DFC-8479-05FA8FA29154}"/>
    <pc:docChg chg="undo custSel modSld">
      <pc:chgData name="Jay Graham" userId="95e8df3011c311b3" providerId="LiveId" clId="{40FA9C22-86E2-4DFC-8479-05FA8FA29154}" dt="2025-05-05T23:36:03.074" v="279" actId="14100"/>
      <pc:docMkLst>
        <pc:docMk/>
      </pc:docMkLst>
      <pc:sldChg chg="addSp delSp modSp mod">
        <pc:chgData name="Jay Graham" userId="95e8df3011c311b3" providerId="LiveId" clId="{40FA9C22-86E2-4DFC-8479-05FA8FA29154}" dt="2025-05-05T23:36:03.074" v="279" actId="14100"/>
        <pc:sldMkLst>
          <pc:docMk/>
          <pc:sldMk cId="2180713410" sldId="260"/>
        </pc:sldMkLst>
        <pc:spChg chg="add mod">
          <ac:chgData name="Jay Graham" userId="95e8df3011c311b3" providerId="LiveId" clId="{40FA9C22-86E2-4DFC-8479-05FA8FA29154}" dt="2025-05-05T23:35:52.281" v="273" actId="20577"/>
          <ac:spMkLst>
            <pc:docMk/>
            <pc:sldMk cId="2180713410" sldId="260"/>
            <ac:spMk id="4" creationId="{F4C2E92F-B3A9-2DAE-26B5-A68015320177}"/>
          </ac:spMkLst>
        </pc:spChg>
        <pc:spChg chg="add mod">
          <ac:chgData name="Jay Graham" userId="95e8df3011c311b3" providerId="LiveId" clId="{40FA9C22-86E2-4DFC-8479-05FA8FA29154}" dt="2025-05-05T23:35:50.717" v="272"/>
          <ac:spMkLst>
            <pc:docMk/>
            <pc:sldMk cId="2180713410" sldId="260"/>
            <ac:spMk id="5" creationId="{4921AB82-F51F-D440-507D-1E38B7F1A75B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12" creationId="{AF6F389A-CA5E-6133-6801-5091AE851586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13" creationId="{5D35EF75-8E6E-B264-BA8F-C7BD1E25945D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14" creationId="{6B26BAB0-B365-8E94-3049-5DBFCA4A6962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15" creationId="{36E04A1B-E755-F381-1177-368A1AA73073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21" creationId="{315B5259-FEF9-FA7E-33B9-BF004EF54F44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32" creationId="{600FE8AB-DA10-7C2F-06D6-42923262BA6C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33" creationId="{40BCDD8A-EBF2-9955-EBB1-EFAC3F27561E}"/>
          </ac:spMkLst>
        </pc:spChg>
        <pc:spChg chg="mod">
          <ac:chgData name="Jay Graham" userId="95e8df3011c311b3" providerId="LiveId" clId="{40FA9C22-86E2-4DFC-8479-05FA8FA29154}" dt="2025-04-29T23:21:09.373" v="23" actId="20577"/>
          <ac:spMkLst>
            <pc:docMk/>
            <pc:sldMk cId="2180713410" sldId="260"/>
            <ac:spMk id="34" creationId="{5C860FA9-0CB3-830C-E36E-8203A94E61BA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35" creationId="{36943EC5-F7CF-7129-DF3F-14F060641592}"/>
          </ac:spMkLst>
        </pc:spChg>
        <pc:spChg chg="add mod">
          <ac:chgData name="Jay Graham" userId="95e8df3011c311b3" providerId="LiveId" clId="{40FA9C22-86E2-4DFC-8479-05FA8FA29154}" dt="2025-04-29T23:34:28.821" v="251" actId="208"/>
          <ac:spMkLst>
            <pc:docMk/>
            <pc:sldMk cId="2180713410" sldId="260"/>
            <ac:spMk id="36" creationId="{B020464E-5090-3370-BEC4-CC1909BD216C}"/>
          </ac:spMkLst>
        </pc:spChg>
        <pc:spChg chg="mod">
          <ac:chgData name="Jay Graham" userId="95e8df3011c311b3" providerId="LiveId" clId="{40FA9C22-86E2-4DFC-8479-05FA8FA29154}" dt="2025-04-29T23:29:41.132" v="150" actId="1076"/>
          <ac:spMkLst>
            <pc:docMk/>
            <pc:sldMk cId="2180713410" sldId="260"/>
            <ac:spMk id="37" creationId="{648A5523-704C-C789-D63E-764DBE8B2DB7}"/>
          </ac:spMkLst>
        </pc:spChg>
        <pc:spChg chg="add 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39" creationId="{DDBA90C3-EA5D-8AAF-0ECF-A6C2476CFFCF}"/>
          </ac:spMkLst>
        </pc:spChg>
        <pc:spChg chg="mod">
          <ac:chgData name="Jay Graham" userId="95e8df3011c311b3" providerId="LiveId" clId="{40FA9C22-86E2-4DFC-8479-05FA8FA29154}" dt="2025-05-05T23:35:55.944" v="278" actId="20577"/>
          <ac:spMkLst>
            <pc:docMk/>
            <pc:sldMk cId="2180713410" sldId="260"/>
            <ac:spMk id="43" creationId="{453060FA-DAC6-542D-35BC-87DA520BA8EF}"/>
          </ac:spMkLst>
        </pc:spChg>
        <pc:spChg chg="mod">
          <ac:chgData name="Jay Graham" userId="95e8df3011c311b3" providerId="LiveId" clId="{40FA9C22-86E2-4DFC-8479-05FA8FA29154}" dt="2025-04-29T23:30:58.215" v="184" actId="20577"/>
          <ac:spMkLst>
            <pc:docMk/>
            <pc:sldMk cId="2180713410" sldId="260"/>
            <ac:spMk id="45" creationId="{AE35D917-0454-A61E-6D76-91232EDB1ABD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64" creationId="{01942A99-448F-0C0B-4FC2-DB1B440B7963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65" creationId="{36FE9ED6-DAAE-141E-5E97-FAC725577C92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66" creationId="{B7B8BA40-1FED-A684-0AD8-EBF81CCA1BAF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68" creationId="{04E21DBF-1335-82FD-688C-AE0DE55DAF68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71" creationId="{529B15D8-9B16-E74F-93F1-B778EEBDEABC}"/>
          </ac:spMkLst>
        </pc:spChg>
        <pc:spChg chg="mod">
          <ac:chgData name="Jay Graham" userId="95e8df3011c311b3" providerId="LiveId" clId="{40FA9C22-86E2-4DFC-8479-05FA8FA29154}" dt="2025-04-29T23:26:54.229" v="105" actId="20577"/>
          <ac:spMkLst>
            <pc:docMk/>
            <pc:sldMk cId="2180713410" sldId="260"/>
            <ac:spMk id="72" creationId="{9137EC3A-495A-6FD0-B243-FC1A07B0DBFC}"/>
          </ac:spMkLst>
        </pc:spChg>
        <pc:spChg chg="mod">
          <ac:chgData name="Jay Graham" userId="95e8df3011c311b3" providerId="LiveId" clId="{40FA9C22-86E2-4DFC-8479-05FA8FA29154}" dt="2025-04-29T23:29:49.385" v="151" actId="1076"/>
          <ac:spMkLst>
            <pc:docMk/>
            <pc:sldMk cId="2180713410" sldId="260"/>
            <ac:spMk id="75" creationId="{0A25C569-CB1C-55D1-B03E-28CCEFF055EB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82" creationId="{50091A5A-C51F-1CA4-0580-E211449C5737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85" creationId="{D50224E3-9C8B-6E5F-2C80-23230EFF4BF6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87" creationId="{7A8E0F01-EA5F-ECF4-A5FB-72459F0A3047}"/>
          </ac:spMkLst>
        </pc:spChg>
        <pc:spChg chg="add mod">
          <ac:chgData name="Jay Graham" userId="95e8df3011c311b3" providerId="LiveId" clId="{40FA9C22-86E2-4DFC-8479-05FA8FA29154}" dt="2025-04-29T23:34:24.302" v="250" actId="208"/>
          <ac:spMkLst>
            <pc:docMk/>
            <pc:sldMk cId="2180713410" sldId="260"/>
            <ac:spMk id="102" creationId="{75FD5CE9-06B3-D785-A981-7C597FFDCE6E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103" creationId="{D73C0CE3-CF96-9BE2-463E-F3E5951BE3E8}"/>
          </ac:spMkLst>
        </pc:spChg>
        <pc:spChg chg="add mod">
          <ac:chgData name="Jay Graham" userId="95e8df3011c311b3" providerId="LiveId" clId="{40FA9C22-86E2-4DFC-8479-05FA8FA29154}" dt="2025-04-29T23:31:55.123" v="205" actId="20577"/>
          <ac:spMkLst>
            <pc:docMk/>
            <pc:sldMk cId="2180713410" sldId="260"/>
            <ac:spMk id="110" creationId="{17710121-639E-AD1C-0474-320EF1EB0AFF}"/>
          </ac:spMkLst>
        </pc:spChg>
        <pc:spChg chg="add mod">
          <ac:chgData name="Jay Graham" userId="95e8df3011c311b3" providerId="LiveId" clId="{40FA9C22-86E2-4DFC-8479-05FA8FA29154}" dt="2025-04-29T23:31:57.601" v="211" actId="20577"/>
          <ac:spMkLst>
            <pc:docMk/>
            <pc:sldMk cId="2180713410" sldId="260"/>
            <ac:spMk id="111" creationId="{B7984127-A9E1-6FDF-9E32-E9A25EDB1718}"/>
          </ac:spMkLst>
        </pc:spChg>
        <pc:spChg chg="add mod">
          <ac:chgData name="Jay Graham" userId="95e8df3011c311b3" providerId="LiveId" clId="{40FA9C22-86E2-4DFC-8479-05FA8FA29154}" dt="2025-04-29T23:35:34.140" v="258" actId="20577"/>
          <ac:spMkLst>
            <pc:docMk/>
            <pc:sldMk cId="2180713410" sldId="260"/>
            <ac:spMk id="113" creationId="{68430BE9-FD3A-C02E-8EEF-AC05ADA05EC4}"/>
          </ac:spMkLst>
        </pc:spChg>
        <pc:spChg chg="add mod">
          <ac:chgData name="Jay Graham" userId="95e8df3011c311b3" providerId="LiveId" clId="{40FA9C22-86E2-4DFC-8479-05FA8FA29154}" dt="2025-04-29T23:32:58.979" v="230" actId="20577"/>
          <ac:spMkLst>
            <pc:docMk/>
            <pc:sldMk cId="2180713410" sldId="260"/>
            <ac:spMk id="114" creationId="{F815182F-B407-D5F6-8EF2-28E68AD8A879}"/>
          </ac:spMkLst>
        </pc:spChg>
        <pc:spChg chg="add mod">
          <ac:chgData name="Jay Graham" userId="95e8df3011c311b3" providerId="LiveId" clId="{40FA9C22-86E2-4DFC-8479-05FA8FA29154}" dt="2025-04-29T23:32:34.070" v="216" actId="1076"/>
          <ac:spMkLst>
            <pc:docMk/>
            <pc:sldMk cId="2180713410" sldId="260"/>
            <ac:spMk id="115" creationId="{56C654E2-5328-AC02-B046-C647180931FA}"/>
          </ac:spMkLst>
        </pc:spChg>
        <pc:spChg chg="add del mod">
          <ac:chgData name="Jay Graham" userId="95e8df3011c311b3" providerId="LiveId" clId="{40FA9C22-86E2-4DFC-8479-05FA8FA29154}" dt="2025-05-05T23:35:38.823" v="263" actId="478"/>
          <ac:spMkLst>
            <pc:docMk/>
            <pc:sldMk cId="2180713410" sldId="260"/>
            <ac:spMk id="137" creationId="{79D76F7A-0CB3-0923-3C15-FA85018F6BDB}"/>
          </ac:spMkLst>
        </pc:spChg>
        <pc:spChg chg="add del mod">
          <ac:chgData name="Jay Graham" userId="95e8df3011c311b3" providerId="LiveId" clId="{40FA9C22-86E2-4DFC-8479-05FA8FA29154}" dt="2025-05-05T23:35:41.496" v="264" actId="478"/>
          <ac:spMkLst>
            <pc:docMk/>
            <pc:sldMk cId="2180713410" sldId="260"/>
            <ac:spMk id="138" creationId="{A99F67BC-FBC2-EF03-9777-50B68EB25E48}"/>
          </ac:spMkLst>
        </pc:spChg>
        <pc:picChg chg="mod">
          <ac:chgData name="Jay Graham" userId="95e8df3011c311b3" providerId="LiveId" clId="{40FA9C22-86E2-4DFC-8479-05FA8FA29154}" dt="2025-04-29T23:21:43.257" v="28" actId="1076"/>
          <ac:picMkLst>
            <pc:docMk/>
            <pc:sldMk cId="2180713410" sldId="260"/>
            <ac:picMk id="121" creationId="{3FE40D7C-AD75-779A-71CC-6E12A155C489}"/>
          </ac:picMkLst>
        </pc:picChg>
        <pc:picChg chg="mod">
          <ac:chgData name="Jay Graham" userId="95e8df3011c311b3" providerId="LiveId" clId="{40FA9C22-86E2-4DFC-8479-05FA8FA29154}" dt="2025-04-29T23:23:00.151" v="55" actId="1076"/>
          <ac:picMkLst>
            <pc:docMk/>
            <pc:sldMk cId="2180713410" sldId="260"/>
            <ac:picMk id="122" creationId="{F3EE8DA1-1FE1-D312-6BC8-9975DB3314DE}"/>
          </ac:picMkLst>
        </pc:picChg>
        <pc:cxnChg chg="add mod">
          <ac:chgData name="Jay Graham" userId="95e8df3011c311b3" providerId="LiveId" clId="{40FA9C22-86E2-4DFC-8479-05FA8FA29154}" dt="2025-04-29T23:22:28.076" v="49" actId="14100"/>
          <ac:cxnSpMkLst>
            <pc:docMk/>
            <pc:sldMk cId="2180713410" sldId="260"/>
            <ac:cxnSpMk id="9" creationId="{683E5EE5-6BFD-6349-BCE1-F01D8EFAFBF1}"/>
          </ac:cxnSpMkLst>
        </pc:cxnChg>
        <pc:cxnChg chg="add mod">
          <ac:chgData name="Jay Graham" userId="95e8df3011c311b3" providerId="LiveId" clId="{40FA9C22-86E2-4DFC-8479-05FA8FA29154}" dt="2025-04-29T23:22:53.132" v="54" actId="1076"/>
          <ac:cxnSpMkLst>
            <pc:docMk/>
            <pc:sldMk cId="2180713410" sldId="260"/>
            <ac:cxnSpMk id="24" creationId="{E68EACB3-66A7-C51F-F787-BD60A5C314F5}"/>
          </ac:cxnSpMkLst>
        </pc:cxnChg>
        <pc:cxnChg chg="mod">
          <ac:chgData name="Jay Graham" userId="95e8df3011c311b3" providerId="LiveId" clId="{40FA9C22-86E2-4DFC-8479-05FA8FA29154}" dt="2025-04-29T23:23:16.789" v="56" actId="14100"/>
          <ac:cxnSpMkLst>
            <pc:docMk/>
            <pc:sldMk cId="2180713410" sldId="260"/>
            <ac:cxnSpMk id="90" creationId="{94476B0A-DAB2-A794-DE6E-5A39731184D6}"/>
          </ac:cxnSpMkLst>
        </pc:cxnChg>
        <pc:cxnChg chg="add mod">
          <ac:chgData name="Jay Graham" userId="95e8df3011c311b3" providerId="LiveId" clId="{40FA9C22-86E2-4DFC-8479-05FA8FA29154}" dt="2025-04-29T23:33:07.888" v="233" actId="14100"/>
          <ac:cxnSpMkLst>
            <pc:docMk/>
            <pc:sldMk cId="2180713410" sldId="260"/>
            <ac:cxnSpMk id="116" creationId="{6ECB9C6B-4EAE-A6D7-7FB4-9E501E803E39}"/>
          </ac:cxnSpMkLst>
        </pc:cxnChg>
        <pc:cxnChg chg="add mod">
          <ac:chgData name="Jay Graham" userId="95e8df3011c311b3" providerId="LiveId" clId="{40FA9C22-86E2-4DFC-8479-05FA8FA29154}" dt="2025-04-29T23:33:14.235" v="237" actId="14100"/>
          <ac:cxnSpMkLst>
            <pc:docMk/>
            <pc:sldMk cId="2180713410" sldId="260"/>
            <ac:cxnSpMk id="129" creationId="{36359E7E-4DEF-9301-7513-EE52FCE20698}"/>
          </ac:cxnSpMkLst>
        </pc:cxnChg>
        <pc:cxnChg chg="add mod">
          <ac:chgData name="Jay Graham" userId="95e8df3011c311b3" providerId="LiveId" clId="{40FA9C22-86E2-4DFC-8479-05FA8FA29154}" dt="2025-04-29T23:33:20.370" v="240" actId="14100"/>
          <ac:cxnSpMkLst>
            <pc:docMk/>
            <pc:sldMk cId="2180713410" sldId="260"/>
            <ac:cxnSpMk id="132" creationId="{CE4B5EC9-8418-4236-B6A5-95476B66F3A7}"/>
          </ac:cxnSpMkLst>
        </pc:cxnChg>
        <pc:cxnChg chg="add mod">
          <ac:chgData name="Jay Graham" userId="95e8df3011c311b3" providerId="LiveId" clId="{40FA9C22-86E2-4DFC-8479-05FA8FA29154}" dt="2025-05-05T23:36:03.074" v="279" actId="14100"/>
          <ac:cxnSpMkLst>
            <pc:docMk/>
            <pc:sldMk cId="2180713410" sldId="260"/>
            <ac:cxnSpMk id="135" creationId="{AB29141B-DA5E-7C51-E0F1-9958786E12BE}"/>
          </ac:cxnSpMkLst>
        </pc:cxnChg>
        <pc:cxnChg chg="add del mod">
          <ac:chgData name="Jay Graham" userId="95e8df3011c311b3" providerId="LiveId" clId="{40FA9C22-86E2-4DFC-8479-05FA8FA29154}" dt="2025-05-05T23:35:37.520" v="262" actId="478"/>
          <ac:cxnSpMkLst>
            <pc:docMk/>
            <pc:sldMk cId="2180713410" sldId="260"/>
            <ac:cxnSpMk id="136" creationId="{17428F16-4259-5513-BC9D-3FA6D0D7F4A9}"/>
          </ac:cxnSpMkLst>
        </pc:cxnChg>
      </pc:sldChg>
    </pc:docChg>
  </pc:docChgLst>
  <pc:docChgLst>
    <pc:chgData name="Jay Graham" userId="95e8df3011c311b3" providerId="LiveId" clId="{C311B95F-7D04-4A2D-942D-998858638ACD}"/>
    <pc:docChg chg="undo custSel addSld modSld">
      <pc:chgData name="Jay Graham" userId="95e8df3011c311b3" providerId="LiveId" clId="{C311B95F-7D04-4A2D-942D-998858638ACD}" dt="2025-02-27T18:12:54.950" v="176" actId="1076"/>
      <pc:docMkLst>
        <pc:docMk/>
      </pc:docMkLst>
      <pc:sldChg chg="addSp delSp modSp add mod">
        <pc:chgData name="Jay Graham" userId="95e8df3011c311b3" providerId="LiveId" clId="{C311B95F-7D04-4A2D-942D-998858638ACD}" dt="2025-02-27T18:12:54.950" v="176" actId="1076"/>
        <pc:sldMkLst>
          <pc:docMk/>
          <pc:sldMk cId="2796565901" sldId="259"/>
        </pc:sldMkLst>
      </pc:sldChg>
    </pc:docChg>
  </pc:docChgLst>
  <pc:docChgLst>
    <pc:chgData name="Jay Graham" userId="95e8df3011c311b3" providerId="LiveId" clId="{933FB402-26FE-417F-B1DC-62CECACD1C6F}"/>
    <pc:docChg chg="undo custSel addSld delSld modSld">
      <pc:chgData name="Jay Graham" userId="95e8df3011c311b3" providerId="LiveId" clId="{933FB402-26FE-417F-B1DC-62CECACD1C6F}" dt="2025-04-01T03:42:27.437" v="339" actId="47"/>
      <pc:docMkLst>
        <pc:docMk/>
      </pc:docMkLst>
      <pc:sldChg chg="del">
        <pc:chgData name="Jay Graham" userId="95e8df3011c311b3" providerId="LiveId" clId="{933FB402-26FE-417F-B1DC-62CECACD1C6F}" dt="2025-04-01T03:42:27.437" v="339" actId="47"/>
        <pc:sldMkLst>
          <pc:docMk/>
          <pc:sldMk cId="2796565901" sldId="259"/>
        </pc:sldMkLst>
      </pc:sldChg>
      <pc:sldChg chg="addSp delSp modSp new mod">
        <pc:chgData name="Jay Graham" userId="95e8df3011c311b3" providerId="LiveId" clId="{933FB402-26FE-417F-B1DC-62CECACD1C6F}" dt="2025-04-01T03:42:23.220" v="338" actId="20577"/>
        <pc:sldMkLst>
          <pc:docMk/>
          <pc:sldMk cId="2180713410" sldId="260"/>
        </pc:sldMkLst>
        <pc:spChg chg="add mod">
          <ac:chgData name="Jay Graham" userId="95e8df3011c311b3" providerId="LiveId" clId="{933FB402-26FE-417F-B1DC-62CECACD1C6F}" dt="2025-04-01T03:35:06.840" v="275" actId="20577"/>
          <ac:spMkLst>
            <pc:docMk/>
            <pc:sldMk cId="2180713410" sldId="260"/>
            <ac:spMk id="12" creationId="{AF6F389A-CA5E-6133-6801-5091AE851586}"/>
          </ac:spMkLst>
        </pc:spChg>
        <pc:spChg chg="mod">
          <ac:chgData name="Jay Graham" userId="95e8df3011c311b3" providerId="LiveId" clId="{933FB402-26FE-417F-B1DC-62CECACD1C6F}" dt="2025-04-01T03:35:05.840" v="273" actId="20577"/>
          <ac:spMkLst>
            <pc:docMk/>
            <pc:sldMk cId="2180713410" sldId="260"/>
            <ac:spMk id="13" creationId="{5D35EF75-8E6E-B264-BA8F-C7BD1E25945D}"/>
          </ac:spMkLst>
        </pc:spChg>
        <pc:spChg chg="add mod">
          <ac:chgData name="Jay Graham" userId="95e8df3011c311b3" providerId="LiveId" clId="{933FB402-26FE-417F-B1DC-62CECACD1C6F}" dt="2025-04-01T03:23:03.029" v="38" actId="1076"/>
          <ac:spMkLst>
            <pc:docMk/>
            <pc:sldMk cId="2180713410" sldId="260"/>
            <ac:spMk id="14" creationId="{6B26BAB0-B365-8E94-3049-5DBFCA4A6962}"/>
          </ac:spMkLst>
        </pc:spChg>
        <pc:spChg chg="add mod">
          <ac:chgData name="Jay Graham" userId="95e8df3011c311b3" providerId="LiveId" clId="{933FB402-26FE-417F-B1DC-62CECACD1C6F}" dt="2025-04-01T03:27:58.409" v="107" actId="1076"/>
          <ac:spMkLst>
            <pc:docMk/>
            <pc:sldMk cId="2180713410" sldId="260"/>
            <ac:spMk id="20" creationId="{A1BDA227-CC2E-EEB9-239E-9687DD012D6B}"/>
          </ac:spMkLst>
        </pc:spChg>
        <pc:spChg chg="add mod">
          <ac:chgData name="Jay Graham" userId="95e8df3011c311b3" providerId="LiveId" clId="{933FB402-26FE-417F-B1DC-62CECACD1C6F}" dt="2025-04-01T03:23:43.049" v="44" actId="1076"/>
          <ac:spMkLst>
            <pc:docMk/>
            <pc:sldMk cId="2180713410" sldId="260"/>
            <ac:spMk id="21" creationId="{315B5259-FEF9-FA7E-33B9-BF004EF54F44}"/>
          </ac:spMkLst>
        </pc:spChg>
        <pc:spChg chg="add mod">
          <ac:chgData name="Jay Graham" userId="95e8df3011c311b3" providerId="LiveId" clId="{933FB402-26FE-417F-B1DC-62CECACD1C6F}" dt="2025-04-01T03:30:34.817" v="200" actId="20577"/>
          <ac:spMkLst>
            <pc:docMk/>
            <pc:sldMk cId="2180713410" sldId="260"/>
            <ac:spMk id="32" creationId="{600FE8AB-DA10-7C2F-06D6-42923262BA6C}"/>
          </ac:spMkLst>
        </pc:spChg>
        <pc:spChg chg="add mod">
          <ac:chgData name="Jay Graham" userId="95e8df3011c311b3" providerId="LiveId" clId="{933FB402-26FE-417F-B1DC-62CECACD1C6F}" dt="2025-04-01T03:30:37.135" v="207" actId="20577"/>
          <ac:spMkLst>
            <pc:docMk/>
            <pc:sldMk cId="2180713410" sldId="260"/>
            <ac:spMk id="33" creationId="{40BCDD8A-EBF2-9955-EBB1-EFAC3F27561E}"/>
          </ac:spMkLst>
        </pc:spChg>
        <pc:spChg chg="add mod">
          <ac:chgData name="Jay Graham" userId="95e8df3011c311b3" providerId="LiveId" clId="{933FB402-26FE-417F-B1DC-62CECACD1C6F}" dt="2025-04-01T03:25:10.486" v="82" actId="1076"/>
          <ac:spMkLst>
            <pc:docMk/>
            <pc:sldMk cId="2180713410" sldId="260"/>
            <ac:spMk id="34" creationId="{5C860FA9-0CB3-830C-E36E-8203A94E61BA}"/>
          </ac:spMkLst>
        </pc:spChg>
        <pc:spChg chg="add mod">
          <ac:chgData name="Jay Graham" userId="95e8df3011c311b3" providerId="LiveId" clId="{933FB402-26FE-417F-B1DC-62CECACD1C6F}" dt="2025-04-01T03:25:10.486" v="82" actId="1076"/>
          <ac:spMkLst>
            <pc:docMk/>
            <pc:sldMk cId="2180713410" sldId="260"/>
            <ac:spMk id="35" creationId="{36943EC5-F7CF-7129-DF3F-14F060641592}"/>
          </ac:spMkLst>
        </pc:spChg>
        <pc:spChg chg="add mod">
          <ac:chgData name="Jay Graham" userId="95e8df3011c311b3" providerId="LiveId" clId="{933FB402-26FE-417F-B1DC-62CECACD1C6F}" dt="2025-04-01T03:27:48.478" v="103" actId="207"/>
          <ac:spMkLst>
            <pc:docMk/>
            <pc:sldMk cId="2180713410" sldId="260"/>
            <ac:spMk id="37" creationId="{648A5523-704C-C789-D63E-764DBE8B2DB7}"/>
          </ac:spMkLst>
        </pc:spChg>
        <pc:spChg chg="add mod">
          <ac:chgData name="Jay Graham" userId="95e8df3011c311b3" providerId="LiveId" clId="{933FB402-26FE-417F-B1DC-62CECACD1C6F}" dt="2025-04-01T03:34:00.260" v="263" actId="20577"/>
          <ac:spMkLst>
            <pc:docMk/>
            <pc:sldMk cId="2180713410" sldId="260"/>
            <ac:spMk id="43" creationId="{453060FA-DAC6-542D-35BC-87DA520BA8EF}"/>
          </ac:spMkLst>
        </pc:spChg>
        <pc:spChg chg="add mod">
          <ac:chgData name="Jay Graham" userId="95e8df3011c311b3" providerId="LiveId" clId="{933FB402-26FE-417F-B1DC-62CECACD1C6F}" dt="2025-04-01T03:26:24.487" v="93" actId="1076"/>
          <ac:spMkLst>
            <pc:docMk/>
            <pc:sldMk cId="2180713410" sldId="260"/>
            <ac:spMk id="45" creationId="{AE35D917-0454-A61E-6D76-91232EDB1ABD}"/>
          </ac:spMkLst>
        </pc:spChg>
        <pc:spChg chg="add mod">
          <ac:chgData name="Jay Graham" userId="95e8df3011c311b3" providerId="LiveId" clId="{933FB402-26FE-417F-B1DC-62CECACD1C6F}" dt="2025-04-01T03:28:26.173" v="133" actId="20577"/>
          <ac:spMkLst>
            <pc:docMk/>
            <pc:sldMk cId="2180713410" sldId="260"/>
            <ac:spMk id="75" creationId="{0A25C569-CB1C-55D1-B03E-28CCEFF055EB}"/>
          </ac:spMkLst>
        </pc:spChg>
        <pc:spChg chg="add mod">
          <ac:chgData name="Jay Graham" userId="95e8df3011c311b3" providerId="LiveId" clId="{933FB402-26FE-417F-B1DC-62CECACD1C6F}" dt="2025-04-01T03:29:42.796" v="174" actId="1076"/>
          <ac:spMkLst>
            <pc:docMk/>
            <pc:sldMk cId="2180713410" sldId="260"/>
            <ac:spMk id="77" creationId="{F27AF97D-8228-78D8-2477-51418B83C241}"/>
          </ac:spMkLst>
        </pc:spChg>
        <pc:picChg chg="add del mod">
          <ac:chgData name="Jay Graham" userId="95e8df3011c311b3" providerId="LiveId" clId="{933FB402-26FE-417F-B1DC-62CECACD1C6F}" dt="2025-04-01T03:41:04.870" v="329" actId="14100"/>
          <ac:picMkLst>
            <pc:docMk/>
            <pc:sldMk cId="2180713410" sldId="260"/>
            <ac:picMk id="121" creationId="{3FE40D7C-AD75-779A-71CC-6E12A155C489}"/>
          </ac:picMkLst>
        </pc:picChg>
        <pc:picChg chg="add mod">
          <ac:chgData name="Jay Graham" userId="95e8df3011c311b3" providerId="LiveId" clId="{933FB402-26FE-417F-B1DC-62CECACD1C6F}" dt="2025-04-01T03:41:09.133" v="330" actId="14100"/>
          <ac:picMkLst>
            <pc:docMk/>
            <pc:sldMk cId="2180713410" sldId="260"/>
            <ac:picMk id="122" creationId="{F3EE8DA1-1FE1-D312-6BC8-9975DB3314DE}"/>
          </ac:picMkLst>
        </pc:picChg>
        <pc:cxnChg chg="add mod">
          <ac:chgData name="Jay Graham" userId="95e8df3011c311b3" providerId="LiveId" clId="{933FB402-26FE-417F-B1DC-62CECACD1C6F}" dt="2025-04-01T03:30:04.493" v="176" actId="1076"/>
          <ac:cxnSpMkLst>
            <pc:docMk/>
            <pc:sldMk cId="2180713410" sldId="260"/>
            <ac:cxnSpMk id="78" creationId="{C6312C92-CCC8-9E56-061C-243EC1B60CC4}"/>
          </ac:cxnSpMkLst>
        </pc:cxnChg>
        <pc:cxnChg chg="add mod">
          <ac:chgData name="Jay Graham" userId="95e8df3011c311b3" providerId="LiveId" clId="{933FB402-26FE-417F-B1DC-62CECACD1C6F}" dt="2025-04-01T03:30:04.493" v="176" actId="1076"/>
          <ac:cxnSpMkLst>
            <pc:docMk/>
            <pc:sldMk cId="2180713410" sldId="260"/>
            <ac:cxnSpMk id="79" creationId="{939F7332-2392-F225-7BA0-6B896C105196}"/>
          </ac:cxnSpMkLst>
        </pc:cxnChg>
        <pc:cxnChg chg="add mod">
          <ac:chgData name="Jay Graham" userId="95e8df3011c311b3" providerId="LiveId" clId="{933FB402-26FE-417F-B1DC-62CECACD1C6F}" dt="2025-04-01T03:30:04.493" v="176" actId="1076"/>
          <ac:cxnSpMkLst>
            <pc:docMk/>
            <pc:sldMk cId="2180713410" sldId="260"/>
            <ac:cxnSpMk id="80" creationId="{6A35092E-26E7-E64C-225F-697985A289D9}"/>
          </ac:cxnSpMkLst>
        </pc:cxnChg>
        <pc:cxnChg chg="add mod">
          <ac:chgData name="Jay Graham" userId="95e8df3011c311b3" providerId="LiveId" clId="{933FB402-26FE-417F-B1DC-62CECACD1C6F}" dt="2025-04-01T03:30:15.137" v="179" actId="14100"/>
          <ac:cxnSpMkLst>
            <pc:docMk/>
            <pc:sldMk cId="2180713410" sldId="260"/>
            <ac:cxnSpMk id="81" creationId="{BA6CEB14-4D96-4B3A-FF9D-EF245A540EC9}"/>
          </ac:cxnSpMkLst>
        </pc:cxnChg>
        <pc:cxnChg chg="add mod">
          <ac:chgData name="Jay Graham" userId="95e8df3011c311b3" providerId="LiveId" clId="{933FB402-26FE-417F-B1DC-62CECACD1C6F}" dt="2025-04-01T03:32:19.751" v="228" actId="14100"/>
          <ac:cxnSpMkLst>
            <pc:docMk/>
            <pc:sldMk cId="2180713410" sldId="260"/>
            <ac:cxnSpMk id="90" creationId="{94476B0A-DAB2-A794-DE6E-5A39731184D6}"/>
          </ac:cxnSpMkLst>
        </pc:cxnChg>
        <pc:cxnChg chg="add mod">
          <ac:chgData name="Jay Graham" userId="95e8df3011c311b3" providerId="LiveId" clId="{933FB402-26FE-417F-B1DC-62CECACD1C6F}" dt="2025-04-01T03:32:31.667" v="233" actId="14100"/>
          <ac:cxnSpMkLst>
            <pc:docMk/>
            <pc:sldMk cId="2180713410" sldId="260"/>
            <ac:cxnSpMk id="93" creationId="{AAEB555D-8CA5-27AA-E7D9-40D4F5CF4711}"/>
          </ac:cxnSpMkLst>
        </pc:cxnChg>
        <pc:cxnChg chg="add mod">
          <ac:chgData name="Jay Graham" userId="95e8df3011c311b3" providerId="LiveId" clId="{933FB402-26FE-417F-B1DC-62CECACD1C6F}" dt="2025-04-01T03:32:38.573" v="236" actId="14100"/>
          <ac:cxnSpMkLst>
            <pc:docMk/>
            <pc:sldMk cId="2180713410" sldId="260"/>
            <ac:cxnSpMk id="97" creationId="{E602AD64-413A-4CEB-8327-3632BFBFA6D4}"/>
          </ac:cxnSpMkLst>
        </pc:cxnChg>
        <pc:cxnChg chg="add mod">
          <ac:chgData name="Jay Graham" userId="95e8df3011c311b3" providerId="LiveId" clId="{933FB402-26FE-417F-B1DC-62CECACD1C6F}" dt="2025-04-01T03:32:47.077" v="240" actId="14100"/>
          <ac:cxnSpMkLst>
            <pc:docMk/>
            <pc:sldMk cId="2180713410" sldId="260"/>
            <ac:cxnSpMk id="100" creationId="{E4838DEB-74CD-6400-8BA0-B8C1B2298C0F}"/>
          </ac:cxnSpMkLst>
        </pc:cxnChg>
      </pc:sldChg>
    </pc:docChg>
  </pc:docChgLst>
  <pc:docChgLst>
    <pc:chgData name="Jay Graham" userId="95e8df3011c311b3" providerId="LiveId" clId="{F5E6EC4E-0B58-4C6A-8D96-E4CA0A883DE5}"/>
    <pc:docChg chg="undo custSel delSld modSld">
      <pc:chgData name="Jay Graham" userId="95e8df3011c311b3" providerId="LiveId" clId="{F5E6EC4E-0B58-4C6A-8D96-E4CA0A883DE5}" dt="2025-03-27T16:49:46.319" v="168" actId="1076"/>
      <pc:docMkLst>
        <pc:docMk/>
      </pc:docMkLst>
      <pc:sldChg chg="del">
        <pc:chgData name="Jay Graham" userId="95e8df3011c311b3" providerId="LiveId" clId="{F5E6EC4E-0B58-4C6A-8D96-E4CA0A883DE5}" dt="2025-03-27T16:46:25.760" v="100" actId="47"/>
        <pc:sldMkLst>
          <pc:docMk/>
          <pc:sldMk cId="1170807549" sldId="258"/>
        </pc:sldMkLst>
      </pc:sldChg>
      <pc:sldChg chg="addSp modSp mod">
        <pc:chgData name="Jay Graham" userId="95e8df3011c311b3" providerId="LiveId" clId="{F5E6EC4E-0B58-4C6A-8D96-E4CA0A883DE5}" dt="2025-03-27T16:49:46.319" v="168" actId="1076"/>
        <pc:sldMkLst>
          <pc:docMk/>
          <pc:sldMk cId="279656590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2AD8-7046-2B35-2914-235386B8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F350-1759-98B6-3895-9245B7290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03AF-0913-AF01-AF71-F351248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B858-7D84-9664-2047-EA2308B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1EEA-F415-037B-1E86-BF7178B9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7BCD-47C6-017F-4833-D7A2A625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84CF-B5D2-AAC5-254B-8948C5AD3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EB2C-375C-0498-1B29-53CC28C4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9498-C876-657E-3BD6-9D640B75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CC8F5-59EB-AEE4-C87B-2718D692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20000-3995-2260-A30B-0379D86A6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3EDB-60B7-A313-D375-9BBB6361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F8D3-7020-9214-1191-61DF9379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7181-B8BF-9512-D2F2-5BCE3073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0CD2-2901-4289-7491-4CA4292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348E-2F7E-A3CC-919A-4E8B7C37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A665-995B-C361-84FC-73946426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9ED5-38AD-D161-B744-36BDE64F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5008-6F89-FAB8-5371-886729F2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1A6F-9918-06D4-3E2C-FDB5175A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5E8F-BDDE-58CE-6EE4-83311778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29F5-A934-DD25-7B10-479BA1E4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E987-D3CA-5B65-2197-5BA31457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EFCD-F1C0-F9F4-D7E8-A87E9C7B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CC59-000A-5EB9-9009-5F9F25BB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FDE7-34CE-65E0-E3F1-B21B4B98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103D-6D6B-57A7-5997-6C158730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E205-D9A1-DECE-A89F-B05011755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52C2-3A36-454A-806E-B7DEBB4A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1EE4-CF6E-5636-5D1F-EC0D8226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B93F-F48B-4D96-2F8F-C7BCD64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6279-39C3-28B8-413B-FD0B117E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8C9B-2299-03F8-998C-CEE5AD2B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48B9-5082-0093-B27F-7A1571EC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5D92A-B5BC-20E8-56FB-8E6181E97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E1510-83C4-5EF4-8D96-282651AA0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1B8F-FF7C-5011-6B03-B938D0C0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D0208-BD0D-5110-F81D-A207EBB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A681D-E52A-FAD5-ACD9-FB8629A9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CC11-2752-21A8-5284-C821B8C5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2D62C-49F2-D4D4-BD50-E5A8B802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CD42-A1EF-D016-2B41-9EFDD806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D2EED-6B2E-CA4F-93DD-0DE23F20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6116C-2795-FC99-018A-E56E9E0D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FD59-8C1C-66C8-7707-E980E03A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720C-BBF8-69DE-5380-379CFB32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D4A0-0867-507A-37D6-C86F089D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D011-2E16-7DF2-2B12-73B5CF05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C102F-7244-3182-FE0B-D8DAEA1C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A415-DC53-6CFF-DA1F-79E40D91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2299A-74A3-F7B6-81CB-73C40B9E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0B2E6-3965-D610-FCC6-1C05E001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7FF9-A846-AD89-C70A-7E3D5D45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D7831-9D05-6C55-8905-B7360E92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EEFD3-8B50-219A-8184-B264856C8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8499-D037-FAC0-3B91-7246F07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E75C-A829-AFFD-688D-9F43A80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3CF13-7B0F-E0CC-A6D5-2079FAD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175AF-9FB3-9E9F-74AD-F302CE91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FEF71-CAC7-574C-036D-528F8FB1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81DC-11B8-1C34-0865-BF5AAF601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767BF-8302-47B2-9BB9-DDE0834E938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D4DD-DCF8-DBFF-CF83-44E6D974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0DF4-B66C-4FB8-F76E-8105085EA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51A01-AA18-52BF-465D-890AF44BF576}"/>
              </a:ext>
            </a:extLst>
          </p:cNvPr>
          <p:cNvSpPr/>
          <p:nvPr/>
        </p:nvSpPr>
        <p:spPr>
          <a:xfrm>
            <a:off x="4618541" y="631614"/>
            <a:ext cx="2954918" cy="5594772"/>
          </a:xfrm>
          <a:prstGeom prst="rect">
            <a:avLst/>
          </a:prstGeom>
          <a:solidFill>
            <a:srgbClr val="E62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F2107-C0FF-A4DF-E684-10939E18374A}"/>
              </a:ext>
            </a:extLst>
          </p:cNvPr>
          <p:cNvSpPr txBox="1"/>
          <p:nvPr/>
        </p:nvSpPr>
        <p:spPr>
          <a:xfrm>
            <a:off x="5138851" y="631614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MSP430FR2355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F389A-CA5E-6133-6801-5091AE851586}"/>
              </a:ext>
            </a:extLst>
          </p:cNvPr>
          <p:cNvSpPr/>
          <p:nvPr/>
        </p:nvSpPr>
        <p:spPr>
          <a:xfrm>
            <a:off x="6889658" y="163814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P4.6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35EF75-8E6E-B264-BA8F-C7BD1E25945D}"/>
              </a:ext>
            </a:extLst>
          </p:cNvPr>
          <p:cNvSpPr/>
          <p:nvPr/>
        </p:nvSpPr>
        <p:spPr>
          <a:xfrm>
            <a:off x="6889658" y="129768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6BAB0-B365-8E94-3049-5DBFCA4A6962}"/>
              </a:ext>
            </a:extLst>
          </p:cNvPr>
          <p:cNvSpPr/>
          <p:nvPr/>
        </p:nvSpPr>
        <p:spPr>
          <a:xfrm>
            <a:off x="6889658" y="199817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P4.7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04A1B-E755-F381-1177-368A1AA73073}"/>
              </a:ext>
            </a:extLst>
          </p:cNvPr>
          <p:cNvSpPr/>
          <p:nvPr/>
        </p:nvSpPr>
        <p:spPr>
          <a:xfrm>
            <a:off x="6884582" y="234117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BDA227-CC2E-EEB9-239E-9687DD012D6B}"/>
              </a:ext>
            </a:extLst>
          </p:cNvPr>
          <p:cNvSpPr/>
          <p:nvPr/>
        </p:nvSpPr>
        <p:spPr>
          <a:xfrm>
            <a:off x="8984150" y="636596"/>
            <a:ext cx="2002432" cy="269921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B5259-FEF9-FA7E-33B9-BF004EF54F44}"/>
              </a:ext>
            </a:extLst>
          </p:cNvPr>
          <p:cNvSpPr txBox="1"/>
          <p:nvPr/>
        </p:nvSpPr>
        <p:spPr>
          <a:xfrm>
            <a:off x="9028217" y="636596"/>
            <a:ext cx="19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8x16 LED Matrix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FE8AB-DA10-7C2F-06D6-42923262BA6C}"/>
              </a:ext>
            </a:extLst>
          </p:cNvPr>
          <p:cNvSpPr/>
          <p:nvPr/>
        </p:nvSpPr>
        <p:spPr>
          <a:xfrm>
            <a:off x="8984150" y="164151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BCDD8A-EBF2-9955-EBB1-EFAC3F27561E}"/>
              </a:ext>
            </a:extLst>
          </p:cNvPr>
          <p:cNvSpPr/>
          <p:nvPr/>
        </p:nvSpPr>
        <p:spPr>
          <a:xfrm>
            <a:off x="8984150" y="130106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860FA9-0CB3-830C-E36E-8203A94E61BA}"/>
              </a:ext>
            </a:extLst>
          </p:cNvPr>
          <p:cNvSpPr/>
          <p:nvPr/>
        </p:nvSpPr>
        <p:spPr>
          <a:xfrm>
            <a:off x="8984150" y="200154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943EC5-F7CF-7129-DF3F-14F060641592}"/>
              </a:ext>
            </a:extLst>
          </p:cNvPr>
          <p:cNvSpPr/>
          <p:nvPr/>
        </p:nvSpPr>
        <p:spPr>
          <a:xfrm>
            <a:off x="8979074" y="234455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8A5523-704C-C789-D63E-764DBE8B2DB7}"/>
              </a:ext>
            </a:extLst>
          </p:cNvPr>
          <p:cNvSpPr/>
          <p:nvPr/>
        </p:nvSpPr>
        <p:spPr>
          <a:xfrm>
            <a:off x="1205418" y="2079393"/>
            <a:ext cx="2002432" cy="2699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3060FA-DAC6-542D-35BC-87DA520BA8EF}"/>
              </a:ext>
            </a:extLst>
          </p:cNvPr>
          <p:cNvSpPr/>
          <p:nvPr/>
        </p:nvSpPr>
        <p:spPr>
          <a:xfrm>
            <a:off x="2538939" y="299310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Vcc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35D917-0454-A61E-6D76-91232EDB1ABD}"/>
              </a:ext>
            </a:extLst>
          </p:cNvPr>
          <p:cNvSpPr/>
          <p:nvPr/>
        </p:nvSpPr>
        <p:spPr>
          <a:xfrm>
            <a:off x="2538939" y="335314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VRx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25C569-CB1C-55D1-B03E-28CCEFF055EB}"/>
              </a:ext>
            </a:extLst>
          </p:cNvPr>
          <p:cNvSpPr txBox="1"/>
          <p:nvPr/>
        </p:nvSpPr>
        <p:spPr>
          <a:xfrm>
            <a:off x="1249485" y="2079393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Joystick w/ Push Button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27AF97D-8228-78D8-2477-51418B83C241}"/>
              </a:ext>
            </a:extLst>
          </p:cNvPr>
          <p:cNvSpPr/>
          <p:nvPr/>
        </p:nvSpPr>
        <p:spPr>
          <a:xfrm>
            <a:off x="5837003" y="587832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6312C92-CCC8-9E56-061C-243EC1B60CC4}"/>
              </a:ext>
            </a:extLst>
          </p:cNvPr>
          <p:cNvCxnSpPr>
            <a:cxnSpLocks/>
          </p:cNvCxnSpPr>
          <p:nvPr/>
        </p:nvCxnSpPr>
        <p:spPr>
          <a:xfrm flipV="1">
            <a:off x="5935644" y="6396050"/>
            <a:ext cx="466725" cy="1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9F7332-2392-F225-7BA0-6B896C105196}"/>
              </a:ext>
            </a:extLst>
          </p:cNvPr>
          <p:cNvCxnSpPr>
            <a:cxnSpLocks/>
          </p:cNvCxnSpPr>
          <p:nvPr/>
        </p:nvCxnSpPr>
        <p:spPr>
          <a:xfrm>
            <a:off x="5976990" y="6480594"/>
            <a:ext cx="384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A35092E-26E7-E64C-225F-697985A289D9}"/>
              </a:ext>
            </a:extLst>
          </p:cNvPr>
          <p:cNvCxnSpPr>
            <a:cxnSpLocks/>
          </p:cNvCxnSpPr>
          <p:nvPr/>
        </p:nvCxnSpPr>
        <p:spPr>
          <a:xfrm>
            <a:off x="6056903" y="6556794"/>
            <a:ext cx="224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6CEB14-4D96-4B3A-FF9D-EF245A540EC9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6173362" y="6226386"/>
            <a:ext cx="0" cy="169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4476B0A-DAB2-A794-DE6E-5A39731184D6}"/>
              </a:ext>
            </a:extLst>
          </p:cNvPr>
          <p:cNvCxnSpPr>
            <a:cxnSpLocks/>
            <a:stCxn id="13" idx="3"/>
            <a:endCxn id="122" idx="1"/>
          </p:cNvCxnSpPr>
          <p:nvPr/>
        </p:nvCxnSpPr>
        <p:spPr>
          <a:xfrm>
            <a:off x="7562376" y="1471719"/>
            <a:ext cx="807939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AEB555D-8CA5-27AA-E7D9-40D4F5CF4711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7562376" y="1812172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602AD64-413A-4CEB-8327-3632BFBFA6D4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7562376" y="2172206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4838DEB-74CD-6400-8BA0-B8C1B2298C0F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7557300" y="2515210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4">
            <a:extLst>
              <a:ext uri="{FF2B5EF4-FFF2-40B4-BE49-F238E27FC236}">
                <a16:creationId xmlns:a16="http://schemas.microsoft.com/office/drawing/2014/main" id="{3FE40D7C-AD75-779A-71CC-6E12A155C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1462" r="23612" b="31901"/>
          <a:stretch/>
        </p:blipFill>
        <p:spPr bwMode="auto">
          <a:xfrm rot="5400000">
            <a:off x="7780254" y="1486915"/>
            <a:ext cx="356659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4">
            <a:extLst>
              <a:ext uri="{FF2B5EF4-FFF2-40B4-BE49-F238E27FC236}">
                <a16:creationId xmlns:a16="http://schemas.microsoft.com/office/drawing/2014/main" id="{F3EE8DA1-1FE1-D312-6BC8-9975DB331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1462" r="23612" b="31901"/>
          <a:stretch/>
        </p:blipFill>
        <p:spPr bwMode="auto">
          <a:xfrm rot="5400000">
            <a:off x="8013339" y="1674935"/>
            <a:ext cx="713952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3E5EE5-6BFD-6349-BCE1-F01D8EFAFBF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656047" y="1475092"/>
            <a:ext cx="328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8EACB3-66A7-C51F-F787-BD60A5C314F5}"/>
              </a:ext>
            </a:extLst>
          </p:cNvPr>
          <p:cNvCxnSpPr>
            <a:cxnSpLocks/>
          </p:cNvCxnSpPr>
          <p:nvPr/>
        </p:nvCxnSpPr>
        <p:spPr>
          <a:xfrm>
            <a:off x="8669741" y="1229912"/>
            <a:ext cx="0" cy="258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020464E-5090-3370-BEC4-CC1909BD216C}"/>
              </a:ext>
            </a:extLst>
          </p:cNvPr>
          <p:cNvSpPr/>
          <p:nvPr/>
        </p:nvSpPr>
        <p:spPr>
          <a:xfrm>
            <a:off x="8575445" y="1088399"/>
            <a:ext cx="188591" cy="1380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BA90C3-EA5D-8AAF-0ECF-A6C2476CFFCF}"/>
              </a:ext>
            </a:extLst>
          </p:cNvPr>
          <p:cNvSpPr/>
          <p:nvPr/>
        </p:nvSpPr>
        <p:spPr>
          <a:xfrm>
            <a:off x="8289399" y="784858"/>
            <a:ext cx="672718" cy="3480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+5V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942A99-448F-0C0B-4FC2-DB1B440B7963}"/>
              </a:ext>
            </a:extLst>
          </p:cNvPr>
          <p:cNvSpPr/>
          <p:nvPr/>
        </p:nvSpPr>
        <p:spPr>
          <a:xfrm>
            <a:off x="6889658" y="452871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FE9ED6-DAAE-141E-5E97-FAC725577C92}"/>
              </a:ext>
            </a:extLst>
          </p:cNvPr>
          <p:cNvSpPr/>
          <p:nvPr/>
        </p:nvSpPr>
        <p:spPr>
          <a:xfrm>
            <a:off x="6889658" y="418826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B8BA40-1FED-A684-0AD8-EBF81CCA1BAF}"/>
              </a:ext>
            </a:extLst>
          </p:cNvPr>
          <p:cNvSpPr/>
          <p:nvPr/>
        </p:nvSpPr>
        <p:spPr>
          <a:xfrm>
            <a:off x="6889658" y="488875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4E21DBF-1335-82FD-688C-AE0DE55DAF68}"/>
              </a:ext>
            </a:extLst>
          </p:cNvPr>
          <p:cNvSpPr/>
          <p:nvPr/>
        </p:nvSpPr>
        <p:spPr>
          <a:xfrm>
            <a:off x="6884582" y="523175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9B15D8-9B16-E74F-93F1-B778EEBDEABC}"/>
              </a:ext>
            </a:extLst>
          </p:cNvPr>
          <p:cNvSpPr/>
          <p:nvPr/>
        </p:nvSpPr>
        <p:spPr>
          <a:xfrm>
            <a:off x="8984150" y="3527173"/>
            <a:ext cx="2002432" cy="269921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37EC3A-495A-6FD0-B243-FC1A07B0DBFC}"/>
              </a:ext>
            </a:extLst>
          </p:cNvPr>
          <p:cNvSpPr txBox="1"/>
          <p:nvPr/>
        </p:nvSpPr>
        <p:spPr>
          <a:xfrm>
            <a:off x="9028217" y="3527173"/>
            <a:ext cx="19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OLED Display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0091A5A-C51F-1CA4-0580-E211449C5737}"/>
              </a:ext>
            </a:extLst>
          </p:cNvPr>
          <p:cNvSpPr/>
          <p:nvPr/>
        </p:nvSpPr>
        <p:spPr>
          <a:xfrm>
            <a:off x="8984150" y="453209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C88E526-692D-6F72-25D1-1B2EE1AB0220}"/>
              </a:ext>
            </a:extLst>
          </p:cNvPr>
          <p:cNvSpPr/>
          <p:nvPr/>
        </p:nvSpPr>
        <p:spPr>
          <a:xfrm>
            <a:off x="8984150" y="419163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50224E3-9C8B-6E5F-2C80-23230EFF4BF6}"/>
              </a:ext>
            </a:extLst>
          </p:cNvPr>
          <p:cNvSpPr/>
          <p:nvPr/>
        </p:nvSpPr>
        <p:spPr>
          <a:xfrm>
            <a:off x="8984150" y="489212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A8E0F01-EA5F-ECF4-A5FB-72459F0A3047}"/>
              </a:ext>
            </a:extLst>
          </p:cNvPr>
          <p:cNvSpPr/>
          <p:nvPr/>
        </p:nvSpPr>
        <p:spPr>
          <a:xfrm>
            <a:off x="8979074" y="523512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1A5E2F9-1E79-3BA4-2E72-C66A09EF9E95}"/>
              </a:ext>
            </a:extLst>
          </p:cNvPr>
          <p:cNvCxnSpPr>
            <a:cxnSpLocks/>
            <a:stCxn id="65" idx="3"/>
            <a:endCxn id="98" idx="1"/>
          </p:cNvCxnSpPr>
          <p:nvPr/>
        </p:nvCxnSpPr>
        <p:spPr>
          <a:xfrm>
            <a:off x="7562376" y="4362296"/>
            <a:ext cx="807939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571534-9CE5-52A7-4857-D55819C6227A}"/>
              </a:ext>
            </a:extLst>
          </p:cNvPr>
          <p:cNvCxnSpPr>
            <a:cxnSpLocks/>
            <a:stCxn id="64" idx="3"/>
            <a:endCxn id="82" idx="1"/>
          </p:cNvCxnSpPr>
          <p:nvPr/>
        </p:nvCxnSpPr>
        <p:spPr>
          <a:xfrm>
            <a:off x="7562376" y="4702749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18CD51-7162-809E-0BF0-67FF770F0D5B}"/>
              </a:ext>
            </a:extLst>
          </p:cNvPr>
          <p:cNvCxnSpPr>
            <a:cxnSpLocks/>
            <a:stCxn id="66" idx="3"/>
            <a:endCxn id="85" idx="1"/>
          </p:cNvCxnSpPr>
          <p:nvPr/>
        </p:nvCxnSpPr>
        <p:spPr>
          <a:xfrm>
            <a:off x="7562376" y="5062783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E7D2F4B-6F3E-FB6D-7EF3-63EC432F4BF4}"/>
              </a:ext>
            </a:extLst>
          </p:cNvPr>
          <p:cNvCxnSpPr>
            <a:cxnSpLocks/>
            <a:stCxn id="68" idx="3"/>
            <a:endCxn id="87" idx="1"/>
          </p:cNvCxnSpPr>
          <p:nvPr/>
        </p:nvCxnSpPr>
        <p:spPr>
          <a:xfrm>
            <a:off x="7557300" y="5405787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Picture 4">
            <a:extLst>
              <a:ext uri="{FF2B5EF4-FFF2-40B4-BE49-F238E27FC236}">
                <a16:creationId xmlns:a16="http://schemas.microsoft.com/office/drawing/2014/main" id="{6CF0F6D9-EA35-6ADA-6BEB-3A4ED6A4D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1462" r="23612" b="31901"/>
          <a:stretch/>
        </p:blipFill>
        <p:spPr bwMode="auto">
          <a:xfrm rot="5400000">
            <a:off x="7780254" y="4377492"/>
            <a:ext cx="356659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A0644957-2275-8264-64FD-AB1F7919E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1462" r="23612" b="31901"/>
          <a:stretch/>
        </p:blipFill>
        <p:spPr bwMode="auto">
          <a:xfrm rot="5400000">
            <a:off x="8013339" y="4565512"/>
            <a:ext cx="713952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8204DE7-AA82-9097-6412-5B5FF8111279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656047" y="4365669"/>
            <a:ext cx="328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DF2A90E-23D1-9753-3FE8-54BA671C0455}"/>
              </a:ext>
            </a:extLst>
          </p:cNvPr>
          <p:cNvCxnSpPr>
            <a:cxnSpLocks/>
          </p:cNvCxnSpPr>
          <p:nvPr/>
        </p:nvCxnSpPr>
        <p:spPr>
          <a:xfrm>
            <a:off x="8669741" y="4120489"/>
            <a:ext cx="0" cy="258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75FD5CE9-06B3-D785-A981-7C597FFDCE6E}"/>
              </a:ext>
            </a:extLst>
          </p:cNvPr>
          <p:cNvSpPr/>
          <p:nvPr/>
        </p:nvSpPr>
        <p:spPr>
          <a:xfrm>
            <a:off x="8575445" y="3978976"/>
            <a:ext cx="188591" cy="1380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73C0CE3-CF96-9BE2-463E-F3E5951BE3E8}"/>
              </a:ext>
            </a:extLst>
          </p:cNvPr>
          <p:cNvSpPr/>
          <p:nvPr/>
        </p:nvSpPr>
        <p:spPr>
          <a:xfrm>
            <a:off x="8289399" y="3675435"/>
            <a:ext cx="672718" cy="3480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+5V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10121-639E-AD1C-0474-320EF1EB0AFF}"/>
              </a:ext>
            </a:extLst>
          </p:cNvPr>
          <p:cNvSpPr/>
          <p:nvPr/>
        </p:nvSpPr>
        <p:spPr>
          <a:xfrm>
            <a:off x="2539574" y="370743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7984127-A9E1-6FDF-9E32-E9A25EDB1718}"/>
              </a:ext>
            </a:extLst>
          </p:cNvPr>
          <p:cNvSpPr/>
          <p:nvPr/>
        </p:nvSpPr>
        <p:spPr>
          <a:xfrm>
            <a:off x="2539574" y="406746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8430BE9-FD3A-C02E-8EEF-AC05ADA05EC4}"/>
              </a:ext>
            </a:extLst>
          </p:cNvPr>
          <p:cNvSpPr/>
          <p:nvPr/>
        </p:nvSpPr>
        <p:spPr>
          <a:xfrm>
            <a:off x="4629625" y="336308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815182F-B407-D5F6-8EF2-28E68AD8A879}"/>
              </a:ext>
            </a:extLst>
          </p:cNvPr>
          <p:cNvSpPr/>
          <p:nvPr/>
        </p:nvSpPr>
        <p:spPr>
          <a:xfrm>
            <a:off x="4630260" y="371737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6C654E2-5328-AC02-B046-C647180931FA}"/>
              </a:ext>
            </a:extLst>
          </p:cNvPr>
          <p:cNvSpPr/>
          <p:nvPr/>
        </p:nvSpPr>
        <p:spPr>
          <a:xfrm>
            <a:off x="4630260" y="407740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ECB9C6B-4EAE-A6D7-7FB4-9E501E803E39}"/>
              </a:ext>
            </a:extLst>
          </p:cNvPr>
          <p:cNvCxnSpPr>
            <a:cxnSpLocks/>
            <a:stCxn id="45" idx="3"/>
            <a:endCxn id="113" idx="1"/>
          </p:cNvCxnSpPr>
          <p:nvPr/>
        </p:nvCxnSpPr>
        <p:spPr>
          <a:xfrm>
            <a:off x="3211657" y="3527173"/>
            <a:ext cx="1417968" cy="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6359E7E-4DEF-9301-7513-EE52FCE20698}"/>
              </a:ext>
            </a:extLst>
          </p:cNvPr>
          <p:cNvCxnSpPr>
            <a:cxnSpLocks/>
            <a:stCxn id="110" idx="3"/>
            <a:endCxn id="114" idx="1"/>
          </p:cNvCxnSpPr>
          <p:nvPr/>
        </p:nvCxnSpPr>
        <p:spPr>
          <a:xfrm>
            <a:off x="3212292" y="3881462"/>
            <a:ext cx="1417968" cy="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E4B5EC9-8418-4236-B6A5-95476B66F3A7}"/>
              </a:ext>
            </a:extLst>
          </p:cNvPr>
          <p:cNvCxnSpPr>
            <a:cxnSpLocks/>
            <a:stCxn id="111" idx="3"/>
            <a:endCxn id="115" idx="1"/>
          </p:cNvCxnSpPr>
          <p:nvPr/>
        </p:nvCxnSpPr>
        <p:spPr>
          <a:xfrm>
            <a:off x="3212292" y="4241496"/>
            <a:ext cx="1417968" cy="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B29141B-DA5E-7C51-E0F1-9958786E12B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207850" y="3165681"/>
            <a:ext cx="1421775" cy="14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4C2E92F-B3A9-2DAE-26B5-A68015320177}"/>
              </a:ext>
            </a:extLst>
          </p:cNvPr>
          <p:cNvSpPr/>
          <p:nvPr/>
        </p:nvSpPr>
        <p:spPr>
          <a:xfrm>
            <a:off x="4629625" y="300622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</p:spTree>
    <p:extLst>
      <p:ext uri="{BB962C8B-B14F-4D97-AF65-F5344CB8AC3E}">
        <p14:creationId xmlns:p14="http://schemas.microsoft.com/office/powerpoint/2010/main" val="218071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Graham, James</dc:creator>
  <cp:lastModifiedBy>Jay Graham</cp:lastModifiedBy>
  <cp:revision>2</cp:revision>
  <dcterms:created xsi:type="dcterms:W3CDTF">2025-02-11T01:49:57Z</dcterms:created>
  <dcterms:modified xsi:type="dcterms:W3CDTF">2025-05-05T23:36:03Z</dcterms:modified>
</cp:coreProperties>
</file>