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>
        <p:scale>
          <a:sx n="69" d="100"/>
          <a:sy n="69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3AC7CE-4F72-442D-9561-8344CA6A0C5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16E5A9-2891-4524-87E4-6459901A1E25}">
      <dgm:prSet/>
      <dgm:spPr/>
      <dgm:t>
        <a:bodyPr/>
        <a:lstStyle/>
        <a:p>
          <a:r>
            <a:rPr lang="en-US"/>
            <a:t>MSP4302355 Not able to run fast enough</a:t>
          </a:r>
        </a:p>
      </dgm:t>
    </dgm:pt>
    <dgm:pt modelId="{C2C59083-840E-46EB-B4A9-CE707BF9A384}" type="parTrans" cxnId="{F0D76BCA-353F-4FEF-8CCE-75E8752400CD}">
      <dgm:prSet/>
      <dgm:spPr/>
      <dgm:t>
        <a:bodyPr/>
        <a:lstStyle/>
        <a:p>
          <a:endParaRPr lang="en-US"/>
        </a:p>
      </dgm:t>
    </dgm:pt>
    <dgm:pt modelId="{FB011C5D-47B8-4839-8247-4C71CB1EE767}" type="sibTrans" cxnId="{F0D76BCA-353F-4FEF-8CCE-75E8752400CD}">
      <dgm:prSet/>
      <dgm:spPr/>
      <dgm:t>
        <a:bodyPr/>
        <a:lstStyle/>
        <a:p>
          <a:endParaRPr lang="en-US"/>
        </a:p>
      </dgm:t>
    </dgm:pt>
    <dgm:pt modelId="{2A09E2D3-DFED-46CB-B8F8-198455530B95}">
      <dgm:prSet/>
      <dgm:spPr/>
      <dgm:t>
        <a:bodyPr/>
        <a:lstStyle/>
        <a:p>
          <a:r>
            <a:rPr lang="en-US" dirty="0"/>
            <a:t>Only small numbers can be mustered</a:t>
          </a:r>
        </a:p>
      </dgm:t>
    </dgm:pt>
    <dgm:pt modelId="{72E8AA7D-678A-477A-96C0-C150A844FC8F}" type="parTrans" cxnId="{D505627B-9FA2-49C0-8E2D-E58B749BE82A}">
      <dgm:prSet/>
      <dgm:spPr/>
      <dgm:t>
        <a:bodyPr/>
        <a:lstStyle/>
        <a:p>
          <a:endParaRPr lang="en-US"/>
        </a:p>
      </dgm:t>
    </dgm:pt>
    <dgm:pt modelId="{9C6153A5-C242-4AFD-A143-9D62F1CEE776}" type="sibTrans" cxnId="{D505627B-9FA2-49C0-8E2D-E58B749BE82A}">
      <dgm:prSet/>
      <dgm:spPr/>
      <dgm:t>
        <a:bodyPr/>
        <a:lstStyle/>
        <a:p>
          <a:endParaRPr lang="en-US"/>
        </a:p>
      </dgm:t>
    </dgm:pt>
    <dgm:pt modelId="{9E949242-15C7-4AE2-B036-F9F049B829BB}">
      <dgm:prSet/>
      <dgm:spPr/>
      <dgm:t>
        <a:bodyPr/>
        <a:lstStyle/>
        <a:p>
          <a:r>
            <a:rPr lang="en-US"/>
            <a:t>Unable to get IR receiving working</a:t>
          </a:r>
        </a:p>
      </dgm:t>
    </dgm:pt>
    <dgm:pt modelId="{7C8DEE18-26B2-4E1A-A454-123A72A19672}" type="parTrans" cxnId="{30FD509E-F3EC-4211-9BA9-C05C93F62BBF}">
      <dgm:prSet/>
      <dgm:spPr/>
      <dgm:t>
        <a:bodyPr/>
        <a:lstStyle/>
        <a:p>
          <a:endParaRPr lang="en-US"/>
        </a:p>
      </dgm:t>
    </dgm:pt>
    <dgm:pt modelId="{8A38BBB6-5639-4754-A662-910ACAAFA365}" type="sibTrans" cxnId="{30FD509E-F3EC-4211-9BA9-C05C93F62BBF}">
      <dgm:prSet/>
      <dgm:spPr/>
      <dgm:t>
        <a:bodyPr/>
        <a:lstStyle/>
        <a:p>
          <a:endParaRPr lang="en-US"/>
        </a:p>
      </dgm:t>
    </dgm:pt>
    <dgm:pt modelId="{22E15F78-C586-4931-A0C8-9DBD74AD6820}">
      <dgm:prSet/>
      <dgm:spPr/>
      <dgm:t>
        <a:bodyPr/>
        <a:lstStyle/>
        <a:p>
          <a:r>
            <a:rPr lang="en-US" dirty="0"/>
            <a:t>No Cool pictures or designs</a:t>
          </a:r>
        </a:p>
      </dgm:t>
    </dgm:pt>
    <dgm:pt modelId="{F30D58B3-AD3C-48CB-97BD-57B78A0DD286}" type="parTrans" cxnId="{067BB51D-F2B1-47ED-958C-5DCADD83FEB7}">
      <dgm:prSet/>
      <dgm:spPr/>
      <dgm:t>
        <a:bodyPr/>
        <a:lstStyle/>
        <a:p>
          <a:endParaRPr lang="en-US"/>
        </a:p>
      </dgm:t>
    </dgm:pt>
    <dgm:pt modelId="{B1B2E25A-1D64-47A8-BDF8-F25277DCC9B8}" type="sibTrans" cxnId="{067BB51D-F2B1-47ED-958C-5DCADD83FEB7}">
      <dgm:prSet/>
      <dgm:spPr/>
      <dgm:t>
        <a:bodyPr/>
        <a:lstStyle/>
        <a:p>
          <a:endParaRPr lang="en-US"/>
        </a:p>
      </dgm:t>
    </dgm:pt>
    <dgm:pt modelId="{E7D0E94B-E9C6-478D-B47D-5A9B97CA2441}" type="pres">
      <dgm:prSet presAssocID="{BE3AC7CE-4F72-442D-9561-8344CA6A0C5C}" presName="linear" presStyleCnt="0">
        <dgm:presLayoutVars>
          <dgm:animLvl val="lvl"/>
          <dgm:resizeHandles val="exact"/>
        </dgm:presLayoutVars>
      </dgm:prSet>
      <dgm:spPr/>
    </dgm:pt>
    <dgm:pt modelId="{2E5D69CF-5732-4EB8-BE93-55A52707C97C}" type="pres">
      <dgm:prSet presAssocID="{8E16E5A9-2891-4524-87E4-6459901A1E2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815FE98-2638-4BFF-813D-07088FDD9764}" type="pres">
      <dgm:prSet presAssocID="{8E16E5A9-2891-4524-87E4-6459901A1E25}" presName="childText" presStyleLbl="revTx" presStyleIdx="0" presStyleCnt="1">
        <dgm:presLayoutVars>
          <dgm:bulletEnabled val="1"/>
        </dgm:presLayoutVars>
      </dgm:prSet>
      <dgm:spPr/>
    </dgm:pt>
    <dgm:pt modelId="{BE161F34-19C5-4946-A41F-77E1E4A677B5}" type="pres">
      <dgm:prSet presAssocID="{9E949242-15C7-4AE2-B036-F9F049B829B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AB24B19-D8B9-4079-9F17-AF676967CBBB}" type="presOf" srcId="{8E16E5A9-2891-4524-87E4-6459901A1E25}" destId="{2E5D69CF-5732-4EB8-BE93-55A52707C97C}" srcOrd="0" destOrd="0" presId="urn:microsoft.com/office/officeart/2005/8/layout/vList2"/>
    <dgm:cxn modelId="{067BB51D-F2B1-47ED-958C-5DCADD83FEB7}" srcId="{8E16E5A9-2891-4524-87E4-6459901A1E25}" destId="{22E15F78-C586-4931-A0C8-9DBD74AD6820}" srcOrd="1" destOrd="0" parTransId="{F30D58B3-AD3C-48CB-97BD-57B78A0DD286}" sibTransId="{B1B2E25A-1D64-47A8-BDF8-F25277DCC9B8}"/>
    <dgm:cxn modelId="{44D87E60-FC3C-431A-9144-B1FC274393EA}" type="presOf" srcId="{9E949242-15C7-4AE2-B036-F9F049B829BB}" destId="{BE161F34-19C5-4946-A41F-77E1E4A677B5}" srcOrd="0" destOrd="0" presId="urn:microsoft.com/office/officeart/2005/8/layout/vList2"/>
    <dgm:cxn modelId="{D505627B-9FA2-49C0-8E2D-E58B749BE82A}" srcId="{8E16E5A9-2891-4524-87E4-6459901A1E25}" destId="{2A09E2D3-DFED-46CB-B8F8-198455530B95}" srcOrd="0" destOrd="0" parTransId="{72E8AA7D-678A-477A-96C0-C150A844FC8F}" sibTransId="{9C6153A5-C242-4AFD-A143-9D62F1CEE776}"/>
    <dgm:cxn modelId="{6C603192-85BC-4FBB-80B4-314CB03E7764}" type="presOf" srcId="{22E15F78-C586-4931-A0C8-9DBD74AD6820}" destId="{D815FE98-2638-4BFF-813D-07088FDD9764}" srcOrd="0" destOrd="1" presId="urn:microsoft.com/office/officeart/2005/8/layout/vList2"/>
    <dgm:cxn modelId="{30FD509E-F3EC-4211-9BA9-C05C93F62BBF}" srcId="{BE3AC7CE-4F72-442D-9561-8344CA6A0C5C}" destId="{9E949242-15C7-4AE2-B036-F9F049B829BB}" srcOrd="1" destOrd="0" parTransId="{7C8DEE18-26B2-4E1A-A454-123A72A19672}" sibTransId="{8A38BBB6-5639-4754-A662-910ACAAFA365}"/>
    <dgm:cxn modelId="{F0D76BCA-353F-4FEF-8CCE-75E8752400CD}" srcId="{BE3AC7CE-4F72-442D-9561-8344CA6A0C5C}" destId="{8E16E5A9-2891-4524-87E4-6459901A1E25}" srcOrd="0" destOrd="0" parTransId="{C2C59083-840E-46EB-B4A9-CE707BF9A384}" sibTransId="{FB011C5D-47B8-4839-8247-4C71CB1EE767}"/>
    <dgm:cxn modelId="{CD2B9FEA-0C2B-4106-B00F-15202DCA56A7}" type="presOf" srcId="{BE3AC7CE-4F72-442D-9561-8344CA6A0C5C}" destId="{E7D0E94B-E9C6-478D-B47D-5A9B97CA2441}" srcOrd="0" destOrd="0" presId="urn:microsoft.com/office/officeart/2005/8/layout/vList2"/>
    <dgm:cxn modelId="{882C43F8-E578-4C43-89D4-75DBE54E6956}" type="presOf" srcId="{2A09E2D3-DFED-46CB-B8F8-198455530B95}" destId="{D815FE98-2638-4BFF-813D-07088FDD9764}" srcOrd="0" destOrd="0" presId="urn:microsoft.com/office/officeart/2005/8/layout/vList2"/>
    <dgm:cxn modelId="{D315C826-FAB7-436A-83D2-AD04B2A6C057}" type="presParOf" srcId="{E7D0E94B-E9C6-478D-B47D-5A9B97CA2441}" destId="{2E5D69CF-5732-4EB8-BE93-55A52707C97C}" srcOrd="0" destOrd="0" presId="urn:microsoft.com/office/officeart/2005/8/layout/vList2"/>
    <dgm:cxn modelId="{ED4CB732-9DE1-4F98-9CE1-117976CC5F01}" type="presParOf" srcId="{E7D0E94B-E9C6-478D-B47D-5A9B97CA2441}" destId="{D815FE98-2638-4BFF-813D-07088FDD9764}" srcOrd="1" destOrd="0" presId="urn:microsoft.com/office/officeart/2005/8/layout/vList2"/>
    <dgm:cxn modelId="{02EC94C9-8F1C-4583-8B7E-EDE923F51751}" type="presParOf" srcId="{E7D0E94B-E9C6-478D-B47D-5A9B97CA2441}" destId="{BE161F34-19C5-4946-A41F-77E1E4A677B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5D69CF-5732-4EB8-BE93-55A52707C97C}">
      <dsp:nvSpPr>
        <dsp:cNvPr id="0" name=""/>
        <dsp:cNvSpPr/>
      </dsp:nvSpPr>
      <dsp:spPr>
        <a:xfrm>
          <a:off x="0" y="246404"/>
          <a:ext cx="10691265" cy="105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MSP4302355 Not able to run fast enough</a:t>
          </a:r>
        </a:p>
      </dsp:txBody>
      <dsp:txXfrm>
        <a:off x="51403" y="297807"/>
        <a:ext cx="10588459" cy="950194"/>
      </dsp:txXfrm>
    </dsp:sp>
    <dsp:sp modelId="{D815FE98-2638-4BFF-813D-07088FDD9764}">
      <dsp:nvSpPr>
        <dsp:cNvPr id="0" name=""/>
        <dsp:cNvSpPr/>
      </dsp:nvSpPr>
      <dsp:spPr>
        <a:xfrm>
          <a:off x="0" y="1299404"/>
          <a:ext cx="10691265" cy="1141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9448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 dirty="0"/>
            <a:t>Only small numbers can be mustered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 dirty="0"/>
            <a:t>No Cool pictures or designs</a:t>
          </a:r>
        </a:p>
      </dsp:txBody>
      <dsp:txXfrm>
        <a:off x="0" y="1299404"/>
        <a:ext cx="10691265" cy="1141087"/>
      </dsp:txXfrm>
    </dsp:sp>
    <dsp:sp modelId="{BE161F34-19C5-4946-A41F-77E1E4A677B5}">
      <dsp:nvSpPr>
        <dsp:cNvPr id="0" name=""/>
        <dsp:cNvSpPr/>
      </dsp:nvSpPr>
      <dsp:spPr>
        <a:xfrm>
          <a:off x="0" y="2440491"/>
          <a:ext cx="10691265" cy="105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Unable to get IR receiving working</a:t>
          </a:r>
        </a:p>
      </dsp:txBody>
      <dsp:txXfrm>
        <a:off x="51403" y="2491894"/>
        <a:ext cx="10588459" cy="950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9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4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1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0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2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7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6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7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3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9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6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38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B5604-F278-AF4A-BC9C-9D2390D1B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 dirty="0"/>
              <a:t>RGB Digital Dial 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A47145-8353-9EA2-3639-AF26957B3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>
            <a:normAutofit/>
          </a:bodyPr>
          <a:lstStyle/>
          <a:p>
            <a:r>
              <a:rPr lang="en-US" dirty="0"/>
              <a:t>Beau Coburn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lose up of a red, blue and orange LED screen">
            <a:extLst>
              <a:ext uri="{FF2B5EF4-FFF2-40B4-BE49-F238E27FC236}">
                <a16:creationId xmlns:a16="http://schemas.microsoft.com/office/drawing/2014/main" id="{9A091C42-83FC-1790-14B4-96CACE9FE3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130" r="24615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4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229AC-8485-B765-790D-587F01500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239599" cy="1307590"/>
          </a:xfrm>
        </p:spPr>
        <p:txBody>
          <a:bodyPr>
            <a:normAutofit/>
          </a:bodyPr>
          <a:lstStyle/>
          <a:p>
            <a:r>
              <a:rPr lang="en-US" dirty="0"/>
              <a:t>Overview/Background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15BE95-1337-20E2-B2EF-5DA486F72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5297F-494C-146B-70BF-9C661145C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2"/>
            <a:ext cx="6239599" cy="3941064"/>
          </a:xfrm>
        </p:spPr>
        <p:txBody>
          <a:bodyPr>
            <a:normAutofit/>
          </a:bodyPr>
          <a:lstStyle/>
          <a:p>
            <a:r>
              <a:rPr lang="en-US" dirty="0"/>
              <a:t>What is a dial board and what is it used for?</a:t>
            </a:r>
          </a:p>
          <a:p>
            <a:r>
              <a:rPr lang="en-US" dirty="0"/>
              <a:t>Utilize a 64x32 RGB Matrix Display</a:t>
            </a:r>
          </a:p>
          <a:p>
            <a:r>
              <a:rPr lang="en-US" dirty="0"/>
              <a:t>Allow user to set a three digit dial in</a:t>
            </a:r>
          </a:p>
          <a:p>
            <a:r>
              <a:rPr lang="en-US" dirty="0"/>
              <a:t>Allow user to change color</a:t>
            </a:r>
          </a:p>
          <a:p>
            <a:r>
              <a:rPr lang="en-US" dirty="0"/>
              <a:t>Allow user to toggle state of Dial Board</a:t>
            </a:r>
          </a:p>
          <a:p>
            <a:r>
              <a:rPr lang="en-US" dirty="0"/>
              <a:t>Show user dial board specs in car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D0F4D-0E4C-09C7-DCF4-222E3CEBFE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747" r="43453"/>
          <a:stretch/>
        </p:blipFill>
        <p:spPr>
          <a:xfrm>
            <a:off x="7583424" y="10"/>
            <a:ext cx="4608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4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01608-9C37-2856-7BA3-783B29A7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2507" y="1358671"/>
            <a:ext cx="2843711" cy="1493327"/>
          </a:xfrm>
        </p:spPr>
        <p:txBody>
          <a:bodyPr anchor="ctr">
            <a:normAutofit/>
          </a:bodyPr>
          <a:lstStyle/>
          <a:p>
            <a:r>
              <a:rPr lang="en-US" sz="3600"/>
              <a:t>Code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7FA28B-E318-8EDA-B8C6-10AB7A5D7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15" b="2"/>
          <a:stretch/>
        </p:blipFill>
        <p:spPr>
          <a:xfrm>
            <a:off x="-1" y="10"/>
            <a:ext cx="8056345" cy="68579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41170" y="1172935"/>
            <a:ext cx="265331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41170" y="3105667"/>
            <a:ext cx="26533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512A13-1E1C-8652-AB34-8DFE99B0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2509" y="3359338"/>
            <a:ext cx="2843711" cy="2862072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2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0B4A2-AA15-5D34-4C03-4080D0BC8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770" y="5852162"/>
            <a:ext cx="5965190" cy="7468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Circuit diagram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B20A1E-02FA-9A00-5084-314EA4387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" y="775186"/>
            <a:ext cx="8252460" cy="482768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74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0B98925-0550-1AFB-C1DC-02792400F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8B1191-54EB-5BE3-5967-DEE4EF8A6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9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CCA9273-E74E-A306-1F74-BEF9EDA30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46217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8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22203-A84E-E439-FF32-C5E84262D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875" y="168219"/>
            <a:ext cx="7978385" cy="9162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75612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02DE0-9925-0431-78BF-480B87FA7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>
            <a:normAutofit/>
          </a:bodyPr>
          <a:lstStyle/>
          <a:p>
            <a:r>
              <a:rPr lang="en-US" sz="3700"/>
              <a:t>How the RGB Matrix Display 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B054DF-3DCA-4813-098E-D0793E1A25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35" r="37135" b="-1"/>
          <a:stretch/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B848C-9010-F595-78C7-8DFE266BC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186" y="2221992"/>
            <a:ext cx="4800600" cy="3739896"/>
          </a:xfrm>
        </p:spPr>
        <p:txBody>
          <a:bodyPr>
            <a:normAutofit/>
          </a:bodyPr>
          <a:lstStyle/>
          <a:p>
            <a:r>
              <a:rPr lang="en-US" dirty="0"/>
              <a:t>Utilizes Shift Registers</a:t>
            </a:r>
          </a:p>
          <a:p>
            <a:pPr lvl="1"/>
            <a:r>
              <a:rPr lang="en-US" dirty="0"/>
              <a:t>Evaluates what the state of each pixel on the display should be</a:t>
            </a:r>
          </a:p>
          <a:p>
            <a:pPr lvl="1"/>
            <a:r>
              <a:rPr lang="en-US" dirty="0"/>
              <a:t>Goes row by row</a:t>
            </a:r>
          </a:p>
          <a:p>
            <a:pPr lvl="1"/>
            <a:r>
              <a:rPr lang="en-US" dirty="0"/>
              <a:t>Will “shift” to the next bit in the desired data being pushed in</a:t>
            </a:r>
          </a:p>
          <a:p>
            <a:pPr lvl="1"/>
            <a:r>
              <a:rPr lang="en-US" dirty="0"/>
              <a:t>Color for the pixel determined (RGB)</a:t>
            </a:r>
          </a:p>
          <a:p>
            <a:r>
              <a:rPr lang="en-US" dirty="0"/>
              <a:t>Only one row can be on at a time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03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E0702-9A09-CB1B-D701-B14B69810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Blocks and Failures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B7EA69-1026-917D-EDEC-76124377F3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780858"/>
              </p:ext>
            </p:extLst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080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EA392-D1A7-B55C-59E9-F6AAEF92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r>
              <a:rPr lang="en-US" sz="3600"/>
              <a:t>Final Product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7F85-AB40-3707-0F19-C6D81E49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3799763" cy="3767328"/>
          </a:xfrm>
        </p:spPr>
        <p:txBody>
          <a:bodyPr>
            <a:normAutofit/>
          </a:bodyPr>
          <a:lstStyle/>
          <a:p>
            <a:r>
              <a:rPr lang="en-US" dirty="0"/>
              <a:t>User Controlled RGB Digital Dial board!</a:t>
            </a:r>
          </a:p>
          <a:p>
            <a:pPr lvl="1"/>
            <a:r>
              <a:rPr lang="en-US" dirty="0"/>
              <a:t>Any combination of a three digit number</a:t>
            </a:r>
          </a:p>
          <a:p>
            <a:pPr lvl="1"/>
            <a:r>
              <a:rPr lang="en-US" dirty="0"/>
              <a:t>Color Control</a:t>
            </a:r>
          </a:p>
          <a:p>
            <a:pPr lvl="1"/>
            <a:r>
              <a:rPr lang="en-US" dirty="0"/>
              <a:t>State Control</a:t>
            </a:r>
          </a:p>
          <a:p>
            <a:pPr lvl="2"/>
            <a:r>
              <a:rPr lang="en-US" dirty="0"/>
              <a:t>Both in and outside the car</a:t>
            </a:r>
          </a:p>
          <a:p>
            <a:pPr marL="914400" lvl="2" indent="0">
              <a:buNone/>
            </a:pPr>
            <a:endParaRPr lang="en-US" dirty="0"/>
          </a:p>
        </p:txBody>
      </p:sp>
      <p:pic>
        <p:nvPicPr>
          <p:cNvPr id="5" name="Picture 4" descr="Speedometer">
            <a:extLst>
              <a:ext uri="{FF2B5EF4-FFF2-40B4-BE49-F238E27FC236}">
                <a16:creationId xmlns:a16="http://schemas.microsoft.com/office/drawing/2014/main" id="{546B77EB-2373-9FA0-52A4-DE5114574B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825" r="12574" b="2"/>
          <a:stretch/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5071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173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Calisto MT</vt:lpstr>
      <vt:lpstr>Univers Condensed</vt:lpstr>
      <vt:lpstr>ChronicleVTI</vt:lpstr>
      <vt:lpstr>RGB Digital Dial Board</vt:lpstr>
      <vt:lpstr>Overview/Background</vt:lpstr>
      <vt:lpstr>Code Flow</vt:lpstr>
      <vt:lpstr>Circuit diagram</vt:lpstr>
      <vt:lpstr>System Architecture</vt:lpstr>
      <vt:lpstr>How the RGB Matrix Display Works</vt:lpstr>
      <vt:lpstr>Road Blocks and Failures</vt:lpstr>
      <vt:lpstr>Final Product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Beau Coburn</dc:creator>
  <cp:lastModifiedBy>Beau Coburn</cp:lastModifiedBy>
  <cp:revision>1</cp:revision>
  <dcterms:created xsi:type="dcterms:W3CDTF">2025-05-01T03:43:55Z</dcterms:created>
  <dcterms:modified xsi:type="dcterms:W3CDTF">2025-05-01T04:03:42Z</dcterms:modified>
</cp:coreProperties>
</file>