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BDAB-EEDE-DEC7-ECB0-3F9F0BBCA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73E7B-A54C-BD9B-4D6A-AB6428D5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5974-F38C-7CFB-DFD7-3D8DBA7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26F3-5A6C-62E6-EC6A-A116C16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5B6F-91FD-E34D-194F-3B41463A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C86E-A4C9-C6AD-C5C0-3A6A24B8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74D38-498D-0948-CB4E-DC654D14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8B88-7E18-6712-EB50-5EF1F12F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DD3E-3FC3-B26A-C689-C47013F2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A2F9-C767-33F6-611A-8A7BCDD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CE46E-A4A3-4F7C-ADC6-0A9F25CC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1841C-B37F-5512-5C51-54B81BDF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4A05-95FA-DECA-1050-CE4335D5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F8E64-C498-1695-1204-AFDC665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E4E6-89CB-7C57-1564-94AB15DE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36DB-EA7D-9607-F93C-CEE3A26A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B86B-EA92-0C37-52D3-E0554F0D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4537-FD08-4982-9ABB-4852DE27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FA6D-5B78-9294-151E-9790BE4B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538E-7EF7-4C50-7D01-A8568CE4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7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03A3-1498-B22A-990A-A6C1AEE0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28B6-F9CA-1FB2-62DA-1BA4E781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3F6C-A78F-EECF-D2F7-06EE1345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6329-A73E-E10F-FBD1-3DDB1EB4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F203-DA6C-ED6D-099C-F46795E7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2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93C7-DC8F-EC28-5243-A988A151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97E47-6177-F6D5-B42D-EC44F2A0B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0BCD7-1B16-3430-6830-871ABDF9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10C1-6F5D-2EBD-4420-94C353A3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EEC8-0A30-B56C-2B78-561597B5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8A6C-86F1-F9CA-83FC-3DF46BCE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5690-9B0F-C5B0-7A70-B77DE5F2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0A13B-4C0D-50BA-AAE8-E1E61A7F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D1EDD-242B-75F1-11E8-D51323A9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DC882-E795-DF6D-7461-A5BD1CE7C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EABD5-3B1E-8215-DFB8-31EFC000D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1F923-644C-2A2A-B479-E8593F6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36D98-53D3-C6B2-4C0B-83C75858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09395-D11B-3019-BD9E-C86BF5F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82FD-96D0-7496-3D26-B3FA70FB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20995-87DB-B1DC-5236-9D71941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31F44-A326-D49D-3B81-2362822A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8CF99-B453-7DFA-AA1D-094913F7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8FA60-4890-9E5E-67E9-A2514116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F2F5A-6355-AF1D-2875-CC70886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5CE0-198B-EA84-98B0-B5D2A751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4D66-29AB-3C1C-800A-D5AA4F51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2759-8BCA-6A0B-37E4-114ACAFE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B29BE-5141-DA04-179A-7057E16F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C4C07-60A0-C845-063C-89F736A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5626-FEB2-5F67-3B1C-ADA6B874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9D09-CAC4-4B03-5FE7-AF2653B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9A39-052E-AFBD-E93B-711DFB38E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7C5C-9591-0E59-8E59-26CE96F46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AA74-5EDF-4421-266B-59AB7453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55FD0-D42F-03D2-5490-36F5FAC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0DC64-8F25-89B0-2E1D-D1F8ADA4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8286-7F5B-F535-2CFB-53ED7FD74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DDF67-45C7-5DD9-B31D-09A9919F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73F3-CD5A-AD59-F13B-C0699DF8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8E8D-411A-28E2-5438-1D6B0B57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88C59-A958-4B4F-A6CF-4AF91BE9F0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E452-2C3C-AF04-0E61-30C39739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EE52-869B-6A03-0E6B-A3BDEC938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77BEC-063C-4A60-9DC5-77BE99745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7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AED3-FBAE-BD38-1569-02F9EB439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Options Price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C93EE-7975-33EB-6BD6-24EDC9ED3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Weizenegger</a:t>
            </a:r>
          </a:p>
        </p:txBody>
      </p:sp>
    </p:spTree>
    <p:extLst>
      <p:ext uri="{BB962C8B-B14F-4D97-AF65-F5344CB8AC3E}">
        <p14:creationId xmlns:p14="http://schemas.microsoft.com/office/powerpoint/2010/main" val="354039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0A0C-5A58-7F6B-3478-7ADCECC5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1BFE-C282-AD02-AD0F-E1C896C3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interface to input different parameters and calculate stock option price</a:t>
            </a:r>
          </a:p>
          <a:p>
            <a:r>
              <a:rPr lang="en-US" dirty="0"/>
              <a:t>Display those parameters, and calculation to the user</a:t>
            </a:r>
          </a:p>
          <a:p>
            <a:r>
              <a:rPr lang="en-US" dirty="0"/>
              <a:t>Display a “Buy” or “Sell” signal</a:t>
            </a:r>
          </a:p>
        </p:txBody>
      </p:sp>
    </p:spTree>
    <p:extLst>
      <p:ext uri="{BB962C8B-B14F-4D97-AF65-F5344CB8AC3E}">
        <p14:creationId xmlns:p14="http://schemas.microsoft.com/office/powerpoint/2010/main" val="12181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ABE0-8801-44B2-FA7A-91A61F24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Circuit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AEC470-881E-6555-EEC6-A4647C7D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47" y="2527771"/>
            <a:ext cx="3846032" cy="1134172"/>
          </a:xfrm>
        </p:spPr>
        <p:txBody>
          <a:bodyPr anchor="t">
            <a:normAutofit/>
          </a:bodyPr>
          <a:lstStyle/>
          <a:p>
            <a:r>
              <a:rPr lang="en-US" sz="2000" dirty="0"/>
              <a:t>FR2355 as master</a:t>
            </a:r>
          </a:p>
          <a:p>
            <a:r>
              <a:rPr lang="en-US" sz="2000" dirty="0"/>
              <a:t>LCD</a:t>
            </a:r>
          </a:p>
          <a:p>
            <a:pPr lvl="1"/>
            <a:r>
              <a:rPr lang="en-US" sz="1900" dirty="0"/>
              <a:t>Display option parameters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31AB7AD-49A8-DA7A-8F7B-10E04E6567AC}"/>
              </a:ext>
            </a:extLst>
          </p:cNvPr>
          <p:cNvSpPr txBox="1"/>
          <p:nvPr/>
        </p:nvSpPr>
        <p:spPr>
          <a:xfrm>
            <a:off x="548447" y="3832120"/>
            <a:ext cx="33762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Rotary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C1C1C-1F6A-51E1-F425-7350B07CBF82}"/>
              </a:ext>
            </a:extLst>
          </p:cNvPr>
          <p:cNvSpPr txBox="1"/>
          <p:nvPr/>
        </p:nvSpPr>
        <p:spPr>
          <a:xfrm>
            <a:off x="548447" y="5562611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Bar as slave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difference between expected vs market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3DA0C3-C123-3301-7140-5318C2DA22F3}"/>
              </a:ext>
            </a:extLst>
          </p:cNvPr>
          <p:cNvSpPr txBox="1"/>
          <p:nvPr/>
        </p:nvSpPr>
        <p:spPr>
          <a:xfrm>
            <a:off x="548447" y="4715326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parameters to adjust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0838EF-3021-4370-D5FC-765092D6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73" y="-300806"/>
            <a:ext cx="777240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829-B774-C43D-42C1-AA4F5B4D4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158"/>
            <a:ext cx="10515600" cy="1325563"/>
          </a:xfrm>
        </p:spPr>
        <p:txBody>
          <a:bodyPr/>
          <a:lstStyle/>
          <a:p>
            <a:r>
              <a:rPr lang="en-US" dirty="0"/>
              <a:t>Black-Scholes Model</a:t>
            </a:r>
          </a:p>
        </p:txBody>
      </p:sp>
      <p:pic>
        <p:nvPicPr>
          <p:cNvPr id="5" name="Content Placeholder 4" descr="A black scholles model with formulas&#10;&#10;AI-generated content may be incorrect.">
            <a:extLst>
              <a:ext uri="{FF2B5EF4-FFF2-40B4-BE49-F238E27FC236}">
                <a16:creationId xmlns:a16="http://schemas.microsoft.com/office/drawing/2014/main" id="{A9180EE9-A9F0-7D9B-1238-EC8946F2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72" y="1198319"/>
            <a:ext cx="7622053" cy="3879488"/>
          </a:xfrm>
        </p:spPr>
      </p:pic>
      <p:pic>
        <p:nvPicPr>
          <p:cNvPr id="7" name="Picture 6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39FC39AE-C634-70F7-32FA-A0E5B9034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74" y="5514046"/>
            <a:ext cx="4748144" cy="7285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AB1D9-79AF-9E22-70CB-98B235F6E2CD}"/>
              </a:ext>
            </a:extLst>
          </p:cNvPr>
          <p:cNvSpPr txBox="1"/>
          <p:nvPr/>
        </p:nvSpPr>
        <p:spPr>
          <a:xfrm>
            <a:off x="1510661" y="5555155"/>
            <a:ext cx="1754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N()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5E0D2A-DD91-2E1E-BCE7-E34DFFF250D0}"/>
              </a:ext>
            </a:extLst>
          </p:cNvPr>
          <p:cNvSpPr/>
          <p:nvPr/>
        </p:nvSpPr>
        <p:spPr>
          <a:xfrm>
            <a:off x="2775922" y="56596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B7F-7721-A9A2-8922-1BF2EBCF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3B3-1163-D38D-3B2E-CA027054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Scholes model surprisingly accurate to online calculators</a:t>
            </a:r>
          </a:p>
          <a:p>
            <a:r>
              <a:rPr lang="en-US" dirty="0"/>
              <a:t>LCD and Rotary Encoder work well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2E9966-0E31-8AE2-FEE2-3D504D53697F}"/>
              </a:ext>
            </a:extLst>
          </p:cNvPr>
          <p:cNvSpPr txBox="1">
            <a:spLocks/>
          </p:cNvSpPr>
          <p:nvPr/>
        </p:nvSpPr>
        <p:spPr>
          <a:xfrm>
            <a:off x="838200" y="30497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doesn’t Work?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02529-1104-C88D-5E34-7DE2F07C7808}"/>
              </a:ext>
            </a:extLst>
          </p:cNvPr>
          <p:cNvSpPr txBox="1">
            <a:spLocks/>
          </p:cNvSpPr>
          <p:nvPr/>
        </p:nvSpPr>
        <p:spPr>
          <a:xfrm>
            <a:off x="838200" y="45303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LED bar not accurate</a:t>
            </a:r>
          </a:p>
        </p:txBody>
      </p:sp>
    </p:spTree>
    <p:extLst>
      <p:ext uri="{BB962C8B-B14F-4D97-AF65-F5344CB8AC3E}">
        <p14:creationId xmlns:p14="http://schemas.microsoft.com/office/powerpoint/2010/main" val="5684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Options Price Calculator</vt:lpstr>
      <vt:lpstr>Goal</vt:lpstr>
      <vt:lpstr>Circuit Diagram</vt:lpstr>
      <vt:lpstr>Black-Scholes Model</vt:lpstr>
      <vt:lpstr>What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Benton Weizenegger</dc:creator>
  <cp:lastModifiedBy>Benton Weizenegger</cp:lastModifiedBy>
  <cp:revision>1</cp:revision>
  <dcterms:created xsi:type="dcterms:W3CDTF">2025-05-06T07:18:20Z</dcterms:created>
  <dcterms:modified xsi:type="dcterms:W3CDTF">2025-05-06T16:10:11Z</dcterms:modified>
</cp:coreProperties>
</file>