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5A13-9843-77A4-E685-D55E5DEA6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FCA8A-723B-B5CC-0A62-5FE254156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333F-4F24-4110-2E3A-F0792CF5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C473-2FEA-40C7-9A6A-151869DCA35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4F2C9-9EAC-EB17-5EBB-5528DBC0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29F4E-14C3-411A-9D3B-6B8E0BE4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D26-6A16-490B-BA39-01143625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1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706F-DAAB-CEA5-FBD8-FEF6FCF5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6820C-71D2-DD9E-B4C4-E246262EB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E8E53-012D-94CC-A134-BD3F225D6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C473-2FEA-40C7-9A6A-151869DCA35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F38BF-E796-6C2D-1CFE-1E37860A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1AEE2-7A85-4347-199C-656A3632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D26-6A16-490B-BA39-01143625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5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1EFBD6-4EB3-7A6E-8F29-36402B493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152FE-7845-B693-3481-B93A7ABAF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D1D52-AF3F-CF77-8F6A-60F88121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C473-2FEA-40C7-9A6A-151869DCA35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BFD38-039B-D52D-CD73-D84CF5DE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7BD90-AC4E-5D80-3ADD-FC08D789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D26-6A16-490B-BA39-01143625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1592-4C99-44E0-20F3-482D8ECC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8282F-D8B7-4732-0548-9D731D092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DA82-3AE6-29F4-8C0C-49B0CFE6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C473-2FEA-40C7-9A6A-151869DCA35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3978F-76BC-8581-04E9-1C6BA535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7D5C6-861F-054F-B950-09C8295F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D26-6A16-490B-BA39-01143625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0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D0278-984C-847C-1C1B-F475AD02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3AB6D-385A-31CD-E9AC-594B276F5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68A00-8363-C4DB-7AD6-9C716177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C473-2FEA-40C7-9A6A-151869DCA35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6F2D1-AE6B-785D-E26E-200F17AA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DE798-68EB-7AAB-F1E2-990E6B85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D26-6A16-490B-BA39-01143625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5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3480-E43C-B8D9-B625-5675BB5F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AF28A-2748-91BE-FD66-2F47707C1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30878-749A-4ADB-4ACC-D85E93CD6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4B5EF-C012-60CB-7B96-FF3A42AC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C473-2FEA-40C7-9A6A-151869DCA35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CE779-B735-8C27-DD36-D21FC982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715FD-D156-0CBD-AB31-9D344012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D26-6A16-490B-BA39-01143625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1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047C-4781-32AF-16D8-5FD3842B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46F2-1840-2AAB-C507-BE1D76B8A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573F5-78C2-A5EE-D7CA-D6CAAE527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BA780-DFAA-0772-47D1-671AC08DB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E8B84-D00C-FEC2-A8B9-B63A21CD0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771161-93AF-F342-D9EF-6CE94D09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C473-2FEA-40C7-9A6A-151869DCA35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692F1-0C8F-AF2F-A76B-C95ECA6B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F5805-9CC9-0F96-68A1-41173C97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D26-6A16-490B-BA39-01143625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7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222E-F7DB-EC96-0CBF-569642C3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9E47DA-F594-6872-792C-6F1D5F2C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C473-2FEA-40C7-9A6A-151869DCA35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E0A58-7485-1370-3CAA-CFE336FF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794D1-4675-1C54-3E8D-A4701534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D26-6A16-490B-BA39-01143625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1FD3DC-4091-7539-8B99-0C214C03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C473-2FEA-40C7-9A6A-151869DCA35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A1685-3EED-077B-946E-4400284A8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9F85D-EB33-8CD1-D0C4-A5360A9D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D26-6A16-490B-BA39-01143625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2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A19A-C066-2518-5B51-08FDDB42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43C3-4767-572A-D070-D68EB0D31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1E0F2-7958-6FDA-3B21-A6516AD06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74CE-FAD4-3E1F-C4C4-B8CFBBE9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C473-2FEA-40C7-9A6A-151869DCA35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C8DBD-2A79-EB9F-B5C4-3FB08BAE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BAB3E-2748-4153-B690-35164559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D26-6A16-490B-BA39-01143625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8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7F33-37B5-1B8F-BC94-3D213CA1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4DCE1-0682-0B1F-2A3E-4CC880682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3D278-209E-145C-948D-290AF3CFB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CDA1F-6247-42F2-1D0E-75627E16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C473-2FEA-40C7-9A6A-151869DCA35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1FC0B-2C9C-DDB0-632C-96BF4716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7E5CC-8A35-56ED-3696-176B23A1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F8D26-6A16-490B-BA39-01143625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33FB8A-6349-DC3E-8742-936097FE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FACA1-5070-E4B0-F844-EC79F5EF7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7C5DE-8357-E512-CD40-B5517DD36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DCC473-2FEA-40C7-9A6A-151869DCA35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12E85-D154-A532-4A2E-122494A2A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749FB-FF28-9A06-8442-5F9003E67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AF8D26-6A16-490B-BA39-01143625C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0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1CF2E-5B59-A1D8-A7A3-264EF01AC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n-US" sz="5600">
                <a:solidFill>
                  <a:srgbClr val="FFFFFF"/>
                </a:solidFill>
              </a:rPr>
              <a:t>Sound Triangulation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61091-A3AB-0463-B31F-FE32AB6EF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</a:rPr>
              <a:t>Gabriella Lord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74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4F145-84D5-F762-6A2A-17287527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0" y="1598246"/>
            <a:ext cx="462670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Goal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diagram of a triangle with text&#10;&#10;AI-generated content may be incorrect.">
            <a:extLst>
              <a:ext uri="{FF2B5EF4-FFF2-40B4-BE49-F238E27FC236}">
                <a16:creationId xmlns:a16="http://schemas.microsoft.com/office/drawing/2014/main" id="{CADB9F60-2805-039A-930A-BD71A557E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8514"/>
            <a:ext cx="5466522" cy="404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8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20C812-3773-3BF9-FC78-2B428022A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DBED143-2B35-E7AB-2108-E506B02B6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96529-8647-F1BF-8CF9-D6B34A7D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0" y="1598246"/>
            <a:ext cx="462670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Goal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BF4434-DDA1-C2AB-872E-4D8F71445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8B9E3F-F8B4-B6E5-DEBC-4841A72B39F4}"/>
                  </a:ext>
                </a:extLst>
              </p:cNvPr>
              <p:cNvSpPr txBox="1"/>
              <p:nvPr/>
            </p:nvSpPr>
            <p:spPr>
              <a:xfrm>
                <a:off x="5740514" y="1220400"/>
                <a:ext cx="5800910" cy="5298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Cross correlation: </a:t>
                </a:r>
                <a:r>
                  <a:rPr lang="en-US" sz="3200" b="0" i="0" dirty="0">
                    <a:solidFill>
                      <a:schemeClr val="bg1"/>
                    </a:solidFill>
                    <a:effectLst/>
                    <a:latin typeface="+mj-lt"/>
                  </a:rPr>
                  <a:t>measure of similarity between two waveforms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Calculate Delay between microphones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Normalize Delay [-1, 1]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Calculate AOA using Taylor Series Approximation</a:t>
                </a:r>
              </a:p>
              <a:p>
                <a:pPr lvl="1"/>
                <a:r>
                  <a:rPr lang="en-US" sz="3200" dirty="0">
                    <a:solidFill>
                      <a:schemeClr val="bg1"/>
                    </a:solidFill>
                    <a:latin typeface="+mj-lt"/>
                  </a:rPr>
                  <a:t>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</m:oMath>
                </a14:m>
                <a:endParaRPr lang="en-US" sz="3200" b="0" dirty="0">
                  <a:solidFill>
                    <a:schemeClr val="bg1"/>
                  </a:solidFill>
                  <a:latin typeface="+mj-lt"/>
                </a:endParaRPr>
              </a:p>
              <a:p>
                <a:pPr lvl="1"/>
                <a:endParaRPr lang="en-US" sz="32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8B9E3F-F8B4-B6E5-DEBC-4841A72B3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514" y="1220400"/>
                <a:ext cx="5800910" cy="5298310"/>
              </a:xfrm>
              <a:prstGeom prst="rect">
                <a:avLst/>
              </a:prstGeom>
              <a:blipFill>
                <a:blip r:embed="rId2"/>
                <a:stretch>
                  <a:fillRect l="-2839" t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26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CF0D2-89F5-553A-DA13-8649B4BD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0" y="1598246"/>
            <a:ext cx="462670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Circuit Diagram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diagram of a computer&#10;&#10;AI-generated content may be incorrect.">
            <a:extLst>
              <a:ext uri="{FF2B5EF4-FFF2-40B4-BE49-F238E27FC236}">
                <a16:creationId xmlns:a16="http://schemas.microsoft.com/office/drawing/2014/main" id="{7DE9EBEF-E9B4-1C9F-8BE9-E136673F1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67" y="212936"/>
            <a:ext cx="6074788" cy="643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3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D54940-E55C-AC7B-D841-A04C82870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19F7815-3AA2-7679-26F4-A63338C8B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668" y="4843169"/>
            <a:ext cx="12196668" cy="2016059"/>
            <a:chOff x="-4668" y="4843169"/>
            <a:chExt cx="12196668" cy="201605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56154CE-3587-5C44-2A6B-1FE49B302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4668" y="4843169"/>
              <a:ext cx="12196668" cy="2015947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E7A46DB-98C4-E666-AEC5-DF8B5DD9E7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4668" y="4844400"/>
              <a:ext cx="10565988" cy="2014828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9F8962A-028A-2EBA-FBCF-F9B03344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4668" y="4843170"/>
              <a:ext cx="10309010" cy="2006799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F139663-D7C2-5898-E610-2183584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05876" y="4851203"/>
              <a:ext cx="8086124" cy="200679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4E605E-4233-A511-2FEB-03160B194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630" y="5167418"/>
            <a:ext cx="8949690" cy="702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Flowcharts</a:t>
            </a:r>
          </a:p>
        </p:txBody>
      </p:sp>
      <p:pic>
        <p:nvPicPr>
          <p:cNvPr id="4" name="Picture 3" descr="A black background with white rectangular shapes&#10;&#10;AI-generated content may be incorrect.">
            <a:extLst>
              <a:ext uri="{FF2B5EF4-FFF2-40B4-BE49-F238E27FC236}">
                <a16:creationId xmlns:a16="http://schemas.microsoft.com/office/drawing/2014/main" id="{0471316A-9063-B82B-77D0-4A18740DA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299" y="175694"/>
            <a:ext cx="8715402" cy="446664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17D051-2337-DF0B-682C-38AB1D637C53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6096000" y="175694"/>
            <a:ext cx="0" cy="44666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65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BF21F-894B-9442-54FD-77099733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 descr="A close up of a circuit board&#10;&#10;AI-generated content may be incorrect.">
            <a:extLst>
              <a:ext uri="{FF2B5EF4-FFF2-40B4-BE49-F238E27FC236}">
                <a16:creationId xmlns:a16="http://schemas.microsoft.com/office/drawing/2014/main" id="{0FC76784-1C07-7FE9-3378-AD8662A78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964" y="1916365"/>
            <a:ext cx="6340304" cy="475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8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49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Sound Triangulation</vt:lpstr>
      <vt:lpstr>The Goal</vt:lpstr>
      <vt:lpstr>The Goal</vt:lpstr>
      <vt:lpstr>Circuit Diagram</vt:lpstr>
      <vt:lpstr>Flowcharts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Lord, Gabriella</dc:creator>
  <cp:lastModifiedBy>Lord, Gabriella</cp:lastModifiedBy>
  <cp:revision>3</cp:revision>
  <dcterms:created xsi:type="dcterms:W3CDTF">2025-05-06T14:25:58Z</dcterms:created>
  <dcterms:modified xsi:type="dcterms:W3CDTF">2025-05-06T15:04:04Z</dcterms:modified>
</cp:coreProperties>
</file>