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7" r:id="rId7"/>
    <p:sldId id="258" r:id="rId8"/>
    <p:sldId id="259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1A1-8DCF-D7F7-7240-FBCF60E3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FC5BA-E04F-9219-863C-813BD6E20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A107-1F44-4DDA-1484-69749B4A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6CA57-78B7-0F73-1034-B046267D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C02A7-5F04-687C-9905-460B7B28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9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7E633-A2EC-7028-AE6F-FD194091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F915B-1C00-1BC4-942C-3CF0B45E2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31DB-ED63-61FA-07CC-F7AA6B98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81F0-40AB-EF59-03F2-C1C253F2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7844-3183-8E13-B107-B0564C72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3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16418-9FA9-637E-6854-8E8C59077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53301-3856-5796-CCDE-21102FEEB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50B24-195A-406B-40EA-16AC66F8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E46E-9A90-490E-373A-28830E39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DE9B0-956A-2CA7-0A97-724BC8D0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90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8AA9-DD49-471B-B823-6C48B069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5117-9BA9-9E95-E92F-56F3A5CC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1274-D065-FC49-6776-1FADB94C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DA3B6-BD8C-3289-CB45-71E9283F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5CB1-D43B-D590-E62F-6042DD8A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7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8BACD-0A7A-711C-607E-A550BAC5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87DA-A02B-F894-8722-8883E5B23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D3E1-C485-7CAA-16BB-CBF78915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F3A7-8506-871C-5138-8FE88124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C0AEC-207B-F89C-F665-CD48BA27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BAB4-0A92-F067-8F6B-1362C929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08FD2-772B-8492-67ED-91B98F560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DD132-C19F-77C8-3A94-A231D79A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C1AE-9B87-9558-5184-D2493F66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F80F-0DC1-6971-E51B-2005A8C4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CE213-FFAB-8BAD-600E-1165F8DE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4027-A6ED-92AA-B2B7-89ACDF19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22ADB-5D14-AF1A-4450-0BC0ECD58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B9234-E965-EE46-129E-6A3D659BE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650C9-A82B-4107-FC4F-5E6138E0D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2646-94AF-750B-FE48-1DD7BE783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FD26D-663B-5EA5-9ABC-88BFF703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7CE20A-7D38-C3BF-37FB-F3D8BFF5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CBAF54-58AA-5D02-E2DF-B6132167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DD88-6C27-83DE-B10E-9313360A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204C2-6FB3-B9B8-6923-25F1EA67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9E3D0-FE5A-1ED0-7278-521581B7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AA057-3B4F-080E-7D24-0CBCB5FA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3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26FA4-50C6-7DB9-8768-300E212B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5B8C1-1959-FD92-307B-9336E352B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B87C1-C5A6-545E-2D8E-4D05C401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8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1BBE-6DB6-8205-4B8F-D2B6E5463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DA1D-24C7-34D7-78F4-B31601DE0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A51EE-3763-3646-3AB7-BCA3F663E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5ECE8-7D6C-82F0-FD8C-B20E862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9FD35-BC5F-3CC5-0AAC-90602F72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FA56-8308-183A-0B83-3C2D8EC7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6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F7C25-8B50-4749-A8F3-2BE007410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DF14-BA1C-C002-627C-12512A6A87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B8DD2-3361-3587-CAD7-4F6A0C62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29483-90A2-2FFA-1841-5E551709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53833-B086-5ABB-9CC6-AFEA323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5769-808A-7DD9-2A20-3D9E681D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0FCEF-D30B-C64F-026D-33AD95D2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0B327-1D56-1999-90A5-590DB457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D016-39E3-3DB0-472D-37F1C790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190E3-764B-4722-A463-D6523273E425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F5AEB-995B-3857-9F77-358CAA2CEC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E8E9-CB85-9C75-0F74-54B81B41E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10F61-6359-489B-93E1-FFC7209579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B9744-D709-45CA-6F1F-0A595C72AD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8131-9956-1DEE-9BAF-1F1FAF266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– Jack Glutting-Gilsdorf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0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F32A-E096-F9BB-A47D-B5F907E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F7995A-ECF2-16BC-3C8B-B66C8F74D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7260" y="2143076"/>
            <a:ext cx="103174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involves programming the MSP-430 implement a "heartbeat" LED as a debugging indicator,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flashing at 0.5 Hz. The task requires two approaches: a delay loop with subroutines for the P1.0 LED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 timer module with interrupts for the P6.6 LED, ensuring both LEDs flash at the specified frequency.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step involves fine-tuning the code to achieve an exact 0.5 Hz signal, verified with an oscilloscope.</a:t>
            </a:r>
          </a:p>
        </p:txBody>
      </p:sp>
    </p:spTree>
    <p:extLst>
      <p:ext uri="{BB962C8B-B14F-4D97-AF65-F5344CB8AC3E}">
        <p14:creationId xmlns:p14="http://schemas.microsoft.com/office/powerpoint/2010/main" val="95288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8759-E6CF-3E96-C4BA-3D447F53D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Loop:</a:t>
            </a:r>
          </a:p>
        </p:txBody>
      </p:sp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7EAB0D90-39B2-5E42-DBDA-F22EB0728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23094"/>
            <a:ext cx="5080000" cy="534736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BE92C1-C890-3712-4C06-4507512A7CC2}"/>
              </a:ext>
            </a:extLst>
          </p:cNvPr>
          <p:cNvSpPr txBox="1"/>
          <p:nvPr/>
        </p:nvSpPr>
        <p:spPr>
          <a:xfrm>
            <a:off x="474133" y="1515533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 LED1 P1.0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Delay loop iteration storage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Subroutines: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DelayLoop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Flash P1.0 LED every iteration using the subroutine </a:t>
            </a:r>
            <a:r>
              <a:rPr lang="en-US" dirty="0" err="1"/>
              <a:t>Delayloop</a:t>
            </a:r>
            <a:r>
              <a:rPr lang="en-US" dirty="0"/>
              <a:t>. Resets outer loop delay variable each time through.</a:t>
            </a:r>
          </a:p>
        </p:txBody>
      </p:sp>
    </p:spTree>
    <p:extLst>
      <p:ext uri="{BB962C8B-B14F-4D97-AF65-F5344CB8AC3E}">
        <p14:creationId xmlns:p14="http://schemas.microsoft.com/office/powerpoint/2010/main" val="303181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8174-C251-5579-EA11-DBA46CD7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DelayLoop</a:t>
            </a:r>
            <a:r>
              <a:rPr lang="en-US" dirty="0"/>
              <a:t>(Polling):</a:t>
            </a: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78CE852B-EB76-390A-2522-93A2C2B10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26" y="365125"/>
            <a:ext cx="4797113" cy="593252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D8F58F-0109-0FCC-0090-8819B2B294FB}"/>
              </a:ext>
            </a:extLst>
          </p:cNvPr>
          <p:cNvSpPr txBox="1"/>
          <p:nvPr/>
        </p:nvSpPr>
        <p:spPr>
          <a:xfrm>
            <a:off x="524933" y="1608667"/>
            <a:ext cx="6031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Value from main for Outer Loop Delay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Iterative loop setup with two nested loops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inner loop runs 332 iterations, with each iteration taking 3 cycles, plus an additional 2 cycles for setup and 2 </a:t>
            </a:r>
            <a:r>
              <a:rPr lang="en-US" dirty="0" err="1"/>
              <a:t>nop</a:t>
            </a:r>
            <a:r>
              <a:rPr lang="en-US" dirty="0"/>
              <a:t> instructions for exact timing.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Outer Loop is set by main loop and was originally 1000 representing milliseconds.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5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DD01-D6BE-EE49-F689-2A72F560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Interrupt:</a:t>
            </a: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A3607F4B-6BE1-0EAC-8CFC-74F3BAA92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60" y="523934"/>
            <a:ext cx="5029200" cy="58101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B35469-E1ED-5756-0856-30EADF425112}"/>
              </a:ext>
            </a:extLst>
          </p:cNvPr>
          <p:cNvSpPr txBox="1"/>
          <p:nvPr/>
        </p:nvSpPr>
        <p:spPr>
          <a:xfrm>
            <a:off x="474133" y="5169436"/>
            <a:ext cx="5740400" cy="132343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rgbClr val="C7DD0C"/>
                </a:solidFill>
                <a:latin typeface="Consolas" panose="020B0609020204030204" pitchFamily="49" charset="0"/>
              </a:rPr>
              <a:t>;----- Setup Timer B0 -----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#TBCLR, &amp;TB0CTL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Clear timer and dividers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#TBSSEL__ACLK, &amp;TB0CTL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Select ACLK as timer source  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#MC__UP, &amp;TB0CTL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Choose UP mode for periodic interrupts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#ID__8, &amp;TB0CTL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Divider = 8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#4096, &amp;TB0CCR0 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Set CCR0 for 1-second match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#TBIFG, &amp;TB0CCTL0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Clear CCR0 interrupt flag</a:t>
            </a:r>
          </a:p>
          <a:p>
            <a:pPr algn="l"/>
            <a:r>
              <a:rPr lang="en-US" sz="1000" b="1" dirty="0">
                <a:solidFill>
                  <a:srgbClr val="D8D8D8"/>
                </a:solidFill>
                <a:latin typeface="Consolas" panose="020B0609020204030204" pitchFamily="49" charset="0"/>
              </a:rPr>
              <a:t>#CCIE, &amp;TB0CCTL0            </a:t>
            </a:r>
            <a:r>
              <a:rPr lang="en-US" sz="1000" b="1" dirty="0">
                <a:solidFill>
                  <a:srgbClr val="C7DD0C"/>
                </a:solidFill>
                <a:latin typeface="Consolas" panose="020B0609020204030204" pitchFamily="49" charset="0"/>
              </a:rPr>
              <a:t>; Enable CCR0 interrupt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B5FC3-6AFA-09F6-5CBA-D89AB7419495}"/>
              </a:ext>
            </a:extLst>
          </p:cNvPr>
          <p:cNvSpPr txBox="1"/>
          <p:nvPr/>
        </p:nvSpPr>
        <p:spPr>
          <a:xfrm>
            <a:off x="389466" y="1391920"/>
            <a:ext cx="56218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Routine toggles the P6.1 output  each time the Timer B0 CCR0 interrupt occurs, creating a 1-second interval for the LED toggle. It also clears the CCR0 interrupt flag to ensure the ISR does not repeatedly trigger unnecessarily.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Timer B0 module is configured with ACLK as the clock source and a divider of 8, resulting in a clock frequency of 32768 Hz / 8 = 4096 Hz. The CCR0 register is set to 4096, so the timer generates an interrupt every 4096 clock cycles, equivalent to 1 second.</a:t>
            </a:r>
          </a:p>
        </p:txBody>
      </p:sp>
    </p:spTree>
    <p:extLst>
      <p:ext uri="{BB962C8B-B14F-4D97-AF65-F5344CB8AC3E}">
        <p14:creationId xmlns:p14="http://schemas.microsoft.com/office/powerpoint/2010/main" val="8303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297729F0-88FD-A7F6-92E0-438AA9B8E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26" y="365125"/>
            <a:ext cx="4797113" cy="5932524"/>
          </a:xfrm>
        </p:spPr>
      </p:pic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782671EE-1965-216D-26C2-5142D78611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74" y="1594332"/>
            <a:ext cx="3300405" cy="3474110"/>
          </a:xfrm>
          <a:prstGeom prst="rect">
            <a:avLst/>
          </a:prstGeom>
        </p:spPr>
      </p:pic>
      <p:pic>
        <p:nvPicPr>
          <p:cNvPr id="6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B277D9B0-2CC4-A1B4-CD97-73D83C031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510" y="1889125"/>
            <a:ext cx="3079385" cy="35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9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0653-374A-2464-6E08-D50973B95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0498-1C34-25B1-D54C-EC741A5E6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Changed the value of Outer loop iteration counter for </a:t>
            </a:r>
            <a:r>
              <a:rPr lang="en-US" dirty="0" err="1"/>
              <a:t>Delayloop</a:t>
            </a:r>
            <a:r>
              <a:rPr lang="en-US" dirty="0"/>
              <a:t> subroutine from 1000 to 1045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BBB51B-9CE6-E40A-D896-1D7E46B4F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7" y="2687502"/>
            <a:ext cx="7438012" cy="38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04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9EB8857F132A4B987617B6A2E1A844" ma:contentTypeVersion="6" ma:contentTypeDescription="Create a new document." ma:contentTypeScope="" ma:versionID="ca50f2687a53c111aa3ecafd0f494385">
  <xsd:schema xmlns:xsd="http://www.w3.org/2001/XMLSchema" xmlns:xs="http://www.w3.org/2001/XMLSchema" xmlns:p="http://schemas.microsoft.com/office/2006/metadata/properties" xmlns:ns3="0040500c-a291-4489-aec6-1dcef6d7c485" targetNamespace="http://schemas.microsoft.com/office/2006/metadata/properties" ma:root="true" ma:fieldsID="7eeaac2ef031351e5b93a53473882f32" ns3:_="">
    <xsd:import namespace="0040500c-a291-4489-aec6-1dcef6d7c4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0500c-a291-4489-aec6-1dcef6d7c4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40500c-a291-4489-aec6-1dcef6d7c485" xsi:nil="true"/>
  </documentManagement>
</p:properties>
</file>

<file path=customXml/itemProps1.xml><?xml version="1.0" encoding="utf-8"?>
<ds:datastoreItem xmlns:ds="http://schemas.openxmlformats.org/officeDocument/2006/customXml" ds:itemID="{F0A3DC3D-1512-41F7-92FC-6DF804DA5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40500c-a291-4489-aec6-1dcef6d7c4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2F98BD-36A1-4754-9C3E-D6BB4FA4689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97FA2E-C7FB-47B6-8EE2-68D434B45FFD}">
  <ds:schemaRefs>
    <ds:schemaRef ds:uri="0040500c-a291-4489-aec6-1dcef6d7c48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388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Project 1</vt:lpstr>
      <vt:lpstr>Introduction:</vt:lpstr>
      <vt:lpstr>Main Loop:</vt:lpstr>
      <vt:lpstr>DelayLoop(Polling):</vt:lpstr>
      <vt:lpstr>Interrupt:</vt:lpstr>
      <vt:lpstr>PowerPoint Presentation</vt:lpstr>
      <vt:lpstr>Final Timing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Glutting-Gilsdorf, John</dc:creator>
  <cp:lastModifiedBy>Glutting-Gilsdorf, John</cp:lastModifiedBy>
  <cp:revision>3</cp:revision>
  <dcterms:created xsi:type="dcterms:W3CDTF">2025-01-21T16:47:03Z</dcterms:created>
  <dcterms:modified xsi:type="dcterms:W3CDTF">2025-01-21T18:21:30Z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0x0101000D9EB8857F132A4B987617B6A2E1A844</vt:lpwstr>
  </property>
</Properties>
</file>